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83" r:id="rId3"/>
    <p:sldId id="257" r:id="rId4"/>
    <p:sldId id="266" r:id="rId5"/>
    <p:sldId id="271" r:id="rId6"/>
    <p:sldId id="258" r:id="rId7"/>
    <p:sldId id="272" r:id="rId8"/>
    <p:sldId id="273" r:id="rId9"/>
    <p:sldId id="281" r:id="rId10"/>
    <p:sldId id="274" r:id="rId11"/>
    <p:sldId id="282" r:id="rId12"/>
    <p:sldId id="275" r:id="rId13"/>
    <p:sldId id="276" r:id="rId14"/>
    <p:sldId id="277" r:id="rId15"/>
    <p:sldId id="278" r:id="rId16"/>
    <p:sldId id="259" r:id="rId17"/>
    <p:sldId id="264" r:id="rId18"/>
  </p:sldIdLst>
  <p:sldSz cx="18288000" cy="10287000"/>
  <p:notesSz cx="6858000" cy="9144000"/>
  <p:embeddedFontLst>
    <p:embeddedFont>
      <p:font typeface="Noto Sans CJK KR Black" panose="020B0604020202020204" charset="-128"/>
      <p:bold r:id="rId20"/>
    </p:embeddedFont>
    <p:embeddedFont>
      <p:font typeface="Noto Sans CJK KR Bold" panose="020B0604020202020204" charset="-128"/>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25" d="100"/>
          <a:sy n="25" d="100"/>
        </p:scale>
        <p:origin x="64"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DAC58-6C73-4812-B5A8-72EEE0F04551}" type="datetimeFigureOut">
              <a:rPr lang="en-ID" smtClean="0"/>
              <a:t>17/10/2025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E9AF8-43C0-40D3-B75C-8AE988EA6C11}" type="slidenum">
              <a:rPr lang="en-ID" smtClean="0"/>
              <a:t>‹#›</a:t>
            </a:fld>
            <a:endParaRPr lang="en-ID"/>
          </a:p>
        </p:txBody>
      </p:sp>
    </p:spTree>
    <p:extLst>
      <p:ext uri="{BB962C8B-B14F-4D97-AF65-F5344CB8AC3E}">
        <p14:creationId xmlns:p14="http://schemas.microsoft.com/office/powerpoint/2010/main" val="14698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32.png"/><Relationship Id="rId2" Type="http://schemas.openxmlformats.org/officeDocument/2006/relationships/image" Target="../media/image9.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4.png"/><Relationship Id="rId15" Type="http://schemas.openxmlformats.org/officeDocument/2006/relationships/image" Target="../media/image30.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4.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png"/><Relationship Id="rId17" Type="http://schemas.openxmlformats.org/officeDocument/2006/relationships/image" Target="../media/image34.png"/><Relationship Id="rId2" Type="http://schemas.openxmlformats.org/officeDocument/2006/relationships/image" Target="../media/image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png"/><Relationship Id="rId17" Type="http://schemas.openxmlformats.org/officeDocument/2006/relationships/image" Target="../media/image36.png"/><Relationship Id="rId2" Type="http://schemas.openxmlformats.org/officeDocument/2006/relationships/image" Target="../media/image9.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png"/><Relationship Id="rId17" Type="http://schemas.openxmlformats.org/officeDocument/2006/relationships/image" Target="../media/image39.png"/><Relationship Id="rId2" Type="http://schemas.openxmlformats.org/officeDocument/2006/relationships/image" Target="../media/image9.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image" Target="../media/image46.png"/><Relationship Id="rId7" Type="http://schemas.openxmlformats.org/officeDocument/2006/relationships/image" Target="../media/image14.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png"/><Relationship Id="rId4" Type="http://schemas.openxmlformats.org/officeDocument/2006/relationships/image" Target="../media/image47.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image" Target="../media/image9.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image" Target="../media/image9.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image" Target="../media/image9.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1.png"/><Relationship Id="rId17" Type="http://schemas.openxmlformats.org/officeDocument/2006/relationships/image" Target="../media/image29.png"/><Relationship Id="rId2" Type="http://schemas.openxmlformats.org/officeDocument/2006/relationships/image" Target="../media/image9.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F2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533400" y="635000"/>
            <a:ext cx="17221200" cy="8356600"/>
          </a:xfrm>
          <a:prstGeom prst="rect">
            <a:avLst/>
          </a:prstGeom>
        </p:spPr>
      </p:pic>
      <p:pic>
        <p:nvPicPr>
          <p:cNvPr id="3" name="Picture 3"/>
          <p:cNvPicPr>
            <a:picLocks noChangeAspect="1"/>
          </p:cNvPicPr>
          <p:nvPr/>
        </p:nvPicPr>
        <p:blipFill>
          <a:blip r:embed="rId3"/>
          <a:stretch>
            <a:fillRect/>
          </a:stretch>
        </p:blipFill>
        <p:spPr>
          <a:xfrm>
            <a:off x="-241300" y="9690100"/>
            <a:ext cx="18783300" cy="1320800"/>
          </a:xfrm>
          <a:prstGeom prst="rect">
            <a:avLst/>
          </a:prstGeom>
        </p:spPr>
      </p:pic>
      <p:grpSp>
        <p:nvGrpSpPr>
          <p:cNvPr id="7" name="Group 7"/>
          <p:cNvGrpSpPr/>
          <p:nvPr/>
        </p:nvGrpSpPr>
        <p:grpSpPr>
          <a:xfrm>
            <a:off x="2147483647" y="2147483647"/>
            <a:ext cx="2147483647" cy="2147483647"/>
            <a:chOff x="0" y="0"/>
            <a:chExt cx="0" cy="0"/>
          </a:xfrm>
        </p:grpSpPr>
      </p:grpSp>
      <p:pic>
        <p:nvPicPr>
          <p:cNvPr id="8" name="Picture 8"/>
          <p:cNvPicPr>
            <a:picLocks noChangeAspect="1"/>
          </p:cNvPicPr>
          <p:nvPr/>
        </p:nvPicPr>
        <p:blipFill>
          <a:blip r:embed="rId4"/>
          <a:stretch>
            <a:fillRect/>
          </a:stretch>
        </p:blipFill>
        <p:spPr>
          <a:xfrm>
            <a:off x="5753100" y="9055100"/>
            <a:ext cx="6413500" cy="2006600"/>
          </a:xfrm>
          <a:prstGeom prst="rect">
            <a:avLst/>
          </a:prstGeom>
        </p:spPr>
      </p:pic>
      <p:pic>
        <p:nvPicPr>
          <p:cNvPr id="9" name="Picture 9"/>
          <p:cNvPicPr>
            <a:picLocks noChangeAspect="1"/>
          </p:cNvPicPr>
          <p:nvPr/>
        </p:nvPicPr>
        <p:blipFill>
          <a:blip r:embed="rId5"/>
          <a:stretch>
            <a:fillRect/>
          </a:stretch>
        </p:blipFill>
        <p:spPr>
          <a:xfrm>
            <a:off x="5753100" y="8966200"/>
            <a:ext cx="6413500" cy="317500"/>
          </a:xfrm>
          <a:prstGeom prst="rect">
            <a:avLst/>
          </a:prstGeom>
        </p:spPr>
      </p:pic>
      <p:pic>
        <p:nvPicPr>
          <p:cNvPr id="10" name="Picture 10"/>
          <p:cNvPicPr>
            <a:picLocks noChangeAspect="1"/>
          </p:cNvPicPr>
          <p:nvPr/>
        </p:nvPicPr>
        <p:blipFill>
          <a:blip r:embed="rId6"/>
          <a:stretch>
            <a:fillRect/>
          </a:stretch>
        </p:blipFill>
        <p:spPr>
          <a:xfrm>
            <a:off x="5194300" y="8813800"/>
            <a:ext cx="7416800" cy="292100"/>
          </a:xfrm>
          <a:prstGeom prst="rect">
            <a:avLst/>
          </a:prstGeom>
        </p:spPr>
      </p:pic>
      <p:pic>
        <p:nvPicPr>
          <p:cNvPr id="11" name="Picture 11"/>
          <p:cNvPicPr>
            <a:picLocks noChangeAspect="1"/>
          </p:cNvPicPr>
          <p:nvPr/>
        </p:nvPicPr>
        <p:blipFill>
          <a:blip r:embed="rId7"/>
          <a:stretch>
            <a:fillRect/>
          </a:stretch>
        </p:blipFill>
        <p:spPr>
          <a:xfrm>
            <a:off x="7658100" y="5626100"/>
            <a:ext cx="2959100" cy="3352800"/>
          </a:xfrm>
          <a:prstGeom prst="rect">
            <a:avLst/>
          </a:prstGeom>
        </p:spPr>
      </p:pic>
      <p:pic>
        <p:nvPicPr>
          <p:cNvPr id="12" name="Picture 12"/>
          <p:cNvPicPr>
            <a:picLocks noChangeAspect="1"/>
          </p:cNvPicPr>
          <p:nvPr/>
        </p:nvPicPr>
        <p:blipFill>
          <a:blip r:embed="rId8"/>
          <a:stretch>
            <a:fillRect/>
          </a:stretch>
        </p:blipFill>
        <p:spPr>
          <a:xfrm>
            <a:off x="15976600" y="330200"/>
            <a:ext cx="1155700" cy="1181100"/>
          </a:xfrm>
          <a:prstGeom prst="rect">
            <a:avLst/>
          </a:prstGeom>
        </p:spPr>
      </p:pic>
      <p:pic>
        <p:nvPicPr>
          <p:cNvPr id="13" name="Picture 13"/>
          <p:cNvPicPr>
            <a:picLocks noChangeAspect="1"/>
          </p:cNvPicPr>
          <p:nvPr/>
        </p:nvPicPr>
        <p:blipFill>
          <a:blip r:embed="rId9"/>
          <a:stretch>
            <a:fillRect/>
          </a:stretch>
        </p:blipFill>
        <p:spPr>
          <a:xfrm>
            <a:off x="5981700" y="6883400"/>
            <a:ext cx="1409700" cy="2044700"/>
          </a:xfrm>
          <a:prstGeom prst="rect">
            <a:avLst/>
          </a:prstGeom>
        </p:spPr>
      </p:pic>
      <p:sp>
        <p:nvSpPr>
          <p:cNvPr id="14" name="TextBox 14"/>
          <p:cNvSpPr txBox="1"/>
          <p:nvPr/>
        </p:nvSpPr>
        <p:spPr>
          <a:xfrm>
            <a:off x="4826000" y="5130800"/>
            <a:ext cx="8636000" cy="393700"/>
          </a:xfrm>
          <a:prstGeom prst="rect">
            <a:avLst/>
          </a:prstGeom>
        </p:spPr>
        <p:txBody>
          <a:bodyPr lIns="0" tIns="0" rIns="0" bIns="0" rtlCol="0" anchor="ctr"/>
          <a:lstStyle/>
          <a:p>
            <a:pPr lvl="0" algn="ctr">
              <a:lnSpc>
                <a:spcPct val="116199"/>
              </a:lnSpc>
            </a:pP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D737CD1-6F7C-D755-72F4-065BB39E6298}"/>
              </a:ext>
            </a:extLst>
          </p:cNvPr>
          <p:cNvSpPr txBox="1"/>
          <p:nvPr/>
        </p:nvSpPr>
        <p:spPr>
          <a:xfrm>
            <a:off x="2432050" y="1662426"/>
            <a:ext cx="13411200" cy="1717393"/>
          </a:xfrm>
          <a:prstGeom prst="rect">
            <a:avLst/>
          </a:prstGeom>
          <a:noFill/>
        </p:spPr>
        <p:txBody>
          <a:bodyPr wrap="square">
            <a:spAutoFit/>
          </a:bodyPr>
          <a:lstStyle/>
          <a:p>
            <a:pPr lvl="0" algn="ctr">
              <a:lnSpc>
                <a:spcPct val="87980"/>
              </a:lnSpc>
            </a:pPr>
            <a:r>
              <a:rPr lang="en-US" sz="6000" dirty="0">
                <a:solidFill>
                  <a:srgbClr val="654234"/>
                </a:solidFill>
                <a:latin typeface="Times New Roman" panose="02020603050405020304" pitchFamily="18" charset="0"/>
                <a:cs typeface="Times New Roman" panose="02020603050405020304" pitchFamily="18" charset="0"/>
              </a:rPr>
              <a:t>ALAT PENUKAR KALOR</a:t>
            </a:r>
            <a:endParaRPr lang="en-US" sz="6000" b="0" i="0" u="none" strike="noStrike" dirty="0">
              <a:solidFill>
                <a:srgbClr val="654234"/>
              </a:solidFill>
              <a:latin typeface="Times New Roman" panose="02020603050405020304" pitchFamily="18" charset="0"/>
              <a:cs typeface="Times New Roman" panose="02020603050405020304" pitchFamily="18" charset="0"/>
            </a:endParaRPr>
          </a:p>
          <a:p>
            <a:pPr lvl="0" algn="ctr">
              <a:lnSpc>
                <a:spcPct val="87980"/>
              </a:lnSpc>
            </a:pPr>
            <a:r>
              <a:rPr lang="en-US" sz="6000" b="0" i="0" u="none" strike="noStrike" dirty="0">
                <a:solidFill>
                  <a:srgbClr val="654234"/>
                </a:solidFill>
                <a:latin typeface="Times New Roman" panose="02020603050405020304" pitchFamily="18" charset="0"/>
                <a:cs typeface="Times New Roman" panose="02020603050405020304" pitchFamily="18" charset="0"/>
              </a:rPr>
              <a:t>REGULER MALAM </a:t>
            </a:r>
          </a:p>
        </p:txBody>
      </p:sp>
      <p:sp>
        <p:nvSpPr>
          <p:cNvPr id="24" name="Rectangle 23">
            <a:extLst>
              <a:ext uri="{FF2B5EF4-FFF2-40B4-BE49-F238E27FC236}">
                <a16:creationId xmlns:a16="http://schemas.microsoft.com/office/drawing/2014/main" id="{5ED76A85-A225-3D59-1B96-D42CE9682D17}"/>
              </a:ext>
            </a:extLst>
          </p:cNvPr>
          <p:cNvSpPr/>
          <p:nvPr/>
        </p:nvSpPr>
        <p:spPr>
          <a:xfrm>
            <a:off x="1017111" y="6266062"/>
            <a:ext cx="4393089" cy="215403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6199"/>
              </a:lnSpc>
            </a:pPr>
            <a:r>
              <a:rPr lang="en-US" sz="3200" b="0" i="0" u="none" strike="noStrike" dirty="0">
                <a:solidFill>
                  <a:srgbClr val="000000"/>
                </a:solidFill>
                <a:latin typeface="Times New Roman" panose="02020603050405020304" pitchFamily="18" charset="0"/>
                <a:cs typeface="Times New Roman" panose="02020603050405020304" pitchFamily="18" charset="0"/>
              </a:rPr>
              <a:t>PROGRAM STUDI S1 TEKNIK MESIN</a:t>
            </a:r>
          </a:p>
        </p:txBody>
      </p:sp>
      <p:sp>
        <p:nvSpPr>
          <p:cNvPr id="25" name="Rectangle 24">
            <a:extLst>
              <a:ext uri="{FF2B5EF4-FFF2-40B4-BE49-F238E27FC236}">
                <a16:creationId xmlns:a16="http://schemas.microsoft.com/office/drawing/2014/main" id="{A3A74DE9-4562-1160-8235-16B2F4B9E64F}"/>
              </a:ext>
            </a:extLst>
          </p:cNvPr>
          <p:cNvSpPr/>
          <p:nvPr/>
        </p:nvSpPr>
        <p:spPr>
          <a:xfrm>
            <a:off x="12839700" y="6266062"/>
            <a:ext cx="4393089" cy="215403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6199"/>
              </a:lnSpc>
            </a:pPr>
            <a:r>
              <a:rPr lang="en-US" sz="3200" b="0" i="0" u="none" strike="noStrike" dirty="0">
                <a:solidFill>
                  <a:srgbClr val="000000"/>
                </a:solidFill>
                <a:latin typeface="Times New Roman" panose="02020603050405020304" pitchFamily="18" charset="0"/>
                <a:cs typeface="Times New Roman" panose="02020603050405020304" pitchFamily="18" charset="0"/>
              </a:rPr>
              <a:t>Universitas </a:t>
            </a:r>
            <a:r>
              <a:rPr lang="en-US" sz="3200" b="0" i="0" u="none" strike="noStrike" dirty="0" err="1">
                <a:solidFill>
                  <a:srgbClr val="000000"/>
                </a:solidFill>
                <a:latin typeface="Times New Roman" panose="02020603050405020304" pitchFamily="18" charset="0"/>
                <a:cs typeface="Times New Roman" panose="02020603050405020304" pitchFamily="18" charset="0"/>
              </a:rPr>
              <a:t>Jayabaya</a:t>
            </a:r>
            <a:r>
              <a:rPr lang="en-US" sz="3200" b="0" i="0" u="none" strike="noStrike" dirty="0">
                <a:solidFill>
                  <a:srgbClr val="000000"/>
                </a:solidFill>
                <a:latin typeface="Times New Roman" panose="02020603050405020304" pitchFamily="18" charset="0"/>
                <a:cs typeface="Times New Roman" panose="02020603050405020304" pitchFamily="18" charset="0"/>
              </a:rPr>
              <a:t> </a:t>
            </a:r>
            <a:r>
              <a:rPr lang="en-US" sz="3200" b="0" i="0" u="none" strike="noStrike" dirty="0" err="1">
                <a:solidFill>
                  <a:srgbClr val="000000"/>
                </a:solidFill>
                <a:latin typeface="Times New Roman" panose="02020603050405020304" pitchFamily="18" charset="0"/>
                <a:cs typeface="Times New Roman" panose="02020603050405020304" pitchFamily="18" charset="0"/>
              </a:rPr>
              <a:t>Ganjil</a:t>
            </a:r>
            <a:r>
              <a:rPr lang="en-US" sz="3200" b="0" i="0" u="none" strike="noStrike" dirty="0">
                <a:solidFill>
                  <a:srgbClr val="000000"/>
                </a:solidFill>
                <a:latin typeface="Times New Roman" panose="02020603050405020304" pitchFamily="18" charset="0"/>
                <a:cs typeface="Times New Roman" panose="02020603050405020304" pitchFamily="18" charset="0"/>
              </a:rPr>
              <a:t> 2025/2026</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6" name="Picture 6"/>
          <p:cNvPicPr>
            <a:picLocks noChangeAspect="1"/>
          </p:cNvPicPr>
          <p:nvPr/>
        </p:nvPicPr>
        <p:blipFill>
          <a:blip r:embed="rId4"/>
          <a:stretch>
            <a:fillRect/>
          </a:stretch>
        </p:blipFill>
        <p:spPr>
          <a:xfrm>
            <a:off x="-1295400" y="7759700"/>
            <a:ext cx="2349500" cy="736600"/>
          </a:xfrm>
          <a:prstGeom prst="rect">
            <a:avLst/>
          </a:prstGeom>
        </p:spPr>
      </p:pic>
      <p:pic>
        <p:nvPicPr>
          <p:cNvPr id="7" name="Picture 7"/>
          <p:cNvPicPr>
            <a:picLocks noChangeAspect="1"/>
          </p:cNvPicPr>
          <p:nvPr/>
        </p:nvPicPr>
        <p:blipFill>
          <a:blip r:embed="rId5"/>
          <a:stretch>
            <a:fillRect/>
          </a:stretch>
        </p:blipFill>
        <p:spPr>
          <a:xfrm>
            <a:off x="-1295400" y="7200900"/>
            <a:ext cx="2349500" cy="736600"/>
          </a:xfrm>
          <a:prstGeom prst="rect">
            <a:avLst/>
          </a:prstGeom>
        </p:spPr>
      </p:pic>
      <p:pic>
        <p:nvPicPr>
          <p:cNvPr id="8" name="Picture 8"/>
          <p:cNvPicPr>
            <a:picLocks noChangeAspect="1"/>
          </p:cNvPicPr>
          <p:nvPr/>
        </p:nvPicPr>
        <p:blipFill>
          <a:blip r:embed="rId6"/>
          <a:stretch>
            <a:fillRect/>
          </a:stretch>
        </p:blipFill>
        <p:spPr>
          <a:xfrm>
            <a:off x="6019800" y="342900"/>
            <a:ext cx="11544300" cy="9588500"/>
          </a:xfrm>
          <a:prstGeom prst="rect">
            <a:avLst/>
          </a:prstGeom>
        </p:spPr>
      </p:pic>
      <p:pic>
        <p:nvPicPr>
          <p:cNvPr id="10" name="Picture 10"/>
          <p:cNvPicPr>
            <a:picLocks noChangeAspect="1"/>
          </p:cNvPicPr>
          <p:nvPr/>
        </p:nvPicPr>
        <p:blipFill>
          <a:blip r:embed="rId7"/>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8"/>
          <a:stretch>
            <a:fillRect/>
          </a:stretch>
        </p:blipFill>
        <p:spPr>
          <a:xfrm>
            <a:off x="-1397000" y="8636000"/>
            <a:ext cx="6413500" cy="2006600"/>
          </a:xfrm>
          <a:prstGeom prst="rect">
            <a:avLst/>
          </a:prstGeom>
        </p:spPr>
      </p:pic>
      <p:pic>
        <p:nvPicPr>
          <p:cNvPr id="13" name="Picture 13"/>
          <p:cNvPicPr>
            <a:picLocks noChangeAspect="1"/>
          </p:cNvPicPr>
          <p:nvPr/>
        </p:nvPicPr>
        <p:blipFill>
          <a:blip r:embed="rId9"/>
          <a:stretch>
            <a:fillRect/>
          </a:stretch>
        </p:blipFill>
        <p:spPr>
          <a:xfrm>
            <a:off x="-1397000" y="8547100"/>
            <a:ext cx="6413500" cy="317500"/>
          </a:xfrm>
          <a:prstGeom prst="rect">
            <a:avLst/>
          </a:prstGeom>
        </p:spPr>
      </p:pic>
      <p:pic>
        <p:nvPicPr>
          <p:cNvPr id="14" name="Picture 14"/>
          <p:cNvPicPr>
            <a:picLocks noChangeAspect="1"/>
          </p:cNvPicPr>
          <p:nvPr/>
        </p:nvPicPr>
        <p:blipFill>
          <a:blip r:embed="rId10"/>
          <a:stretch>
            <a:fillRect/>
          </a:stretch>
        </p:blipFill>
        <p:spPr>
          <a:xfrm>
            <a:off x="-1968500" y="8394700"/>
            <a:ext cx="7416800" cy="292100"/>
          </a:xfrm>
          <a:prstGeom prst="rect">
            <a:avLst/>
          </a:prstGeom>
        </p:spPr>
      </p:pic>
      <p:pic>
        <p:nvPicPr>
          <p:cNvPr id="16" name="Picture 16"/>
          <p:cNvPicPr>
            <a:picLocks noChangeAspect="1"/>
          </p:cNvPicPr>
          <p:nvPr/>
        </p:nvPicPr>
        <p:blipFill>
          <a:blip r:embed="rId11"/>
          <a:stretch>
            <a:fillRect/>
          </a:stretch>
        </p:blipFill>
        <p:spPr>
          <a:xfrm>
            <a:off x="6452973" y="826186"/>
            <a:ext cx="2717800" cy="1727200"/>
          </a:xfrm>
          <a:prstGeom prst="rect">
            <a:avLst/>
          </a:prstGeom>
        </p:spPr>
      </p:pic>
      <p:pic>
        <p:nvPicPr>
          <p:cNvPr id="17" name="Picture 17"/>
          <p:cNvPicPr>
            <a:picLocks noChangeAspect="1"/>
          </p:cNvPicPr>
          <p:nvPr/>
        </p:nvPicPr>
        <p:blipFill>
          <a:blip r:embed="rId12"/>
          <a:stretch>
            <a:fillRect/>
          </a:stretch>
        </p:blipFill>
        <p:spPr>
          <a:xfrm>
            <a:off x="6783173" y="953186"/>
            <a:ext cx="1698625" cy="1981200"/>
          </a:xfrm>
          <a:prstGeom prst="rect">
            <a:avLst/>
          </a:prstGeom>
        </p:spPr>
      </p:pic>
      <p:pic>
        <p:nvPicPr>
          <p:cNvPr id="18" name="Picture 18"/>
          <p:cNvPicPr>
            <a:picLocks noChangeAspect="1"/>
          </p:cNvPicPr>
          <p:nvPr/>
        </p:nvPicPr>
        <p:blipFill>
          <a:blip r:embed="rId13"/>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4"/>
          <a:stretch>
            <a:fillRect/>
          </a:stretch>
        </p:blipFill>
        <p:spPr>
          <a:xfrm rot="-5400000">
            <a:off x="16979900" y="660400"/>
            <a:ext cx="1155700" cy="1181100"/>
          </a:xfrm>
          <a:prstGeom prst="rect">
            <a:avLst/>
          </a:prstGeom>
        </p:spPr>
      </p:pic>
      <p:pic>
        <p:nvPicPr>
          <p:cNvPr id="15" name="Picture 14">
            <a:extLst>
              <a:ext uri="{FF2B5EF4-FFF2-40B4-BE49-F238E27FC236}">
                <a16:creationId xmlns:a16="http://schemas.microsoft.com/office/drawing/2014/main" id="{AD81569D-072E-BBA8-405F-7FDAA93CF7C3}"/>
              </a:ext>
            </a:extLst>
          </p:cNvPr>
          <p:cNvPicPr>
            <a:picLocks noChangeAspect="1"/>
          </p:cNvPicPr>
          <p:nvPr/>
        </p:nvPicPr>
        <p:blipFill>
          <a:blip r:embed="rId15"/>
          <a:stretch>
            <a:fillRect/>
          </a:stretch>
        </p:blipFill>
        <p:spPr>
          <a:xfrm>
            <a:off x="9004300" y="2472459"/>
            <a:ext cx="2152770" cy="1650457"/>
          </a:xfrm>
          <a:prstGeom prst="rect">
            <a:avLst/>
          </a:prstGeom>
        </p:spPr>
      </p:pic>
      <p:pic>
        <p:nvPicPr>
          <p:cNvPr id="22" name="Picture 21">
            <a:extLst>
              <a:ext uri="{FF2B5EF4-FFF2-40B4-BE49-F238E27FC236}">
                <a16:creationId xmlns:a16="http://schemas.microsoft.com/office/drawing/2014/main" id="{EC28D5B8-D5E8-FD6C-BA95-83401D12F25E}"/>
              </a:ext>
            </a:extLst>
          </p:cNvPr>
          <p:cNvPicPr>
            <a:picLocks noChangeAspect="1"/>
          </p:cNvPicPr>
          <p:nvPr/>
        </p:nvPicPr>
        <p:blipFill>
          <a:blip r:embed="rId16"/>
          <a:stretch>
            <a:fillRect/>
          </a:stretch>
        </p:blipFill>
        <p:spPr>
          <a:xfrm>
            <a:off x="12344399" y="2472459"/>
            <a:ext cx="2524303" cy="1369777"/>
          </a:xfrm>
          <a:prstGeom prst="rect">
            <a:avLst/>
          </a:prstGeom>
        </p:spPr>
      </p:pic>
      <p:pic>
        <p:nvPicPr>
          <p:cNvPr id="24" name="Picture 23">
            <a:extLst>
              <a:ext uri="{FF2B5EF4-FFF2-40B4-BE49-F238E27FC236}">
                <a16:creationId xmlns:a16="http://schemas.microsoft.com/office/drawing/2014/main" id="{7DB90CE9-547B-627D-CFEA-8B6B0A0C8A8C}"/>
              </a:ext>
            </a:extLst>
          </p:cNvPr>
          <p:cNvPicPr>
            <a:picLocks noChangeAspect="1"/>
          </p:cNvPicPr>
          <p:nvPr/>
        </p:nvPicPr>
        <p:blipFill>
          <a:blip r:embed="rId17"/>
          <a:stretch>
            <a:fillRect/>
          </a:stretch>
        </p:blipFill>
        <p:spPr>
          <a:xfrm>
            <a:off x="9601200" y="4337500"/>
            <a:ext cx="6327272" cy="3600000"/>
          </a:xfrm>
          <a:prstGeom prst="rect">
            <a:avLst/>
          </a:prstGeom>
        </p:spPr>
      </p:pic>
      <p:sp>
        <p:nvSpPr>
          <p:cNvPr id="25" name="TextBox 18">
            <a:extLst>
              <a:ext uri="{FF2B5EF4-FFF2-40B4-BE49-F238E27FC236}">
                <a16:creationId xmlns:a16="http://schemas.microsoft.com/office/drawing/2014/main" id="{C146D68F-161E-7418-792F-0FB395C8E531}"/>
              </a:ext>
            </a:extLst>
          </p:cNvPr>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a:solidFill>
                  <a:srgbClr val="000000"/>
                </a:solidFill>
                <a:latin typeface="Times New Roman" panose="02020603050405020304" pitchFamily="18" charset="0"/>
                <a:cs typeface="Times New Roman" panose="02020603050405020304" pitchFamily="18" charset="0"/>
              </a:rPr>
              <a:t>Hukum Fourier</a:t>
            </a: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11CD070-1D34-7A7B-70D1-68EF4B559231}"/>
              </a:ext>
            </a:extLst>
          </p:cNvPr>
          <p:cNvSpPr txBox="1"/>
          <p:nvPr/>
        </p:nvSpPr>
        <p:spPr>
          <a:xfrm>
            <a:off x="-1676400" y="-172343"/>
            <a:ext cx="6481849" cy="6001643"/>
          </a:xfrm>
          <a:prstGeom prst="rect">
            <a:avLst/>
          </a:prstGeom>
          <a:noFill/>
        </p:spPr>
        <p:txBody>
          <a:bodyPr wrap="square">
            <a:spAutoFit/>
          </a:bodyPr>
          <a:lstStyle/>
          <a:p>
            <a:r>
              <a:rPr lang="en-ID" sz="2400" b="0" i="0" dirty="0">
                <a:solidFill>
                  <a:srgbClr val="040C28"/>
                </a:solidFill>
                <a:effectLst/>
                <a:latin typeface="Times New Roman" panose="02020603050405020304" pitchFamily="18" charset="0"/>
                <a:ea typeface="Tahoma" panose="020B0604030504040204" pitchFamily="34" charset="0"/>
                <a:cs typeface="Times New Roman" panose="02020603050405020304" pitchFamily="18" charset="0"/>
              </a:rPr>
              <a:t>Hukum </a:t>
            </a:r>
            <a:r>
              <a:rPr lang="en-ID" sz="2400" b="0" i="0" dirty="0" err="1">
                <a:solidFill>
                  <a:srgbClr val="040C28"/>
                </a:solidFill>
                <a:effectLst/>
                <a:latin typeface="Times New Roman" panose="02020603050405020304" pitchFamily="18" charset="0"/>
                <a:ea typeface="Tahoma" panose="020B0604030504040204" pitchFamily="34" charset="0"/>
                <a:cs typeface="Times New Roman" panose="02020603050405020304" pitchFamily="18" charset="0"/>
              </a:rPr>
              <a:t>konduksi</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panas</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disebut</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juga </a:t>
            </a:r>
            <a:r>
              <a:rPr lang="en-ID" sz="2400" b="0" i="0" dirty="0">
                <a:solidFill>
                  <a:srgbClr val="040C28"/>
                </a:solidFill>
                <a:effectLst/>
                <a:latin typeface="Times New Roman" panose="02020603050405020304" pitchFamily="18" charset="0"/>
                <a:ea typeface="Tahoma" panose="020B0604030504040204" pitchFamily="34" charset="0"/>
                <a:cs typeface="Times New Roman" panose="02020603050405020304" pitchFamily="18" charset="0"/>
              </a:rPr>
              <a:t>Hukum Fourier</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menyatakan</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bahwa</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tingkat</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(rate)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perpindahan</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panas</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melalui</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sebuah</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material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adalah</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berbanding</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lurus</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dengan</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gradien</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negatif</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pada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suhu</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dan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luas</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pada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sudut</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siku pada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gradien</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tersebut</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ID" sz="2400" dirty="0">
              <a:solidFill>
                <a:srgbClr val="1F1F1F"/>
              </a:solidFill>
              <a:latin typeface="Times New Roman" panose="02020603050405020304" pitchFamily="18" charset="0"/>
              <a:ea typeface="Tahoma" panose="020B0604030504040204" pitchFamily="34" charset="0"/>
              <a:cs typeface="Times New Roman" panose="02020603050405020304" pitchFamily="18" charset="0"/>
            </a:endParaRPr>
          </a:p>
          <a:p>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melalui</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dimana</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panas</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 </a:t>
            </a:r>
            <a:r>
              <a:rPr lang="en-ID" sz="2400" b="0" i="0" dirty="0" err="1">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mengalir</a:t>
            </a:r>
            <a:r>
              <a:rPr lang="en-ID" sz="2400" b="0" i="0" dirty="0">
                <a:solidFill>
                  <a:srgbClr val="1F1F1F"/>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ID" sz="2400" dirty="0">
              <a:solidFill>
                <a:srgbClr val="1F1F1F"/>
              </a:solidFill>
              <a:latin typeface="Times New Roman" panose="02020603050405020304" pitchFamily="18" charset="0"/>
              <a:ea typeface="Tahoma" panose="020B0604030504040204" pitchFamily="34" charset="0"/>
              <a:cs typeface="Times New Roman" panose="02020603050405020304" pitchFamily="18" charset="0"/>
            </a:endParaRPr>
          </a:p>
          <a:p>
            <a:pPr algn="l" fontAlgn="ctr">
              <a:buFont typeface="Arial" panose="020B0604020202020204" pitchFamily="34" charset="0"/>
              <a:buChar char="•"/>
            </a:pPr>
            <a:r>
              <a:rPr lang="en-ID" sz="2400" b="0" i="0" dirty="0">
                <a:solidFill>
                  <a:srgbClr val="001D35"/>
                </a:solidFill>
                <a:effectLst/>
                <a:latin typeface="Times New Roman" panose="02020603050405020304" pitchFamily="18" charset="0"/>
                <a:cs typeface="Times New Roman" panose="02020603050405020304" pitchFamily="18" charset="0"/>
              </a:rPr>
              <a:t>Gerakan naik dan </a:t>
            </a:r>
            <a:r>
              <a:rPr lang="en-ID" sz="2400" b="0" i="0" dirty="0" err="1">
                <a:solidFill>
                  <a:srgbClr val="001D35"/>
                </a:solidFill>
                <a:effectLst/>
                <a:latin typeface="Times New Roman" panose="02020603050405020304" pitchFamily="18" charset="0"/>
                <a:cs typeface="Times New Roman" panose="02020603050405020304" pitchFamily="18" charset="0"/>
              </a:rPr>
              <a:t>turun</a:t>
            </a:r>
            <a:r>
              <a:rPr lang="en-ID" sz="2400" b="0" i="0" dirty="0">
                <a:solidFill>
                  <a:srgbClr val="001D35"/>
                </a:solidFill>
                <a:effectLst/>
                <a:latin typeface="Times New Roman" panose="02020603050405020304" pitchFamily="18" charset="0"/>
                <a:cs typeface="Times New Roman" panose="02020603050405020304" pitchFamily="18" charset="0"/>
              </a:rPr>
              <a:t> air </a:t>
            </a:r>
            <a:r>
              <a:rPr lang="en-ID" sz="2400" b="0" i="0" dirty="0" err="1">
                <a:solidFill>
                  <a:srgbClr val="001D35"/>
                </a:solidFill>
                <a:effectLst/>
                <a:latin typeface="Times New Roman" panose="02020603050405020304" pitchFamily="18" charset="0"/>
                <a:cs typeface="Times New Roman" panose="02020603050405020304" pitchFamily="18" charset="0"/>
              </a:rPr>
              <a:t>saat</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dipanaskan</a:t>
            </a:r>
            <a:r>
              <a:rPr lang="en-ID" sz="2400" b="0" i="0" dirty="0">
                <a:solidFill>
                  <a:srgbClr val="001D35"/>
                </a:solidFill>
                <a:effectLst/>
                <a:latin typeface="Times New Roman" panose="02020603050405020304" pitchFamily="18" charset="0"/>
                <a:cs typeface="Times New Roman" panose="02020603050405020304" pitchFamily="18" charset="0"/>
              </a:rPr>
              <a:t> </a:t>
            </a:r>
          </a:p>
          <a:p>
            <a:pPr algn="l" fontAlgn="ctr">
              <a:buFont typeface="Arial" panose="020B0604020202020204" pitchFamily="34" charset="0"/>
              <a:buChar char="•"/>
            </a:pPr>
            <a:r>
              <a:rPr lang="en-ID" sz="2400" b="0" i="0" dirty="0">
                <a:solidFill>
                  <a:srgbClr val="001D35"/>
                </a:solidFill>
                <a:effectLst/>
                <a:latin typeface="Times New Roman" panose="02020603050405020304" pitchFamily="18" charset="0"/>
                <a:cs typeface="Times New Roman" panose="02020603050405020304" pitchFamily="18" charset="0"/>
              </a:rPr>
              <a:t>Gerakan naik dan </a:t>
            </a:r>
            <a:r>
              <a:rPr lang="en-ID" sz="2400" b="0" i="0" dirty="0" err="1">
                <a:solidFill>
                  <a:srgbClr val="001D35"/>
                </a:solidFill>
                <a:effectLst/>
                <a:latin typeface="Times New Roman" panose="02020603050405020304" pitchFamily="18" charset="0"/>
                <a:cs typeface="Times New Roman" panose="02020603050405020304" pitchFamily="18" charset="0"/>
              </a:rPr>
              <a:t>turun</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kacang</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hijau</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kedelai</a:t>
            </a:r>
            <a:r>
              <a:rPr lang="en-ID" sz="2400" b="0" i="0" dirty="0">
                <a:solidFill>
                  <a:srgbClr val="001D35"/>
                </a:solidFill>
                <a:effectLst/>
                <a:latin typeface="Times New Roman" panose="02020603050405020304" pitchFamily="18" charset="0"/>
                <a:cs typeface="Times New Roman" panose="02020603050405020304" pitchFamily="18" charset="0"/>
              </a:rPr>
              <a:t>, dan </a:t>
            </a:r>
            <a:r>
              <a:rPr lang="en-ID" sz="2400" b="0" i="0" dirty="0" err="1">
                <a:solidFill>
                  <a:srgbClr val="001D35"/>
                </a:solidFill>
                <a:effectLst/>
                <a:latin typeface="Times New Roman" panose="02020603050405020304" pitchFamily="18" charset="0"/>
                <a:cs typeface="Times New Roman" panose="02020603050405020304" pitchFamily="18" charset="0"/>
              </a:rPr>
              <a:t>lainnya</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saat</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dipanaskan</a:t>
            </a:r>
            <a:r>
              <a:rPr lang="en-ID" sz="2400" b="0" i="0" dirty="0">
                <a:solidFill>
                  <a:srgbClr val="001D35"/>
                </a:solidFill>
                <a:effectLst/>
                <a:latin typeface="Times New Roman" panose="02020603050405020304" pitchFamily="18" charset="0"/>
                <a:cs typeface="Times New Roman" panose="02020603050405020304" pitchFamily="18" charset="0"/>
              </a:rPr>
              <a:t> </a:t>
            </a:r>
          </a:p>
          <a:p>
            <a:pPr algn="l" fontAlgn="ctr">
              <a:buFont typeface="Arial" panose="020B0604020202020204" pitchFamily="34" charset="0"/>
              <a:buChar char="•"/>
            </a:pPr>
            <a:r>
              <a:rPr lang="en-ID" sz="2400" b="0" i="0" dirty="0" err="1">
                <a:solidFill>
                  <a:srgbClr val="001D35"/>
                </a:solidFill>
                <a:effectLst/>
                <a:latin typeface="Times New Roman" panose="02020603050405020304" pitchFamily="18" charset="0"/>
                <a:cs typeface="Times New Roman" panose="02020603050405020304" pitchFamily="18" charset="0"/>
              </a:rPr>
              <a:t>Terjadinya</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angin</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darat</a:t>
            </a:r>
            <a:r>
              <a:rPr lang="en-ID" sz="2400" b="0" i="0" dirty="0">
                <a:solidFill>
                  <a:srgbClr val="001D35"/>
                </a:solidFill>
                <a:effectLst/>
                <a:latin typeface="Times New Roman" panose="02020603050405020304" pitchFamily="18" charset="0"/>
                <a:cs typeface="Times New Roman" panose="02020603050405020304" pitchFamily="18" charset="0"/>
              </a:rPr>
              <a:t> dan </a:t>
            </a:r>
            <a:r>
              <a:rPr lang="en-ID" sz="2400" b="0" i="0" dirty="0" err="1">
                <a:solidFill>
                  <a:srgbClr val="001D35"/>
                </a:solidFill>
                <a:effectLst/>
                <a:latin typeface="Times New Roman" panose="02020603050405020304" pitchFamily="18" charset="0"/>
                <a:cs typeface="Times New Roman" panose="02020603050405020304" pitchFamily="18" charset="0"/>
              </a:rPr>
              <a:t>angin</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laut</a:t>
            </a:r>
            <a:r>
              <a:rPr lang="en-ID" sz="2400" b="0" i="0" dirty="0">
                <a:solidFill>
                  <a:srgbClr val="001D35"/>
                </a:solidFill>
                <a:effectLst/>
                <a:latin typeface="Times New Roman" panose="02020603050405020304" pitchFamily="18" charset="0"/>
                <a:cs typeface="Times New Roman" panose="02020603050405020304" pitchFamily="18" charset="0"/>
              </a:rPr>
              <a:t> </a:t>
            </a:r>
          </a:p>
          <a:p>
            <a:pPr algn="l" fontAlgn="ctr">
              <a:buFont typeface="Arial" panose="020B0604020202020204" pitchFamily="34" charset="0"/>
              <a:buChar char="•"/>
            </a:pPr>
            <a:r>
              <a:rPr lang="en-ID" sz="2400" b="0" i="0" dirty="0">
                <a:solidFill>
                  <a:srgbClr val="001D35"/>
                </a:solidFill>
                <a:effectLst/>
                <a:latin typeface="Times New Roman" panose="02020603050405020304" pitchFamily="18" charset="0"/>
                <a:cs typeface="Times New Roman" panose="02020603050405020304" pitchFamily="18" charset="0"/>
              </a:rPr>
              <a:t>Gerakan </a:t>
            </a:r>
            <a:r>
              <a:rPr lang="en-ID" sz="2400" b="0" i="0" dirty="0" err="1">
                <a:solidFill>
                  <a:srgbClr val="001D35"/>
                </a:solidFill>
                <a:effectLst/>
                <a:latin typeface="Times New Roman" panose="02020603050405020304" pitchFamily="18" charset="0"/>
                <a:cs typeface="Times New Roman" panose="02020603050405020304" pitchFamily="18" charset="0"/>
              </a:rPr>
              <a:t>balon</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udara</a:t>
            </a:r>
            <a:r>
              <a:rPr lang="en-ID" sz="2400" b="0" i="0" dirty="0">
                <a:solidFill>
                  <a:srgbClr val="001D35"/>
                </a:solidFill>
                <a:effectLst/>
                <a:latin typeface="Times New Roman" panose="02020603050405020304" pitchFamily="18" charset="0"/>
                <a:cs typeface="Times New Roman" panose="02020603050405020304" pitchFamily="18" charset="0"/>
              </a:rPr>
              <a:t> </a:t>
            </a:r>
          </a:p>
          <a:p>
            <a:pPr algn="l" fontAlgn="ctr">
              <a:buFont typeface="Arial" panose="020B0604020202020204" pitchFamily="34" charset="0"/>
              <a:buChar char="•"/>
            </a:pPr>
            <a:r>
              <a:rPr lang="en-ID" sz="2400" b="0" i="0" dirty="0" err="1">
                <a:solidFill>
                  <a:srgbClr val="001D35"/>
                </a:solidFill>
                <a:effectLst/>
                <a:latin typeface="Times New Roman" panose="02020603050405020304" pitchFamily="18" charset="0"/>
                <a:cs typeface="Times New Roman" panose="02020603050405020304" pitchFamily="18" charset="0"/>
              </a:rPr>
              <a:t>Konveksi</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udara</a:t>
            </a:r>
            <a:r>
              <a:rPr lang="en-ID" sz="2400" b="0" i="0" dirty="0">
                <a:solidFill>
                  <a:srgbClr val="001D35"/>
                </a:solidFill>
                <a:effectLst/>
                <a:latin typeface="Times New Roman" panose="02020603050405020304" pitchFamily="18" charset="0"/>
                <a:cs typeface="Times New Roman" panose="02020603050405020304" pitchFamily="18" charset="0"/>
              </a:rPr>
              <a:t> pada hair dryer, </a:t>
            </a:r>
            <a:r>
              <a:rPr lang="en-ID" sz="2400" b="0" i="0" dirty="0" err="1">
                <a:solidFill>
                  <a:srgbClr val="001D35"/>
                </a:solidFill>
                <a:effectLst/>
                <a:latin typeface="Times New Roman" panose="02020603050405020304" pitchFamily="18" charset="0"/>
                <a:cs typeface="Times New Roman" panose="02020603050405020304" pitchFamily="18" charset="0"/>
              </a:rPr>
              <a:t>sistem</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pendingin</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mesin</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mobil</a:t>
            </a:r>
            <a:r>
              <a:rPr lang="en-ID" sz="2400" b="0" i="0" dirty="0">
                <a:solidFill>
                  <a:srgbClr val="001D35"/>
                </a:solidFill>
                <a:effectLst/>
                <a:latin typeface="Times New Roman" panose="02020603050405020304" pitchFamily="18" charset="0"/>
                <a:cs typeface="Times New Roman" panose="02020603050405020304" pitchFamily="18" charset="0"/>
              </a:rPr>
              <a:t>, </a:t>
            </a:r>
            <a:r>
              <a:rPr lang="en-ID" sz="2400" b="0" i="0" dirty="0" err="1">
                <a:solidFill>
                  <a:srgbClr val="001D35"/>
                </a:solidFill>
                <a:effectLst/>
                <a:latin typeface="Times New Roman" panose="02020603050405020304" pitchFamily="18" charset="0"/>
                <a:cs typeface="Times New Roman" panose="02020603050405020304" pitchFamily="18" charset="0"/>
              </a:rPr>
              <a:t>lemari</a:t>
            </a:r>
            <a:r>
              <a:rPr lang="en-ID" sz="2400" b="0" i="0" dirty="0">
                <a:solidFill>
                  <a:srgbClr val="001D35"/>
                </a:solidFill>
                <a:effectLst/>
                <a:latin typeface="Times New Roman" panose="02020603050405020304" pitchFamily="18" charset="0"/>
                <a:cs typeface="Times New Roman" panose="02020603050405020304" pitchFamily="18" charset="0"/>
              </a:rPr>
              <a:t> es, dan AC </a:t>
            </a:r>
          </a:p>
          <a:p>
            <a:br>
              <a:rPr lang="en-ID" sz="2400" b="0" i="0" dirty="0">
                <a:solidFill>
                  <a:srgbClr val="001D35"/>
                </a:solidFill>
                <a:effectLst/>
                <a:latin typeface="Times New Roman" panose="02020603050405020304" pitchFamily="18" charset="0"/>
                <a:cs typeface="Times New Roman" panose="02020603050405020304" pitchFamily="18" charset="0"/>
              </a:rPr>
            </a:br>
            <a:endParaRPr lang="en-ID" sz="2400" dirty="0">
              <a:solidFill>
                <a:srgbClr val="1F1F1F"/>
              </a:solidFill>
              <a:latin typeface="Times New Roman" panose="02020603050405020304" pitchFamily="18" charset="0"/>
              <a:ea typeface="Tahoma" panose="020B0604030504040204" pitchFamily="34" charset="0"/>
              <a:cs typeface="Times New Roman" panose="02020603050405020304" pitchFamily="18" charset="0"/>
            </a:endParaRPr>
          </a:p>
          <a:p>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7513453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4" name="Picture 4"/>
          <p:cNvPicPr>
            <a:picLocks noChangeAspect="1"/>
          </p:cNvPicPr>
          <p:nvPr/>
        </p:nvPicPr>
        <p:blipFill>
          <a:blip r:embed="rId4">
            <a:alphaModFix amt="20000"/>
          </a:blip>
          <a:stretch>
            <a:fillRect/>
          </a:stretch>
        </p:blipFill>
        <p:spPr>
          <a:xfrm>
            <a:off x="-2438400" y="3670300"/>
            <a:ext cx="7467600" cy="2146300"/>
          </a:xfrm>
          <a:prstGeom prst="rect">
            <a:avLst/>
          </a:prstGeom>
        </p:spPr>
      </p:pic>
      <p:pic>
        <p:nvPicPr>
          <p:cNvPr id="5" name="Picture 5"/>
          <p:cNvPicPr>
            <a:picLocks noChangeAspect="1"/>
          </p:cNvPicPr>
          <p:nvPr/>
        </p:nvPicPr>
        <p:blipFill>
          <a:blip r:embed="rId3">
            <a:alphaModFix amt="20000"/>
          </a:blip>
          <a:stretch>
            <a:fillRect/>
          </a:stretch>
        </p:blipFill>
        <p:spPr>
          <a:xfrm>
            <a:off x="-2438400" y="838200"/>
            <a:ext cx="7467600" cy="2146300"/>
          </a:xfrm>
          <a:prstGeom prst="rect">
            <a:avLst/>
          </a:prstGeom>
        </p:spPr>
      </p:pic>
      <p:pic>
        <p:nvPicPr>
          <p:cNvPr id="6" name="Picture 6"/>
          <p:cNvPicPr>
            <a:picLocks noChangeAspect="1"/>
          </p:cNvPicPr>
          <p:nvPr/>
        </p:nvPicPr>
        <p:blipFill>
          <a:blip r:embed="rId5"/>
          <a:stretch>
            <a:fillRect/>
          </a:stretch>
        </p:blipFill>
        <p:spPr>
          <a:xfrm>
            <a:off x="-1295400" y="7759700"/>
            <a:ext cx="2349500" cy="736600"/>
          </a:xfrm>
          <a:prstGeom prst="rect">
            <a:avLst/>
          </a:prstGeom>
        </p:spPr>
      </p:pic>
      <p:pic>
        <p:nvPicPr>
          <p:cNvPr id="7" name="Picture 7"/>
          <p:cNvPicPr>
            <a:picLocks noChangeAspect="1"/>
          </p:cNvPicPr>
          <p:nvPr/>
        </p:nvPicPr>
        <p:blipFill>
          <a:blip r:embed="rId6"/>
          <a:stretch>
            <a:fillRect/>
          </a:stretch>
        </p:blipFill>
        <p:spPr>
          <a:xfrm>
            <a:off x="-1295400" y="7200900"/>
            <a:ext cx="2349500" cy="736600"/>
          </a:xfrm>
          <a:prstGeom prst="rect">
            <a:avLst/>
          </a:prstGeom>
        </p:spPr>
      </p:pic>
      <p:pic>
        <p:nvPicPr>
          <p:cNvPr id="8" name="Picture 8"/>
          <p:cNvPicPr>
            <a:picLocks noChangeAspect="1"/>
          </p:cNvPicPr>
          <p:nvPr/>
        </p:nvPicPr>
        <p:blipFill>
          <a:blip r:embed="rId7"/>
          <a:stretch>
            <a:fillRect/>
          </a:stretch>
        </p:blipFill>
        <p:spPr>
          <a:xfrm>
            <a:off x="6019800" y="342900"/>
            <a:ext cx="11544300" cy="9588500"/>
          </a:xfrm>
          <a:prstGeom prst="rect">
            <a:avLst/>
          </a:prstGeom>
        </p:spPr>
      </p:pic>
      <p:pic>
        <p:nvPicPr>
          <p:cNvPr id="10" name="Picture 10"/>
          <p:cNvPicPr>
            <a:picLocks noChangeAspect="1"/>
          </p:cNvPicPr>
          <p:nvPr/>
        </p:nvPicPr>
        <p:blipFill>
          <a:blip r:embed="rId8"/>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9"/>
          <a:stretch>
            <a:fillRect/>
          </a:stretch>
        </p:blipFill>
        <p:spPr>
          <a:xfrm>
            <a:off x="-1397000" y="8636000"/>
            <a:ext cx="6413500" cy="2006600"/>
          </a:xfrm>
          <a:prstGeom prst="rect">
            <a:avLst/>
          </a:prstGeom>
        </p:spPr>
      </p:pic>
      <p:pic>
        <p:nvPicPr>
          <p:cNvPr id="13" name="Picture 13"/>
          <p:cNvPicPr>
            <a:picLocks noChangeAspect="1"/>
          </p:cNvPicPr>
          <p:nvPr/>
        </p:nvPicPr>
        <p:blipFill>
          <a:blip r:embed="rId10"/>
          <a:stretch>
            <a:fillRect/>
          </a:stretch>
        </p:blipFill>
        <p:spPr>
          <a:xfrm>
            <a:off x="-1397000" y="8547100"/>
            <a:ext cx="6413500" cy="317500"/>
          </a:xfrm>
          <a:prstGeom prst="rect">
            <a:avLst/>
          </a:prstGeom>
        </p:spPr>
      </p:pic>
      <p:pic>
        <p:nvPicPr>
          <p:cNvPr id="14" name="Picture 14"/>
          <p:cNvPicPr>
            <a:picLocks noChangeAspect="1"/>
          </p:cNvPicPr>
          <p:nvPr/>
        </p:nvPicPr>
        <p:blipFill>
          <a:blip r:embed="rId11"/>
          <a:stretch>
            <a:fillRect/>
          </a:stretch>
        </p:blipFill>
        <p:spPr>
          <a:xfrm>
            <a:off x="-1968500" y="8394700"/>
            <a:ext cx="7416800" cy="292100"/>
          </a:xfrm>
          <a:prstGeom prst="rect">
            <a:avLst/>
          </a:prstGeom>
        </p:spPr>
      </p:pic>
      <p:pic>
        <p:nvPicPr>
          <p:cNvPr id="16" name="Picture 16"/>
          <p:cNvPicPr>
            <a:picLocks noChangeAspect="1"/>
          </p:cNvPicPr>
          <p:nvPr/>
        </p:nvPicPr>
        <p:blipFill>
          <a:blip r:embed="rId12"/>
          <a:stretch>
            <a:fillRect/>
          </a:stretch>
        </p:blipFill>
        <p:spPr>
          <a:xfrm>
            <a:off x="6452973" y="826186"/>
            <a:ext cx="2717800" cy="1727200"/>
          </a:xfrm>
          <a:prstGeom prst="rect">
            <a:avLst/>
          </a:prstGeom>
        </p:spPr>
      </p:pic>
      <p:pic>
        <p:nvPicPr>
          <p:cNvPr id="17" name="Picture 17"/>
          <p:cNvPicPr>
            <a:picLocks noChangeAspect="1"/>
          </p:cNvPicPr>
          <p:nvPr/>
        </p:nvPicPr>
        <p:blipFill>
          <a:blip r:embed="rId13"/>
          <a:stretch>
            <a:fillRect/>
          </a:stretch>
        </p:blipFill>
        <p:spPr>
          <a:xfrm>
            <a:off x="6783173" y="953186"/>
            <a:ext cx="1698625" cy="1981200"/>
          </a:xfrm>
          <a:prstGeom prst="rect">
            <a:avLst/>
          </a:prstGeom>
        </p:spPr>
      </p:pic>
      <p:pic>
        <p:nvPicPr>
          <p:cNvPr id="18" name="Picture 18"/>
          <p:cNvPicPr>
            <a:picLocks noChangeAspect="1"/>
          </p:cNvPicPr>
          <p:nvPr/>
        </p:nvPicPr>
        <p:blipFill>
          <a:blip r:embed="rId14"/>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5"/>
          <a:stretch>
            <a:fillRect/>
          </a:stretch>
        </p:blipFill>
        <p:spPr>
          <a:xfrm rot="-5400000">
            <a:off x="16979900" y="660400"/>
            <a:ext cx="1155700" cy="1181100"/>
          </a:xfrm>
          <a:prstGeom prst="rect">
            <a:avLst/>
          </a:prstGeom>
        </p:spPr>
      </p:pic>
      <p:sp>
        <p:nvSpPr>
          <p:cNvPr id="25" name="TextBox 18">
            <a:extLst>
              <a:ext uri="{FF2B5EF4-FFF2-40B4-BE49-F238E27FC236}">
                <a16:creationId xmlns:a16="http://schemas.microsoft.com/office/drawing/2014/main" id="{C146D68F-161E-7418-792F-0FB395C8E531}"/>
              </a:ext>
            </a:extLst>
          </p:cNvPr>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a:solidFill>
                  <a:srgbClr val="000000"/>
                </a:solidFill>
                <a:latin typeface="Times New Roman" panose="02020603050405020304" pitchFamily="18" charset="0"/>
                <a:cs typeface="Times New Roman" panose="02020603050405020304" pitchFamily="18" charset="0"/>
              </a:rPr>
              <a:t>Hukum Fourier</a:t>
            </a: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6CB22A6-8530-5EBF-AAAE-9B788B5307FA}"/>
              </a:ext>
            </a:extLst>
          </p:cNvPr>
          <p:cNvPicPr>
            <a:picLocks noChangeAspect="1"/>
          </p:cNvPicPr>
          <p:nvPr/>
        </p:nvPicPr>
        <p:blipFill>
          <a:blip r:embed="rId16"/>
          <a:stretch>
            <a:fillRect/>
          </a:stretch>
        </p:blipFill>
        <p:spPr>
          <a:xfrm>
            <a:off x="-1776627" y="-84985"/>
            <a:ext cx="6506483" cy="4048690"/>
          </a:xfrm>
          <a:prstGeom prst="rect">
            <a:avLst/>
          </a:prstGeom>
        </p:spPr>
      </p:pic>
      <p:pic>
        <p:nvPicPr>
          <p:cNvPr id="29" name="Picture 28">
            <a:extLst>
              <a:ext uri="{FF2B5EF4-FFF2-40B4-BE49-F238E27FC236}">
                <a16:creationId xmlns:a16="http://schemas.microsoft.com/office/drawing/2014/main" id="{E53F5DD4-41EB-7367-B97F-B178E6376789}"/>
              </a:ext>
            </a:extLst>
          </p:cNvPr>
          <p:cNvPicPr>
            <a:picLocks noChangeAspect="1"/>
          </p:cNvPicPr>
          <p:nvPr/>
        </p:nvPicPr>
        <p:blipFill>
          <a:blip r:embed="rId17"/>
          <a:stretch>
            <a:fillRect/>
          </a:stretch>
        </p:blipFill>
        <p:spPr>
          <a:xfrm>
            <a:off x="8337024" y="2934386"/>
            <a:ext cx="7871262" cy="4602502"/>
          </a:xfrm>
          <a:prstGeom prst="rect">
            <a:avLst/>
          </a:prstGeom>
        </p:spPr>
      </p:pic>
    </p:spTree>
    <p:extLst>
      <p:ext uri="{BB962C8B-B14F-4D97-AF65-F5344CB8AC3E}">
        <p14:creationId xmlns:p14="http://schemas.microsoft.com/office/powerpoint/2010/main" val="20296992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14000"/>
          </a:blip>
          <a:stretch>
            <a:fillRect/>
          </a:stretch>
        </p:blipFill>
        <p:spPr>
          <a:xfrm>
            <a:off x="-2438400" y="4381500"/>
            <a:ext cx="7467600" cy="2146300"/>
          </a:xfrm>
          <a:prstGeom prst="rect">
            <a:avLst/>
          </a:prstGeom>
        </p:spPr>
      </p:pic>
      <p:pic>
        <p:nvPicPr>
          <p:cNvPr id="4" name="Picture 4"/>
          <p:cNvPicPr>
            <a:picLocks noChangeAspect="1"/>
          </p:cNvPicPr>
          <p:nvPr/>
        </p:nvPicPr>
        <p:blipFill>
          <a:blip r:embed="rId4">
            <a:alphaModFix amt="14000"/>
          </a:blip>
          <a:stretch>
            <a:fillRect/>
          </a:stretch>
        </p:blipFill>
        <p:spPr>
          <a:xfrm>
            <a:off x="-2438400" y="1460500"/>
            <a:ext cx="7467600" cy="2146300"/>
          </a:xfrm>
          <a:prstGeom prst="rect">
            <a:avLst/>
          </a:prstGeom>
        </p:spPr>
      </p:pic>
      <p:pic>
        <p:nvPicPr>
          <p:cNvPr id="5" name="Picture 5"/>
          <p:cNvPicPr>
            <a:picLocks noChangeAspect="1"/>
          </p:cNvPicPr>
          <p:nvPr/>
        </p:nvPicPr>
        <p:blipFill>
          <a:blip r:embed="rId5"/>
          <a:stretch>
            <a:fillRect/>
          </a:stretch>
        </p:blipFill>
        <p:spPr>
          <a:xfrm>
            <a:off x="1625600" y="5092700"/>
            <a:ext cx="2933700" cy="3340100"/>
          </a:xfrm>
          <a:prstGeom prst="rect">
            <a:avLst/>
          </a:prstGeom>
        </p:spPr>
      </p:pic>
      <p:grpSp>
        <p:nvGrpSpPr>
          <p:cNvPr id="6" name="Group 6"/>
          <p:cNvGrpSpPr/>
          <p:nvPr/>
        </p:nvGrpSpPr>
        <p:grpSpPr>
          <a:xfrm>
            <a:off x="-2147483648" y="2147483647"/>
            <a:ext cx="2147483647" cy="2147483647"/>
            <a:chOff x="0" y="0"/>
            <a:chExt cx="0" cy="0"/>
          </a:xfrm>
        </p:grpSpPr>
      </p:grpSp>
      <p:pic>
        <p:nvPicPr>
          <p:cNvPr id="7" name="Picture 7"/>
          <p:cNvPicPr>
            <a:picLocks noChangeAspect="1"/>
          </p:cNvPicPr>
          <p:nvPr/>
        </p:nvPicPr>
        <p:blipFill>
          <a:blip r:embed="rId6"/>
          <a:stretch>
            <a:fillRect/>
          </a:stretch>
        </p:blipFill>
        <p:spPr>
          <a:xfrm>
            <a:off x="-1397000" y="8636000"/>
            <a:ext cx="6413500" cy="2006600"/>
          </a:xfrm>
          <a:prstGeom prst="rect">
            <a:avLst/>
          </a:prstGeom>
        </p:spPr>
      </p:pic>
      <p:pic>
        <p:nvPicPr>
          <p:cNvPr id="8" name="Picture 8"/>
          <p:cNvPicPr>
            <a:picLocks noChangeAspect="1"/>
          </p:cNvPicPr>
          <p:nvPr/>
        </p:nvPicPr>
        <p:blipFill>
          <a:blip r:embed="rId7"/>
          <a:stretch>
            <a:fillRect/>
          </a:stretch>
        </p:blipFill>
        <p:spPr>
          <a:xfrm>
            <a:off x="-1397000" y="8547100"/>
            <a:ext cx="6413500" cy="317500"/>
          </a:xfrm>
          <a:prstGeom prst="rect">
            <a:avLst/>
          </a:prstGeom>
        </p:spPr>
      </p:pic>
      <p:pic>
        <p:nvPicPr>
          <p:cNvPr id="9" name="Picture 9"/>
          <p:cNvPicPr>
            <a:picLocks noChangeAspect="1"/>
          </p:cNvPicPr>
          <p:nvPr/>
        </p:nvPicPr>
        <p:blipFill>
          <a:blip r:embed="rId8"/>
          <a:stretch>
            <a:fillRect/>
          </a:stretch>
        </p:blipFill>
        <p:spPr>
          <a:xfrm>
            <a:off x="-1968500" y="8394700"/>
            <a:ext cx="7416800" cy="292100"/>
          </a:xfrm>
          <a:prstGeom prst="rect">
            <a:avLst/>
          </a:prstGeom>
        </p:spPr>
      </p:pic>
      <p:pic>
        <p:nvPicPr>
          <p:cNvPr id="10" name="Picture 10"/>
          <p:cNvPicPr>
            <a:picLocks noChangeAspect="1"/>
          </p:cNvPicPr>
          <p:nvPr/>
        </p:nvPicPr>
        <p:blipFill>
          <a:blip r:embed="rId9"/>
          <a:stretch>
            <a:fillRect/>
          </a:stretch>
        </p:blipFill>
        <p:spPr>
          <a:xfrm>
            <a:off x="-1295400" y="7759700"/>
            <a:ext cx="2349500" cy="736600"/>
          </a:xfrm>
          <a:prstGeom prst="rect">
            <a:avLst/>
          </a:prstGeom>
        </p:spPr>
      </p:pic>
      <p:pic>
        <p:nvPicPr>
          <p:cNvPr id="11" name="Picture 11"/>
          <p:cNvPicPr>
            <a:picLocks noChangeAspect="1"/>
          </p:cNvPicPr>
          <p:nvPr/>
        </p:nvPicPr>
        <p:blipFill>
          <a:blip r:embed="rId10"/>
          <a:stretch>
            <a:fillRect/>
          </a:stretch>
        </p:blipFill>
        <p:spPr>
          <a:xfrm>
            <a:off x="-1295400" y="7200900"/>
            <a:ext cx="2349500" cy="736600"/>
          </a:xfrm>
          <a:prstGeom prst="rect">
            <a:avLst/>
          </a:prstGeom>
        </p:spPr>
      </p:pic>
      <p:pic>
        <p:nvPicPr>
          <p:cNvPr id="12" name="Picture 12"/>
          <p:cNvPicPr>
            <a:picLocks noChangeAspect="1"/>
          </p:cNvPicPr>
          <p:nvPr/>
        </p:nvPicPr>
        <p:blipFill>
          <a:blip r:embed="rId11"/>
          <a:stretch>
            <a:fillRect/>
          </a:stretch>
        </p:blipFill>
        <p:spPr>
          <a:xfrm>
            <a:off x="6019800" y="342900"/>
            <a:ext cx="11544300" cy="9588500"/>
          </a:xfrm>
          <a:prstGeom prst="rect">
            <a:avLst/>
          </a:prstGeom>
        </p:spPr>
      </p:pic>
      <p:sp>
        <p:nvSpPr>
          <p:cNvPr id="14" name="TextBox 14"/>
          <p:cNvSpPr txBox="1"/>
          <p:nvPr/>
        </p:nvSpPr>
        <p:spPr>
          <a:xfrm>
            <a:off x="8204200" y="6420757"/>
            <a:ext cx="8559800" cy="1829701"/>
          </a:xfrm>
          <a:prstGeom prst="rect">
            <a:avLst/>
          </a:prstGeom>
        </p:spPr>
        <p:txBody>
          <a:bodyPr lIns="0" tIns="0" rIns="0" bIns="0" rtlCol="0" anchor="ctr"/>
          <a:lstStyle/>
          <a:p>
            <a:pPr algn="just"/>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5"/>
          <p:cNvSpPr txBox="1"/>
          <p:nvPr/>
        </p:nvSpPr>
        <p:spPr>
          <a:xfrm>
            <a:off x="8204200" y="1569802"/>
            <a:ext cx="8559800" cy="3941998"/>
          </a:xfrm>
          <a:prstGeom prst="rect">
            <a:avLst/>
          </a:prstGeom>
        </p:spPr>
        <p:txBody>
          <a:bodyPr lIns="0" tIns="0" rIns="0" bIns="0" rtlCol="0" anchor="ctr"/>
          <a:lstStyle/>
          <a:p>
            <a:pPr algn="just"/>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6"/>
          <p:cNvPicPr>
            <a:picLocks noChangeAspect="1"/>
          </p:cNvPicPr>
          <p:nvPr/>
        </p:nvPicPr>
        <p:blipFill>
          <a:blip r:embed="rId12"/>
          <a:stretch>
            <a:fillRect/>
          </a:stretch>
        </p:blipFill>
        <p:spPr>
          <a:xfrm>
            <a:off x="8204200" y="960202"/>
            <a:ext cx="4140200" cy="853386"/>
          </a:xfrm>
          <a:prstGeom prst="rect">
            <a:avLst/>
          </a:prstGeom>
        </p:spPr>
      </p:pic>
      <p:pic>
        <p:nvPicPr>
          <p:cNvPr id="17" name="Picture 17"/>
          <p:cNvPicPr>
            <a:picLocks noChangeAspect="1"/>
          </p:cNvPicPr>
          <p:nvPr/>
        </p:nvPicPr>
        <p:blipFill>
          <a:blip r:embed="rId13"/>
          <a:stretch>
            <a:fillRect/>
          </a:stretch>
        </p:blipFill>
        <p:spPr>
          <a:xfrm rot="-7200000">
            <a:off x="8483600" y="693502"/>
            <a:ext cx="406400" cy="825500"/>
          </a:xfrm>
          <a:prstGeom prst="rect">
            <a:avLst/>
          </a:prstGeom>
        </p:spPr>
      </p:pic>
      <p:sp>
        <p:nvSpPr>
          <p:cNvPr id="18" name="TextBox 18"/>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err="1">
                <a:solidFill>
                  <a:srgbClr val="000000"/>
                </a:solidFill>
                <a:latin typeface="Times New Roman" panose="02020603050405020304" pitchFamily="18" charset="0"/>
                <a:cs typeface="Times New Roman" panose="02020603050405020304" pitchFamily="18" charset="0"/>
              </a:rPr>
              <a:t>Konveksi</a:t>
            </a: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14"/>
          <a:stretch>
            <a:fillRect/>
          </a:stretch>
        </p:blipFill>
        <p:spPr>
          <a:xfrm rot="-5400000">
            <a:off x="16979900" y="660400"/>
            <a:ext cx="1155700" cy="1181100"/>
          </a:xfrm>
          <a:prstGeom prst="rect">
            <a:avLst/>
          </a:prstGeom>
        </p:spPr>
      </p:pic>
      <p:sp>
        <p:nvSpPr>
          <p:cNvPr id="22" name="TextBox 22"/>
          <p:cNvSpPr txBox="1"/>
          <p:nvPr/>
        </p:nvSpPr>
        <p:spPr>
          <a:xfrm>
            <a:off x="9004300" y="5702300"/>
            <a:ext cx="4102100" cy="355600"/>
          </a:xfrm>
          <a:prstGeom prst="rect">
            <a:avLst/>
          </a:prstGeom>
        </p:spPr>
        <p:txBody>
          <a:bodyPr lIns="0" tIns="0" rIns="0" bIns="0" rtlCol="0" anchor="ctr"/>
          <a:lstStyle/>
          <a:p>
            <a:pPr lvl="0" algn="l">
              <a:lnSpc>
                <a:spcPct val="116199"/>
              </a:lnSpc>
            </a:pPr>
            <a:endParaRPr lang="en-US" sz="2000" b="0" i="0" u="none" strike="noStrike" dirty="0">
              <a:solidFill>
                <a:srgbClr val="000000"/>
              </a:solidFill>
              <a:latin typeface="Times New Roman" panose="02020603050405020304" pitchFamily="18" charset="0"/>
              <a:cs typeface="Times New Roman" panose="02020603050405020304" pitchFamily="18" charset="0"/>
            </a:endParaRPr>
          </a:p>
        </p:txBody>
      </p:sp>
      <p:sp>
        <p:nvSpPr>
          <p:cNvPr id="13" name="TextBox 15">
            <a:extLst>
              <a:ext uri="{FF2B5EF4-FFF2-40B4-BE49-F238E27FC236}">
                <a16:creationId xmlns:a16="http://schemas.microsoft.com/office/drawing/2014/main" id="{0B12F78D-F535-A8FA-57D7-E16C57E8A89D}"/>
              </a:ext>
            </a:extLst>
          </p:cNvPr>
          <p:cNvSpPr txBox="1"/>
          <p:nvPr/>
        </p:nvSpPr>
        <p:spPr>
          <a:xfrm>
            <a:off x="8166100" y="2054216"/>
            <a:ext cx="8991600" cy="5883284"/>
          </a:xfrm>
          <a:prstGeom prst="rect">
            <a:avLst/>
          </a:prstGeom>
        </p:spPr>
        <p:txBody>
          <a:bodyPr lIns="0" tIns="0" rIns="0" bIns="0" rtlCol="0" anchor="ctr"/>
          <a:lstStyle/>
          <a:p>
            <a:pPr lvl="0">
              <a:buClr>
                <a:srgbClr val="000000"/>
              </a:buClr>
              <a:tabLst>
                <a:tab pos="2865755" algn="ctr"/>
                <a:tab pos="5731510" algn="r"/>
              </a:tabLst>
            </a:pPr>
            <a:r>
              <a:rPr lang="en-US" sz="2400" dirty="0">
                <a:latin typeface="Times New Roman" panose="02020603050405020304" pitchFamily="18" charset="0"/>
                <a:cs typeface="Times New Roman" panose="02020603050405020304" pitchFamily="18" charset="0"/>
              </a:rPr>
              <a:t>Proses </a:t>
            </a:r>
            <a:r>
              <a:rPr lang="en-US" sz="2400" dirty="0" err="1">
                <a:latin typeface="Times New Roman" panose="02020603050405020304" pitchFamily="18" charset="0"/>
                <a:cs typeface="Times New Roman" panose="02020603050405020304" pitchFamily="18" charset="0"/>
              </a:rPr>
              <a:t>Perpindahan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Panas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Konveksi</a:t>
            </a:r>
            <a:r>
              <a:rPr lang="en-US" sz="2400" dirty="0">
                <a:latin typeface="Times New Roman" panose="02020603050405020304" pitchFamily="18" charset="0"/>
                <a:cs typeface="Times New Roman" panose="02020603050405020304" pitchFamily="18" charset="0"/>
              </a:rPr>
              <a:t> Dimana </a:t>
            </a:r>
            <a:r>
              <a:rPr lang="en-US" sz="2400" dirty="0" err="1">
                <a:latin typeface="Times New Roman" panose="02020603050405020304" pitchFamily="18" charset="0"/>
                <a:cs typeface="Times New Roman" panose="02020603050405020304" pitchFamily="18" charset="0"/>
              </a:rPr>
              <a:t>cairan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atau</a:t>
            </a:r>
            <a:r>
              <a:rPr lang="en-US" sz="2400" dirty="0">
                <a:latin typeface="Times New Roman" panose="02020603050405020304" pitchFamily="18" charset="0"/>
                <a:cs typeface="Times New Roman" panose="02020603050405020304" pitchFamily="18" charset="0"/>
              </a:rPr>
              <a:t> gas yang </a:t>
            </a:r>
            <a:r>
              <a:rPr lang="en-US" sz="2400" dirty="0" err="1">
                <a:latin typeface="Times New Roman" panose="02020603050405020304" pitchFamily="18" charset="0"/>
                <a:cs typeface="Times New Roman" panose="02020603050405020304" pitchFamily="18" charset="0"/>
              </a:rPr>
              <a:t>suhunya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tinggi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mengalir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tempat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suhunya</a:t>
            </a:r>
            <a:r>
              <a:rPr lang="en-US" sz="2400" dirty="0">
                <a:latin typeface="Times New Roman" panose="02020603050405020304" pitchFamily="18" charset="0"/>
                <a:cs typeface="Times New Roman" panose="02020603050405020304" pitchFamily="18" charset="0"/>
              </a:rPr>
              <a:t> yang </a:t>
            </a:r>
            <a:r>
              <a:rPr lang="en-US" sz="2400" dirty="0" err="1">
                <a:latin typeface="Times New Roman" panose="02020603050405020304" pitchFamily="18" charset="0"/>
                <a:cs typeface="Times New Roman" panose="02020603050405020304" pitchFamily="18" charset="0"/>
              </a:rPr>
              <a:t>lebih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rendah</a:t>
            </a:r>
            <a:r>
              <a:rPr lang="en-US" sz="2400" dirty="0">
                <a:latin typeface="Times New Roman" panose="02020603050405020304" pitchFamily="18" charset="0"/>
                <a:cs typeface="Times New Roman" panose="02020603050405020304" pitchFamily="18" charset="0"/>
              </a:rPr>
              <a:t>, dan </a:t>
            </a:r>
            <a:r>
              <a:rPr lang="en-US" sz="2400" dirty="0" err="1">
                <a:latin typeface="Times New Roman" panose="02020603050405020304" pitchFamily="18" charset="0"/>
                <a:cs typeface="Times New Roman" panose="02020603050405020304" pitchFamily="18" charset="0"/>
              </a:rPr>
              <a:t>memberikan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panas</a:t>
            </a:r>
            <a:r>
              <a:rPr lang="en-US" sz="2400" dirty="0">
                <a:latin typeface="Times New Roman" panose="02020603050405020304" pitchFamily="18" charset="0"/>
                <a:cs typeface="Times New Roman" panose="02020603050405020304" pitchFamily="18" charset="0"/>
              </a:rPr>
              <a:t> pada </a:t>
            </a:r>
            <a:r>
              <a:rPr lang="en-US" sz="2400" dirty="0" err="1">
                <a:latin typeface="Times New Roman" panose="02020603050405020304" pitchFamily="18" charset="0"/>
                <a:cs typeface="Times New Roman" panose="02020603050405020304" pitchFamily="18" charset="0"/>
              </a:rPr>
              <a:t>permukaan</a:t>
            </a:r>
            <a:r>
              <a:rPr lang="en-US" sz="2400" dirty="0">
                <a:latin typeface="Times New Roman" panose="02020603050405020304" pitchFamily="18" charset="0"/>
                <a:cs typeface="Times New Roman" panose="02020603050405020304" pitchFamily="18" charset="0"/>
              </a:rPr>
              <a:t> yang </a:t>
            </a:r>
            <a:r>
              <a:rPr lang="en-US" sz="2400" dirty="0" err="1">
                <a:latin typeface="Times New Roman" panose="02020603050405020304" pitchFamily="18" charset="0"/>
                <a:cs typeface="Times New Roman" panose="02020603050405020304" pitchFamily="18" charset="0"/>
              </a:rPr>
              <a:t>suhunya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lebih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rendah</a:t>
            </a:r>
            <a:r>
              <a:rPr lang="en-US" sz="2400" dirty="0">
                <a:latin typeface="Times New Roman" panose="02020603050405020304" pitchFamily="18" charset="0"/>
                <a:cs typeface="Times New Roman" panose="02020603050405020304" pitchFamily="18" charset="0"/>
              </a:rPr>
              <a:t>. </a:t>
            </a:r>
          </a:p>
          <a:p>
            <a:pPr lvl="0">
              <a:buClr>
                <a:srgbClr val="000000"/>
              </a:buClr>
              <a:tabLst>
                <a:tab pos="2865755" algn="ctr"/>
                <a:tab pos="5731510" algn="r"/>
              </a:tabLst>
            </a:pPr>
            <a:endParaRPr lang="en-US" sz="24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r>
              <a:rPr lang="en-US" sz="2400" dirty="0" err="1">
                <a:latin typeface="Times New Roman" panose="02020603050405020304" pitchFamily="18" charset="0"/>
                <a:cs typeface="Times New Roman" panose="02020603050405020304" pitchFamily="18" charset="0"/>
              </a:rPr>
              <a:t>Terbagi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menjadi</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cara</a:t>
            </a:r>
            <a:r>
              <a:rPr lang="en-US" sz="2400" dirty="0">
                <a:latin typeface="Times New Roman" panose="02020603050405020304" pitchFamily="18" charset="0"/>
                <a:cs typeface="Times New Roman" panose="02020603050405020304" pitchFamily="18" charset="0"/>
              </a:rPr>
              <a:t>:</a:t>
            </a:r>
          </a:p>
          <a:p>
            <a:pPr lvl="0">
              <a:buClr>
                <a:srgbClr val="000000"/>
              </a:buClr>
              <a:tabLst>
                <a:tab pos="2865755" algn="ctr"/>
                <a:tab pos="5731510" algn="r"/>
              </a:tabLst>
            </a:pPr>
            <a:r>
              <a:rPr lang="en-US" sz="2400" dirty="0" err="1">
                <a:latin typeface="Times New Roman" panose="02020603050405020304" pitchFamily="18" charset="0"/>
                <a:cs typeface="Times New Roman" panose="02020603050405020304" pitchFamily="18" charset="0"/>
              </a:rPr>
              <a:t>Konveksi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Bebas</a:t>
            </a:r>
            <a:r>
              <a:rPr lang="en-US" sz="2400" dirty="0">
                <a:latin typeface="Times New Roman" panose="02020603050405020304" pitchFamily="18" charset="0"/>
                <a:cs typeface="Times New Roman" panose="02020603050405020304" pitchFamily="18" charset="0"/>
              </a:rPr>
              <a:t>, yang </a:t>
            </a:r>
            <a:r>
              <a:rPr lang="en-US" sz="2400" dirty="0" err="1">
                <a:latin typeface="Times New Roman" panose="02020603050405020304" pitchFamily="18" charset="0"/>
                <a:cs typeface="Times New Roman" panose="02020603050405020304" pitchFamily="18" charset="0"/>
              </a:rPr>
              <a:t>disebabkan</a:t>
            </a:r>
            <a:r>
              <a:rPr lang="en-US" sz="2400" dirty="0">
                <a:latin typeface="Times New Roman" panose="02020603050405020304" pitchFamily="18" charset="0"/>
                <a:cs typeface="Times New Roman" panose="02020603050405020304" pitchFamily="18" charset="0"/>
              </a:rPr>
              <a:t> oleh </a:t>
            </a:r>
            <a:r>
              <a:rPr lang="en-US" sz="2400" dirty="0" err="1">
                <a:latin typeface="Times New Roman" panose="02020603050405020304" pitchFamily="18" charset="0"/>
                <a:cs typeface="Times New Roman" panose="02020603050405020304" pitchFamily="18" charset="0"/>
              </a:rPr>
              <a:t>beda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suhu</a:t>
            </a:r>
            <a:r>
              <a:rPr lang="en-US" sz="2400" dirty="0">
                <a:latin typeface="Times New Roman" panose="02020603050405020304" pitchFamily="18" charset="0"/>
                <a:cs typeface="Times New Roman" panose="02020603050405020304" pitchFamily="18" charset="0"/>
              </a:rPr>
              <a:t> dan </a:t>
            </a:r>
            <a:r>
              <a:rPr lang="en-US" sz="2400" dirty="0" err="1">
                <a:latin typeface="Times New Roman" panose="02020603050405020304" pitchFamily="18" charset="0"/>
                <a:cs typeface="Times New Roman" panose="02020603050405020304" pitchFamily="18" charset="0"/>
              </a:rPr>
              <a:t>beda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rapat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saja</a:t>
            </a:r>
            <a:r>
              <a:rPr lang="en-US" sz="2400" dirty="0">
                <a:latin typeface="Times New Roman" panose="02020603050405020304" pitchFamily="18" charset="0"/>
                <a:cs typeface="Times New Roman" panose="02020603050405020304" pitchFamily="18" charset="0"/>
              </a:rPr>
              <a:t> dan </a:t>
            </a:r>
            <a:r>
              <a:rPr lang="en-US" sz="2400" dirty="0" err="1">
                <a:latin typeface="Times New Roman" panose="02020603050405020304" pitchFamily="18" charset="0"/>
                <a:cs typeface="Times New Roman" panose="02020603050405020304" pitchFamily="18" charset="0"/>
              </a:rPr>
              <a:t>tidak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tenaga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luar</a:t>
            </a:r>
            <a:r>
              <a:rPr lang="en-US" sz="2400" dirty="0">
                <a:latin typeface="Times New Roman" panose="02020603050405020304" pitchFamily="18" charset="0"/>
                <a:cs typeface="Times New Roman" panose="02020603050405020304" pitchFamily="18" charset="0"/>
              </a:rPr>
              <a:t> yang </a:t>
            </a:r>
            <a:r>
              <a:rPr lang="en-US" sz="2400" dirty="0" err="1">
                <a:latin typeface="Times New Roman" panose="02020603050405020304" pitchFamily="18" charset="0"/>
                <a:cs typeface="Times New Roman" panose="02020603050405020304" pitchFamily="18" charset="0"/>
              </a:rPr>
              <a:t>mendorongnya</a:t>
            </a:r>
            <a:r>
              <a:rPr lang="en-US" sz="2400" dirty="0">
                <a:latin typeface="Times New Roman" panose="02020603050405020304" pitchFamily="18" charset="0"/>
                <a:cs typeface="Times New Roman" panose="02020603050405020304" pitchFamily="18" charset="0"/>
              </a:rPr>
              <a:t> : Plat </a:t>
            </a:r>
            <a:r>
              <a:rPr lang="en-US" sz="2400" dirty="0" err="1">
                <a:latin typeface="Times New Roman" panose="02020603050405020304" pitchFamily="18" charset="0"/>
                <a:cs typeface="Times New Roman" panose="02020603050405020304" pitchFamily="18" charset="0"/>
              </a:rPr>
              <a:t>panas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dibiarkan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berada</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udara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sekitar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tanpa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sumber</a:t>
            </a:r>
            <a:r>
              <a:rPr lang="en-US" sz="2400" dirty="0">
                <a:latin typeface="Times New Roman" panose="02020603050405020304" pitchFamily="18" charset="0"/>
                <a:cs typeface="Times New Roman" panose="02020603050405020304" pitchFamily="18" charset="0"/>
              </a:rPr>
              <a:t> Gerakan </a:t>
            </a:r>
            <a:r>
              <a:rPr lang="en-US" sz="2400" dirty="0" err="1">
                <a:latin typeface="Times New Roman" panose="02020603050405020304" pitchFamily="18" charset="0"/>
                <a:cs typeface="Times New Roman" panose="02020603050405020304" pitchFamily="18" charset="0"/>
              </a:rPr>
              <a:t>dari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luar</a:t>
            </a:r>
            <a:endParaRPr lang="en-US" sz="24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endParaRPr lang="en-US" sz="24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r>
              <a:rPr lang="en-US" sz="2400" dirty="0" err="1">
                <a:latin typeface="Times New Roman" panose="02020603050405020304" pitchFamily="18" charset="0"/>
                <a:cs typeface="Times New Roman" panose="02020603050405020304" pitchFamily="18" charset="0"/>
              </a:rPr>
              <a:t>Konveksi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Paksaan</a:t>
            </a:r>
            <a:r>
              <a:rPr lang="en-US" sz="2400" dirty="0">
                <a:latin typeface="Times New Roman" panose="02020603050405020304" pitchFamily="18" charset="0"/>
                <a:cs typeface="Times New Roman" panose="02020603050405020304" pitchFamily="18" charset="0"/>
              </a:rPr>
              <a:t>, yang </a:t>
            </a:r>
            <a:r>
              <a:rPr lang="en-US" sz="2400" dirty="0" err="1">
                <a:latin typeface="Times New Roman" panose="02020603050405020304" pitchFamily="18" charset="0"/>
                <a:cs typeface="Times New Roman" panose="02020603050405020304" pitchFamily="18" charset="0"/>
              </a:rPr>
              <a:t>disebabkan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adanya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tenaga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luar</a:t>
            </a:r>
            <a:r>
              <a:rPr lang="en-US" sz="2400" dirty="0">
                <a:latin typeface="Times New Roman" panose="02020603050405020304" pitchFamily="18" charset="0"/>
                <a:cs typeface="Times New Roman" panose="02020603050405020304" pitchFamily="18" charset="0"/>
              </a:rPr>
              <a:t> : Plat </a:t>
            </a:r>
            <a:r>
              <a:rPr lang="en-US" sz="2400" dirty="0" err="1">
                <a:latin typeface="Times New Roman" panose="02020603050405020304" pitchFamily="18" charset="0"/>
                <a:cs typeface="Times New Roman" panose="02020603050405020304" pitchFamily="18" charset="0"/>
              </a:rPr>
              <a:t>panas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dihembus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udara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dengan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kipas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2907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4" name="Picture 4"/>
          <p:cNvPicPr>
            <a:picLocks noChangeAspect="1"/>
          </p:cNvPicPr>
          <p:nvPr/>
        </p:nvPicPr>
        <p:blipFill>
          <a:blip r:embed="rId4">
            <a:alphaModFix amt="20000"/>
          </a:blip>
          <a:stretch>
            <a:fillRect/>
          </a:stretch>
        </p:blipFill>
        <p:spPr>
          <a:xfrm>
            <a:off x="-2438400" y="3670300"/>
            <a:ext cx="7467600" cy="2146300"/>
          </a:xfrm>
          <a:prstGeom prst="rect">
            <a:avLst/>
          </a:prstGeom>
        </p:spPr>
      </p:pic>
      <p:pic>
        <p:nvPicPr>
          <p:cNvPr id="6" name="Picture 6"/>
          <p:cNvPicPr>
            <a:picLocks noChangeAspect="1"/>
          </p:cNvPicPr>
          <p:nvPr/>
        </p:nvPicPr>
        <p:blipFill>
          <a:blip r:embed="rId5"/>
          <a:stretch>
            <a:fillRect/>
          </a:stretch>
        </p:blipFill>
        <p:spPr>
          <a:xfrm>
            <a:off x="-1295400" y="7759700"/>
            <a:ext cx="2349500" cy="736600"/>
          </a:xfrm>
          <a:prstGeom prst="rect">
            <a:avLst/>
          </a:prstGeom>
        </p:spPr>
      </p:pic>
      <p:pic>
        <p:nvPicPr>
          <p:cNvPr id="7" name="Picture 7"/>
          <p:cNvPicPr>
            <a:picLocks noChangeAspect="1"/>
          </p:cNvPicPr>
          <p:nvPr/>
        </p:nvPicPr>
        <p:blipFill>
          <a:blip r:embed="rId6"/>
          <a:stretch>
            <a:fillRect/>
          </a:stretch>
        </p:blipFill>
        <p:spPr>
          <a:xfrm>
            <a:off x="-1295400" y="7200900"/>
            <a:ext cx="2349500" cy="736600"/>
          </a:xfrm>
          <a:prstGeom prst="rect">
            <a:avLst/>
          </a:prstGeom>
        </p:spPr>
      </p:pic>
      <p:pic>
        <p:nvPicPr>
          <p:cNvPr id="8" name="Picture 8"/>
          <p:cNvPicPr>
            <a:picLocks noChangeAspect="1"/>
          </p:cNvPicPr>
          <p:nvPr/>
        </p:nvPicPr>
        <p:blipFill>
          <a:blip r:embed="rId7"/>
          <a:stretch>
            <a:fillRect/>
          </a:stretch>
        </p:blipFill>
        <p:spPr>
          <a:xfrm>
            <a:off x="6019800" y="342900"/>
            <a:ext cx="11544300" cy="9588500"/>
          </a:xfrm>
          <a:prstGeom prst="rect">
            <a:avLst/>
          </a:prstGeom>
        </p:spPr>
      </p:pic>
      <p:pic>
        <p:nvPicPr>
          <p:cNvPr id="10" name="Picture 10"/>
          <p:cNvPicPr>
            <a:picLocks noChangeAspect="1"/>
          </p:cNvPicPr>
          <p:nvPr/>
        </p:nvPicPr>
        <p:blipFill>
          <a:blip r:embed="rId8"/>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9"/>
          <a:stretch>
            <a:fillRect/>
          </a:stretch>
        </p:blipFill>
        <p:spPr>
          <a:xfrm>
            <a:off x="-1397000" y="8636000"/>
            <a:ext cx="6413500" cy="2006600"/>
          </a:xfrm>
          <a:prstGeom prst="rect">
            <a:avLst/>
          </a:prstGeom>
        </p:spPr>
      </p:pic>
      <p:pic>
        <p:nvPicPr>
          <p:cNvPr id="13" name="Picture 13"/>
          <p:cNvPicPr>
            <a:picLocks noChangeAspect="1"/>
          </p:cNvPicPr>
          <p:nvPr/>
        </p:nvPicPr>
        <p:blipFill>
          <a:blip r:embed="rId10"/>
          <a:stretch>
            <a:fillRect/>
          </a:stretch>
        </p:blipFill>
        <p:spPr>
          <a:xfrm>
            <a:off x="-1397000" y="8547100"/>
            <a:ext cx="6413500" cy="317500"/>
          </a:xfrm>
          <a:prstGeom prst="rect">
            <a:avLst/>
          </a:prstGeom>
        </p:spPr>
      </p:pic>
      <p:pic>
        <p:nvPicPr>
          <p:cNvPr id="14" name="Picture 14"/>
          <p:cNvPicPr>
            <a:picLocks noChangeAspect="1"/>
          </p:cNvPicPr>
          <p:nvPr/>
        </p:nvPicPr>
        <p:blipFill>
          <a:blip r:embed="rId11"/>
          <a:stretch>
            <a:fillRect/>
          </a:stretch>
        </p:blipFill>
        <p:spPr>
          <a:xfrm>
            <a:off x="-1968500" y="8394700"/>
            <a:ext cx="7416800" cy="292100"/>
          </a:xfrm>
          <a:prstGeom prst="rect">
            <a:avLst/>
          </a:prstGeom>
        </p:spPr>
      </p:pic>
      <p:pic>
        <p:nvPicPr>
          <p:cNvPr id="16" name="Picture 16"/>
          <p:cNvPicPr>
            <a:picLocks noChangeAspect="1"/>
          </p:cNvPicPr>
          <p:nvPr/>
        </p:nvPicPr>
        <p:blipFill>
          <a:blip r:embed="rId12"/>
          <a:stretch>
            <a:fillRect/>
          </a:stretch>
        </p:blipFill>
        <p:spPr>
          <a:xfrm>
            <a:off x="6452973" y="826186"/>
            <a:ext cx="2717800" cy="1727200"/>
          </a:xfrm>
          <a:prstGeom prst="rect">
            <a:avLst/>
          </a:prstGeom>
        </p:spPr>
      </p:pic>
      <p:pic>
        <p:nvPicPr>
          <p:cNvPr id="17" name="Picture 17"/>
          <p:cNvPicPr>
            <a:picLocks noChangeAspect="1"/>
          </p:cNvPicPr>
          <p:nvPr/>
        </p:nvPicPr>
        <p:blipFill>
          <a:blip r:embed="rId13"/>
          <a:stretch>
            <a:fillRect/>
          </a:stretch>
        </p:blipFill>
        <p:spPr>
          <a:xfrm>
            <a:off x="6783173" y="953186"/>
            <a:ext cx="1698625" cy="1981200"/>
          </a:xfrm>
          <a:prstGeom prst="rect">
            <a:avLst/>
          </a:prstGeom>
        </p:spPr>
      </p:pic>
      <p:pic>
        <p:nvPicPr>
          <p:cNvPr id="18" name="Picture 18"/>
          <p:cNvPicPr>
            <a:picLocks noChangeAspect="1"/>
          </p:cNvPicPr>
          <p:nvPr/>
        </p:nvPicPr>
        <p:blipFill>
          <a:blip r:embed="rId14"/>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5"/>
          <a:stretch>
            <a:fillRect/>
          </a:stretch>
        </p:blipFill>
        <p:spPr>
          <a:xfrm rot="-5400000">
            <a:off x="16979900" y="660400"/>
            <a:ext cx="1155700" cy="1181100"/>
          </a:xfrm>
          <a:prstGeom prst="rect">
            <a:avLst/>
          </a:prstGeom>
        </p:spPr>
      </p:pic>
      <p:sp>
        <p:nvSpPr>
          <p:cNvPr id="25" name="TextBox 18">
            <a:extLst>
              <a:ext uri="{FF2B5EF4-FFF2-40B4-BE49-F238E27FC236}">
                <a16:creationId xmlns:a16="http://schemas.microsoft.com/office/drawing/2014/main" id="{C146D68F-161E-7418-792F-0FB395C8E531}"/>
              </a:ext>
            </a:extLst>
          </p:cNvPr>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a:solidFill>
                  <a:srgbClr val="000000"/>
                </a:solidFill>
                <a:latin typeface="Times New Roman" panose="02020603050405020304" pitchFamily="18" charset="0"/>
                <a:cs typeface="Times New Roman" panose="02020603050405020304" pitchFamily="18" charset="0"/>
              </a:rPr>
              <a:t>Hukum Newton</a:t>
            </a: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0710A913-11B5-3126-0EB9-E708A691517D}"/>
              </a:ext>
            </a:extLst>
          </p:cNvPr>
          <p:cNvPicPr>
            <a:picLocks noChangeAspect="1"/>
          </p:cNvPicPr>
          <p:nvPr/>
        </p:nvPicPr>
        <p:blipFill>
          <a:blip r:embed="rId16"/>
          <a:stretch>
            <a:fillRect/>
          </a:stretch>
        </p:blipFill>
        <p:spPr>
          <a:xfrm>
            <a:off x="7708685" y="2999287"/>
            <a:ext cx="4099803" cy="1122565"/>
          </a:xfrm>
          <a:prstGeom prst="rect">
            <a:avLst/>
          </a:prstGeom>
        </p:spPr>
      </p:pic>
      <p:pic>
        <p:nvPicPr>
          <p:cNvPr id="23" name="Picture 22">
            <a:extLst>
              <a:ext uri="{FF2B5EF4-FFF2-40B4-BE49-F238E27FC236}">
                <a16:creationId xmlns:a16="http://schemas.microsoft.com/office/drawing/2014/main" id="{65FAA40B-0ADC-0DFD-72AD-D986B0692D7A}"/>
              </a:ext>
            </a:extLst>
          </p:cNvPr>
          <p:cNvPicPr>
            <a:picLocks noChangeAspect="1"/>
          </p:cNvPicPr>
          <p:nvPr/>
        </p:nvPicPr>
        <p:blipFill>
          <a:blip r:embed="rId17"/>
          <a:stretch>
            <a:fillRect/>
          </a:stretch>
        </p:blipFill>
        <p:spPr>
          <a:xfrm>
            <a:off x="12105008" y="2738207"/>
            <a:ext cx="3446010" cy="1122564"/>
          </a:xfrm>
          <a:prstGeom prst="rect">
            <a:avLst/>
          </a:prstGeom>
        </p:spPr>
      </p:pic>
      <p:pic>
        <p:nvPicPr>
          <p:cNvPr id="27" name="Picture 26">
            <a:extLst>
              <a:ext uri="{FF2B5EF4-FFF2-40B4-BE49-F238E27FC236}">
                <a16:creationId xmlns:a16="http://schemas.microsoft.com/office/drawing/2014/main" id="{39DE438E-9377-9257-F9A3-3891747EC994}"/>
              </a:ext>
            </a:extLst>
          </p:cNvPr>
          <p:cNvPicPr>
            <a:picLocks noChangeAspect="1"/>
          </p:cNvPicPr>
          <p:nvPr/>
        </p:nvPicPr>
        <p:blipFill>
          <a:blip r:embed="rId18"/>
          <a:stretch>
            <a:fillRect/>
          </a:stretch>
        </p:blipFill>
        <p:spPr>
          <a:xfrm>
            <a:off x="8737012" y="4228385"/>
            <a:ext cx="7428956" cy="3176430"/>
          </a:xfrm>
          <a:prstGeom prst="rect">
            <a:avLst/>
          </a:prstGeom>
        </p:spPr>
      </p:pic>
      <p:sp>
        <p:nvSpPr>
          <p:cNvPr id="29" name="TextBox 28">
            <a:extLst>
              <a:ext uri="{FF2B5EF4-FFF2-40B4-BE49-F238E27FC236}">
                <a16:creationId xmlns:a16="http://schemas.microsoft.com/office/drawing/2014/main" id="{E69BB7D5-6021-AE0A-1121-49C8A213479A}"/>
              </a:ext>
            </a:extLst>
          </p:cNvPr>
          <p:cNvSpPr txBox="1"/>
          <p:nvPr/>
        </p:nvSpPr>
        <p:spPr>
          <a:xfrm>
            <a:off x="-1739338" y="90521"/>
            <a:ext cx="6575356" cy="3785652"/>
          </a:xfrm>
          <a:prstGeom prst="rect">
            <a:avLst/>
          </a:prstGeom>
          <a:noFill/>
        </p:spPr>
        <p:txBody>
          <a:bodyPr wrap="square">
            <a:spAutoFit/>
          </a:bodyPr>
          <a:lstStyle/>
          <a:p>
            <a:r>
              <a:rPr lang="en-ID" sz="2600" b="0" i="0" dirty="0" err="1">
                <a:solidFill>
                  <a:srgbClr val="1F1F1F"/>
                </a:solidFill>
                <a:effectLst/>
                <a:latin typeface="Times New Roman" panose="02020603050405020304" pitchFamily="18" charset="0"/>
                <a:cs typeface="Times New Roman" panose="02020603050405020304" pitchFamily="18" charset="0"/>
              </a:rPr>
              <a:t>Perpindahan</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panas</a:t>
            </a:r>
            <a:r>
              <a:rPr lang="en-ID" sz="2600" b="0" i="0" dirty="0">
                <a:solidFill>
                  <a:srgbClr val="1F1F1F"/>
                </a:solidFill>
                <a:effectLst/>
                <a:latin typeface="Times New Roman" panose="02020603050405020304" pitchFamily="18" charset="0"/>
                <a:cs typeface="Times New Roman" panose="02020603050405020304" pitchFamily="18" charset="0"/>
              </a:rPr>
              <a:t> yang </a:t>
            </a:r>
            <a:r>
              <a:rPr lang="en-ID" sz="2600" b="0" i="0" dirty="0" err="1">
                <a:solidFill>
                  <a:srgbClr val="1F1F1F"/>
                </a:solidFill>
                <a:effectLst/>
                <a:latin typeface="Times New Roman" panose="02020603050405020304" pitchFamily="18" charset="0"/>
                <a:cs typeface="Times New Roman" panose="02020603050405020304" pitchFamily="18" charset="0"/>
              </a:rPr>
              <a:t>terjadi</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antara</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permukaan</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padat</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dengan</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fluida</a:t>
            </a:r>
            <a:r>
              <a:rPr lang="en-ID" sz="2600" b="0" i="0" dirty="0">
                <a:solidFill>
                  <a:srgbClr val="1F1F1F"/>
                </a:solidFill>
                <a:effectLst/>
                <a:latin typeface="Times New Roman" panose="02020603050405020304" pitchFamily="18" charset="0"/>
                <a:cs typeface="Times New Roman" panose="02020603050405020304" pitchFamily="18" charset="0"/>
              </a:rPr>
              <a:t> yang </a:t>
            </a:r>
            <a:r>
              <a:rPr lang="en-ID" sz="2600" b="0" i="0" dirty="0" err="1">
                <a:solidFill>
                  <a:srgbClr val="1F1F1F"/>
                </a:solidFill>
                <a:effectLst/>
                <a:latin typeface="Times New Roman" panose="02020603050405020304" pitchFamily="18" charset="0"/>
                <a:cs typeface="Times New Roman" panose="02020603050405020304" pitchFamily="18" charset="0"/>
              </a:rPr>
              <a:t>mengalir</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disekitarnya</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dengan</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menggunakan</a:t>
            </a:r>
            <a:r>
              <a:rPr lang="en-ID" sz="2600" b="0" i="0" dirty="0">
                <a:solidFill>
                  <a:srgbClr val="1F1F1F"/>
                </a:solidFill>
                <a:effectLst/>
                <a:latin typeface="Times New Roman" panose="02020603050405020304" pitchFamily="18" charset="0"/>
                <a:cs typeface="Times New Roman" panose="02020603050405020304" pitchFamily="18" charset="0"/>
              </a:rPr>
              <a:t> media </a:t>
            </a:r>
            <a:r>
              <a:rPr lang="en-ID" sz="2600" b="0" i="0" dirty="0" err="1">
                <a:solidFill>
                  <a:srgbClr val="1F1F1F"/>
                </a:solidFill>
                <a:effectLst/>
                <a:latin typeface="Times New Roman" panose="02020603050405020304" pitchFamily="18" charset="0"/>
                <a:cs typeface="Times New Roman" panose="02020603050405020304" pitchFamily="18" charset="0"/>
              </a:rPr>
              <a:t>penghantar</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berupa</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fluida</a:t>
            </a:r>
            <a:r>
              <a:rPr lang="en-ID" sz="2600" b="0" i="0" dirty="0">
                <a:solidFill>
                  <a:srgbClr val="1F1F1F"/>
                </a:solidFill>
                <a:effectLst/>
                <a:latin typeface="Times New Roman" panose="02020603050405020304" pitchFamily="18" charset="0"/>
                <a:cs typeface="Times New Roman" panose="02020603050405020304" pitchFamily="18" charset="0"/>
              </a:rPr>
              <a:t> (</a:t>
            </a:r>
            <a:r>
              <a:rPr lang="en-ID" sz="2600" b="0" i="0" dirty="0" err="1">
                <a:solidFill>
                  <a:srgbClr val="1F1F1F"/>
                </a:solidFill>
                <a:effectLst/>
                <a:latin typeface="Times New Roman" panose="02020603050405020304" pitchFamily="18" charset="0"/>
                <a:cs typeface="Times New Roman" panose="02020603050405020304" pitchFamily="18" charset="0"/>
              </a:rPr>
              <a:t>cairan</a:t>
            </a:r>
            <a:r>
              <a:rPr lang="en-ID" sz="2600" b="0" i="0" dirty="0">
                <a:solidFill>
                  <a:srgbClr val="1F1F1F"/>
                </a:solidFill>
                <a:effectLst/>
                <a:latin typeface="Times New Roman" panose="02020603050405020304" pitchFamily="18" charset="0"/>
                <a:cs typeface="Times New Roman" panose="02020603050405020304" pitchFamily="18" charset="0"/>
              </a:rPr>
              <a:t>/gas)</a:t>
            </a:r>
          </a:p>
          <a:p>
            <a:endParaRPr lang="en-ID" sz="2600" dirty="0">
              <a:solidFill>
                <a:srgbClr val="1F1F1F"/>
              </a:solidFill>
              <a:latin typeface="Times New Roman" panose="02020603050405020304" pitchFamily="18" charset="0"/>
              <a:cs typeface="Times New Roman" panose="02020603050405020304" pitchFamily="18" charset="0"/>
            </a:endParaRPr>
          </a:p>
          <a:p>
            <a:pPr algn="l" fontAlgn="ctr">
              <a:buFont typeface="Arial" panose="020B0604020202020204" pitchFamily="34" charset="0"/>
              <a:buChar char="•"/>
            </a:pPr>
            <a:r>
              <a:rPr lang="en-ID" sz="2800" b="0" i="0" dirty="0">
                <a:solidFill>
                  <a:srgbClr val="001D35"/>
                </a:solidFill>
                <a:effectLst/>
                <a:latin typeface="Times New Roman" panose="02020603050405020304" pitchFamily="18" charset="0"/>
                <a:cs typeface="Times New Roman" panose="02020603050405020304" pitchFamily="18" charset="0"/>
              </a:rPr>
              <a:t>AC yang </a:t>
            </a:r>
            <a:r>
              <a:rPr lang="en-ID" sz="2800" b="0" i="0" dirty="0" err="1">
                <a:solidFill>
                  <a:srgbClr val="001D35"/>
                </a:solidFill>
                <a:effectLst/>
                <a:latin typeface="Times New Roman" panose="02020603050405020304" pitchFamily="18" charset="0"/>
                <a:cs typeface="Times New Roman" panose="02020603050405020304" pitchFamily="18" charset="0"/>
              </a:rPr>
              <a:t>dinyalakan</a:t>
            </a:r>
            <a:r>
              <a:rPr lang="en-ID" sz="2800" b="0" i="0" dirty="0">
                <a:solidFill>
                  <a:srgbClr val="001D35"/>
                </a:solidFill>
                <a:effectLst/>
                <a:latin typeface="Times New Roman" panose="02020603050405020304" pitchFamily="18" charset="0"/>
                <a:cs typeface="Times New Roman" panose="02020603050405020304" pitchFamily="18" charset="0"/>
              </a:rPr>
              <a:t> di </a:t>
            </a:r>
            <a:r>
              <a:rPr lang="en-ID" sz="2800" b="0" i="0" dirty="0" err="1">
                <a:solidFill>
                  <a:srgbClr val="001D35"/>
                </a:solidFill>
                <a:effectLst/>
                <a:latin typeface="Times New Roman" panose="02020603050405020304" pitchFamily="18" charset="0"/>
                <a:cs typeface="Times New Roman" panose="02020603050405020304" pitchFamily="18" charset="0"/>
              </a:rPr>
              <a:t>ruangan</a:t>
            </a:r>
            <a:r>
              <a:rPr lang="en-ID" sz="2800" b="0" i="0" dirty="0">
                <a:solidFill>
                  <a:srgbClr val="001D35"/>
                </a:solidFill>
                <a:effectLst/>
                <a:latin typeface="Times New Roman" panose="02020603050405020304" pitchFamily="18" charset="0"/>
                <a:cs typeface="Times New Roman" panose="02020603050405020304" pitchFamily="18" charset="0"/>
              </a:rPr>
              <a:t> </a:t>
            </a:r>
            <a:r>
              <a:rPr lang="en-ID" sz="2800" b="0" i="0" dirty="0" err="1">
                <a:solidFill>
                  <a:srgbClr val="001D35"/>
                </a:solidFill>
                <a:effectLst/>
                <a:latin typeface="Times New Roman" panose="02020603050405020304" pitchFamily="18" charset="0"/>
                <a:cs typeface="Times New Roman" panose="02020603050405020304" pitchFamily="18" charset="0"/>
              </a:rPr>
              <a:t>panas</a:t>
            </a:r>
            <a:r>
              <a:rPr lang="en-ID" sz="2800" b="0" i="0" dirty="0">
                <a:solidFill>
                  <a:srgbClr val="001D35"/>
                </a:solidFill>
                <a:effectLst/>
                <a:latin typeface="Times New Roman" panose="02020603050405020304" pitchFamily="18" charset="0"/>
                <a:cs typeface="Times New Roman" panose="02020603050405020304" pitchFamily="18" charset="0"/>
              </a:rPr>
              <a:t> </a:t>
            </a:r>
          </a:p>
          <a:p>
            <a:pPr algn="l" fontAlgn="ctr">
              <a:buFont typeface="Arial" panose="020B0604020202020204" pitchFamily="34" charset="0"/>
              <a:buChar char="•"/>
            </a:pPr>
            <a:r>
              <a:rPr lang="en-ID" sz="2800" b="0" i="0" dirty="0" err="1">
                <a:solidFill>
                  <a:srgbClr val="001D35"/>
                </a:solidFill>
                <a:effectLst/>
                <a:latin typeface="Times New Roman" panose="02020603050405020304" pitchFamily="18" charset="0"/>
                <a:cs typeface="Times New Roman" panose="02020603050405020304" pitchFamily="18" charset="0"/>
              </a:rPr>
              <a:t>Memanaskan</a:t>
            </a:r>
            <a:r>
              <a:rPr lang="en-ID" sz="2800" b="0" i="0" dirty="0">
                <a:solidFill>
                  <a:srgbClr val="001D35"/>
                </a:solidFill>
                <a:effectLst/>
                <a:latin typeface="Times New Roman" panose="02020603050405020304" pitchFamily="18" charset="0"/>
                <a:cs typeface="Times New Roman" panose="02020603050405020304" pitchFamily="18" charset="0"/>
              </a:rPr>
              <a:t> air </a:t>
            </a:r>
          </a:p>
          <a:p>
            <a:pPr algn="l">
              <a:buFont typeface="Arial" panose="020B0604020202020204" pitchFamily="34" charset="0"/>
              <a:buChar char="•"/>
            </a:pPr>
            <a:r>
              <a:rPr lang="en-ID" sz="2800" b="0" i="0" dirty="0" err="1">
                <a:solidFill>
                  <a:srgbClr val="001D35"/>
                </a:solidFill>
                <a:effectLst/>
                <a:latin typeface="Times New Roman" panose="02020603050405020304" pitchFamily="18" charset="0"/>
                <a:cs typeface="Times New Roman" panose="02020603050405020304" pitchFamily="18" charset="0"/>
              </a:rPr>
              <a:t>Kulkas</a:t>
            </a:r>
            <a:endParaRPr lang="en-ID" sz="2800" b="0" i="0" dirty="0">
              <a:solidFill>
                <a:srgbClr val="001D35"/>
              </a:solidFill>
              <a:effectLst/>
              <a:latin typeface="Times New Roman" panose="02020603050405020304" pitchFamily="18" charset="0"/>
              <a:cs typeface="Times New Roman" panose="02020603050405020304" pitchFamily="18" charset="0"/>
            </a:endParaRPr>
          </a:p>
          <a:p>
            <a:endParaRPr lang="en-ID"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6310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14000"/>
          </a:blip>
          <a:stretch>
            <a:fillRect/>
          </a:stretch>
        </p:blipFill>
        <p:spPr>
          <a:xfrm>
            <a:off x="-2438400" y="4381500"/>
            <a:ext cx="7467600" cy="2146300"/>
          </a:xfrm>
          <a:prstGeom prst="rect">
            <a:avLst/>
          </a:prstGeom>
        </p:spPr>
      </p:pic>
      <p:pic>
        <p:nvPicPr>
          <p:cNvPr id="4" name="Picture 4"/>
          <p:cNvPicPr>
            <a:picLocks noChangeAspect="1"/>
          </p:cNvPicPr>
          <p:nvPr/>
        </p:nvPicPr>
        <p:blipFill>
          <a:blip r:embed="rId4">
            <a:alphaModFix amt="14000"/>
          </a:blip>
          <a:stretch>
            <a:fillRect/>
          </a:stretch>
        </p:blipFill>
        <p:spPr>
          <a:xfrm>
            <a:off x="-2438400" y="1460500"/>
            <a:ext cx="7467600" cy="2146300"/>
          </a:xfrm>
          <a:prstGeom prst="rect">
            <a:avLst/>
          </a:prstGeom>
        </p:spPr>
      </p:pic>
      <p:pic>
        <p:nvPicPr>
          <p:cNvPr id="5" name="Picture 5"/>
          <p:cNvPicPr>
            <a:picLocks noChangeAspect="1"/>
          </p:cNvPicPr>
          <p:nvPr/>
        </p:nvPicPr>
        <p:blipFill>
          <a:blip r:embed="rId5"/>
          <a:stretch>
            <a:fillRect/>
          </a:stretch>
        </p:blipFill>
        <p:spPr>
          <a:xfrm>
            <a:off x="1625600" y="5092700"/>
            <a:ext cx="2933700" cy="3340100"/>
          </a:xfrm>
          <a:prstGeom prst="rect">
            <a:avLst/>
          </a:prstGeom>
        </p:spPr>
      </p:pic>
      <p:grpSp>
        <p:nvGrpSpPr>
          <p:cNvPr id="6" name="Group 6"/>
          <p:cNvGrpSpPr/>
          <p:nvPr/>
        </p:nvGrpSpPr>
        <p:grpSpPr>
          <a:xfrm>
            <a:off x="-2147483648" y="2147483647"/>
            <a:ext cx="2147483647" cy="2147483647"/>
            <a:chOff x="0" y="0"/>
            <a:chExt cx="0" cy="0"/>
          </a:xfrm>
        </p:grpSpPr>
      </p:grpSp>
      <p:pic>
        <p:nvPicPr>
          <p:cNvPr id="7" name="Picture 7"/>
          <p:cNvPicPr>
            <a:picLocks noChangeAspect="1"/>
          </p:cNvPicPr>
          <p:nvPr/>
        </p:nvPicPr>
        <p:blipFill>
          <a:blip r:embed="rId6"/>
          <a:stretch>
            <a:fillRect/>
          </a:stretch>
        </p:blipFill>
        <p:spPr>
          <a:xfrm>
            <a:off x="-1397000" y="8636000"/>
            <a:ext cx="6413500" cy="2006600"/>
          </a:xfrm>
          <a:prstGeom prst="rect">
            <a:avLst/>
          </a:prstGeom>
        </p:spPr>
      </p:pic>
      <p:pic>
        <p:nvPicPr>
          <p:cNvPr id="8" name="Picture 8"/>
          <p:cNvPicPr>
            <a:picLocks noChangeAspect="1"/>
          </p:cNvPicPr>
          <p:nvPr/>
        </p:nvPicPr>
        <p:blipFill>
          <a:blip r:embed="rId7"/>
          <a:stretch>
            <a:fillRect/>
          </a:stretch>
        </p:blipFill>
        <p:spPr>
          <a:xfrm>
            <a:off x="-1397000" y="8547100"/>
            <a:ext cx="6413500" cy="317500"/>
          </a:xfrm>
          <a:prstGeom prst="rect">
            <a:avLst/>
          </a:prstGeom>
        </p:spPr>
      </p:pic>
      <p:pic>
        <p:nvPicPr>
          <p:cNvPr id="9" name="Picture 9"/>
          <p:cNvPicPr>
            <a:picLocks noChangeAspect="1"/>
          </p:cNvPicPr>
          <p:nvPr/>
        </p:nvPicPr>
        <p:blipFill>
          <a:blip r:embed="rId8"/>
          <a:stretch>
            <a:fillRect/>
          </a:stretch>
        </p:blipFill>
        <p:spPr>
          <a:xfrm>
            <a:off x="-1968500" y="8394700"/>
            <a:ext cx="7416800" cy="292100"/>
          </a:xfrm>
          <a:prstGeom prst="rect">
            <a:avLst/>
          </a:prstGeom>
        </p:spPr>
      </p:pic>
      <p:pic>
        <p:nvPicPr>
          <p:cNvPr id="10" name="Picture 10"/>
          <p:cNvPicPr>
            <a:picLocks noChangeAspect="1"/>
          </p:cNvPicPr>
          <p:nvPr/>
        </p:nvPicPr>
        <p:blipFill>
          <a:blip r:embed="rId9"/>
          <a:stretch>
            <a:fillRect/>
          </a:stretch>
        </p:blipFill>
        <p:spPr>
          <a:xfrm>
            <a:off x="-1295400" y="7759700"/>
            <a:ext cx="2349500" cy="736600"/>
          </a:xfrm>
          <a:prstGeom prst="rect">
            <a:avLst/>
          </a:prstGeom>
        </p:spPr>
      </p:pic>
      <p:pic>
        <p:nvPicPr>
          <p:cNvPr id="11" name="Picture 11"/>
          <p:cNvPicPr>
            <a:picLocks noChangeAspect="1"/>
          </p:cNvPicPr>
          <p:nvPr/>
        </p:nvPicPr>
        <p:blipFill>
          <a:blip r:embed="rId10"/>
          <a:stretch>
            <a:fillRect/>
          </a:stretch>
        </p:blipFill>
        <p:spPr>
          <a:xfrm>
            <a:off x="-1295400" y="7200900"/>
            <a:ext cx="2349500" cy="736600"/>
          </a:xfrm>
          <a:prstGeom prst="rect">
            <a:avLst/>
          </a:prstGeom>
        </p:spPr>
      </p:pic>
      <p:pic>
        <p:nvPicPr>
          <p:cNvPr id="12" name="Picture 12"/>
          <p:cNvPicPr>
            <a:picLocks noChangeAspect="1"/>
          </p:cNvPicPr>
          <p:nvPr/>
        </p:nvPicPr>
        <p:blipFill>
          <a:blip r:embed="rId11"/>
          <a:stretch>
            <a:fillRect/>
          </a:stretch>
        </p:blipFill>
        <p:spPr>
          <a:xfrm>
            <a:off x="6019800" y="342900"/>
            <a:ext cx="11544300" cy="9588500"/>
          </a:xfrm>
          <a:prstGeom prst="rect">
            <a:avLst/>
          </a:prstGeom>
        </p:spPr>
      </p:pic>
      <p:sp>
        <p:nvSpPr>
          <p:cNvPr id="14" name="TextBox 14"/>
          <p:cNvSpPr txBox="1"/>
          <p:nvPr/>
        </p:nvSpPr>
        <p:spPr>
          <a:xfrm>
            <a:off x="8204200" y="6420757"/>
            <a:ext cx="8559800" cy="1829701"/>
          </a:xfrm>
          <a:prstGeom prst="rect">
            <a:avLst/>
          </a:prstGeom>
        </p:spPr>
        <p:txBody>
          <a:bodyPr lIns="0" tIns="0" rIns="0" bIns="0" rtlCol="0" anchor="ctr"/>
          <a:lstStyle/>
          <a:p>
            <a:pPr algn="just"/>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5"/>
          <p:cNvSpPr txBox="1"/>
          <p:nvPr/>
        </p:nvSpPr>
        <p:spPr>
          <a:xfrm>
            <a:off x="8204200" y="1569802"/>
            <a:ext cx="8559800" cy="3941998"/>
          </a:xfrm>
          <a:prstGeom prst="rect">
            <a:avLst/>
          </a:prstGeom>
        </p:spPr>
        <p:txBody>
          <a:bodyPr lIns="0" tIns="0" rIns="0" bIns="0" rtlCol="0" anchor="ctr"/>
          <a:lstStyle/>
          <a:p>
            <a:pPr algn="just"/>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6"/>
          <p:cNvPicPr>
            <a:picLocks noChangeAspect="1"/>
          </p:cNvPicPr>
          <p:nvPr/>
        </p:nvPicPr>
        <p:blipFill>
          <a:blip r:embed="rId12"/>
          <a:stretch>
            <a:fillRect/>
          </a:stretch>
        </p:blipFill>
        <p:spPr>
          <a:xfrm>
            <a:off x="8204200" y="960202"/>
            <a:ext cx="4140200" cy="853386"/>
          </a:xfrm>
          <a:prstGeom prst="rect">
            <a:avLst/>
          </a:prstGeom>
        </p:spPr>
      </p:pic>
      <p:pic>
        <p:nvPicPr>
          <p:cNvPr id="17" name="Picture 17"/>
          <p:cNvPicPr>
            <a:picLocks noChangeAspect="1"/>
          </p:cNvPicPr>
          <p:nvPr/>
        </p:nvPicPr>
        <p:blipFill>
          <a:blip r:embed="rId13"/>
          <a:stretch>
            <a:fillRect/>
          </a:stretch>
        </p:blipFill>
        <p:spPr>
          <a:xfrm rot="-7200000">
            <a:off x="8483600" y="693502"/>
            <a:ext cx="406400" cy="825500"/>
          </a:xfrm>
          <a:prstGeom prst="rect">
            <a:avLst/>
          </a:prstGeom>
        </p:spPr>
      </p:pic>
      <p:sp>
        <p:nvSpPr>
          <p:cNvPr id="18" name="TextBox 18"/>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err="1">
                <a:solidFill>
                  <a:srgbClr val="000000"/>
                </a:solidFill>
                <a:latin typeface="Times New Roman" panose="02020603050405020304" pitchFamily="18" charset="0"/>
                <a:cs typeface="Times New Roman" panose="02020603050405020304" pitchFamily="18" charset="0"/>
              </a:rPr>
              <a:t>Radiasi</a:t>
            </a: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14"/>
          <a:stretch>
            <a:fillRect/>
          </a:stretch>
        </p:blipFill>
        <p:spPr>
          <a:xfrm rot="-5400000">
            <a:off x="16979900" y="660400"/>
            <a:ext cx="1155700" cy="1181100"/>
          </a:xfrm>
          <a:prstGeom prst="rect">
            <a:avLst/>
          </a:prstGeom>
        </p:spPr>
      </p:pic>
      <p:sp>
        <p:nvSpPr>
          <p:cNvPr id="22" name="TextBox 22"/>
          <p:cNvSpPr txBox="1"/>
          <p:nvPr/>
        </p:nvSpPr>
        <p:spPr>
          <a:xfrm>
            <a:off x="9004300" y="5702300"/>
            <a:ext cx="4102100" cy="355600"/>
          </a:xfrm>
          <a:prstGeom prst="rect">
            <a:avLst/>
          </a:prstGeom>
        </p:spPr>
        <p:txBody>
          <a:bodyPr lIns="0" tIns="0" rIns="0" bIns="0" rtlCol="0" anchor="ctr"/>
          <a:lstStyle/>
          <a:p>
            <a:pPr lvl="0" algn="l">
              <a:lnSpc>
                <a:spcPct val="116199"/>
              </a:lnSpc>
            </a:pPr>
            <a:endParaRPr lang="en-US" sz="2000" b="0" i="0" u="none" strike="noStrike" dirty="0">
              <a:solidFill>
                <a:srgbClr val="000000"/>
              </a:solidFill>
              <a:latin typeface="Times New Roman" panose="02020603050405020304" pitchFamily="18" charset="0"/>
              <a:cs typeface="Times New Roman" panose="02020603050405020304" pitchFamily="18" charset="0"/>
            </a:endParaRPr>
          </a:p>
        </p:txBody>
      </p:sp>
      <p:sp>
        <p:nvSpPr>
          <p:cNvPr id="13" name="TextBox 15">
            <a:extLst>
              <a:ext uri="{FF2B5EF4-FFF2-40B4-BE49-F238E27FC236}">
                <a16:creationId xmlns:a16="http://schemas.microsoft.com/office/drawing/2014/main" id="{0B12F78D-F535-A8FA-57D7-E16C57E8A89D}"/>
              </a:ext>
            </a:extLst>
          </p:cNvPr>
          <p:cNvSpPr txBox="1"/>
          <p:nvPr/>
        </p:nvSpPr>
        <p:spPr>
          <a:xfrm>
            <a:off x="8166100" y="2054216"/>
            <a:ext cx="8991600" cy="5883284"/>
          </a:xfrm>
          <a:prstGeom prst="rect">
            <a:avLst/>
          </a:prstGeom>
        </p:spPr>
        <p:txBody>
          <a:bodyPr lIns="0" tIns="0" rIns="0" bIns="0" rtlCol="0" anchor="ctr"/>
          <a:lstStyle/>
          <a:p>
            <a:pPr lvl="0">
              <a:buClr>
                <a:srgbClr val="000000"/>
              </a:buClr>
              <a:tabLst>
                <a:tab pos="2865755" algn="ctr"/>
                <a:tab pos="5731510" algn="r"/>
              </a:tabLst>
            </a:pPr>
            <a:r>
              <a:rPr lang="en-US" sz="3000" dirty="0" err="1">
                <a:latin typeface="Times New Roman" panose="02020603050405020304" pitchFamily="18" charset="0"/>
                <a:cs typeface="Times New Roman" panose="02020603050405020304" pitchFamily="18" charset="0"/>
              </a:rPr>
              <a:t>Perpindahan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Panas</a:t>
            </a:r>
            <a:r>
              <a:rPr lang="en-US" sz="3000" dirty="0">
                <a:latin typeface="Times New Roman" panose="02020603050405020304" pitchFamily="18" charset="0"/>
                <a:cs typeface="Times New Roman" panose="02020603050405020304" pitchFamily="18" charset="0"/>
              </a:rPr>
              <a:t> yang </a:t>
            </a:r>
            <a:r>
              <a:rPr lang="en-US" sz="3000" dirty="0" err="1">
                <a:latin typeface="Times New Roman" panose="02020603050405020304" pitchFamily="18" charset="0"/>
                <a:cs typeface="Times New Roman" panose="02020603050405020304" pitchFamily="18" charset="0"/>
              </a:rPr>
              <a:t>terjadi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karena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pancaran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sinaran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radiasi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gelombang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elektromagnetik</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dengan</a:t>
            </a:r>
            <a:r>
              <a:rPr lang="en-US" sz="3000" dirty="0">
                <a:latin typeface="Times New Roman" panose="02020603050405020304" pitchFamily="18" charset="0"/>
                <a:cs typeface="Times New Roman" panose="02020603050405020304" pitchFamily="18" charset="0"/>
              </a:rPr>
              <a:t> Panjang </a:t>
            </a:r>
            <a:r>
              <a:rPr lang="en-US" sz="3000" dirty="0" err="1">
                <a:latin typeface="Times New Roman" panose="02020603050405020304" pitchFamily="18" charset="0"/>
                <a:cs typeface="Times New Roman" panose="02020603050405020304" pitchFamily="18" charset="0"/>
              </a:rPr>
              <a:t>gelombang</a:t>
            </a:r>
            <a:r>
              <a:rPr lang="en-US" sz="3000" dirty="0">
                <a:latin typeface="Times New Roman" panose="02020603050405020304" pitchFamily="18" charset="0"/>
                <a:cs typeface="Times New Roman" panose="02020603050405020304" pitchFamily="18" charset="0"/>
              </a:rPr>
              <a:t> pada interval </a:t>
            </a:r>
            <a:r>
              <a:rPr lang="en-US" sz="3000" dirty="0" err="1">
                <a:latin typeface="Times New Roman" panose="02020603050405020304" pitchFamily="18" charset="0"/>
                <a:cs typeface="Times New Roman" panose="02020603050405020304" pitchFamily="18" charset="0"/>
              </a:rPr>
              <a:t>tertentu</a:t>
            </a:r>
            <a:r>
              <a:rPr lang="en-US" sz="3000" dirty="0">
                <a:latin typeface="Times New Roman" panose="02020603050405020304" pitchFamily="18" charset="0"/>
                <a:cs typeface="Times New Roman" panose="02020603050405020304" pitchFamily="18" charset="0"/>
              </a:rPr>
              <a:t>. </a:t>
            </a:r>
          </a:p>
          <a:p>
            <a:pPr lvl="0">
              <a:buClr>
                <a:srgbClr val="000000"/>
              </a:buClr>
              <a:tabLst>
                <a:tab pos="2865755" algn="ctr"/>
                <a:tab pos="5731510" algn="r"/>
              </a:tabLst>
            </a:pPr>
            <a:endParaRPr lang="en-US" sz="30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r>
              <a:rPr lang="en-US" sz="3000" dirty="0">
                <a:latin typeface="Times New Roman" panose="02020603050405020304" pitchFamily="18" charset="0"/>
                <a:cs typeface="Times New Roman" panose="02020603050405020304" pitchFamily="18" charset="0"/>
              </a:rPr>
              <a:t>Jadi </a:t>
            </a:r>
            <a:r>
              <a:rPr lang="en-US" sz="3000" dirty="0" err="1">
                <a:latin typeface="Times New Roman" panose="02020603050405020304" pitchFamily="18" charset="0"/>
                <a:cs typeface="Times New Roman" panose="02020603050405020304" pitchFamily="18" charset="0"/>
              </a:rPr>
              <a:t>tidak</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memerlukan</a:t>
            </a:r>
            <a:r>
              <a:rPr lang="en-US" sz="3000" dirty="0">
                <a:latin typeface="Times New Roman" panose="02020603050405020304" pitchFamily="18" charset="0"/>
                <a:cs typeface="Times New Roman" panose="02020603050405020304" pitchFamily="18" charset="0"/>
              </a:rPr>
              <a:t> media </a:t>
            </a:r>
            <a:r>
              <a:rPr lang="en-US" sz="3000" dirty="0" err="1">
                <a:latin typeface="Times New Roman" panose="02020603050405020304" pitchFamily="18" charset="0"/>
                <a:cs typeface="Times New Roman" panose="02020603050405020304" pitchFamily="18" charset="0"/>
              </a:rPr>
              <a:t>sehingga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perpindahan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panas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dapat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berlangsung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dalam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ruangan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hampa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udara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Panas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matahari</a:t>
            </a:r>
            <a:r>
              <a:rPr lang="en-US" sz="3000" dirty="0">
                <a:latin typeface="Times New Roman" panose="02020603050405020304" pitchFamily="18" charset="0"/>
                <a:cs typeface="Times New Roman" panose="02020603050405020304" pitchFamily="18" charset="0"/>
              </a:rPr>
              <a:t> yang </a:t>
            </a:r>
            <a:r>
              <a:rPr lang="en-US" sz="3000" dirty="0" err="1">
                <a:latin typeface="Times New Roman" panose="02020603050405020304" pitchFamily="18" charset="0"/>
                <a:cs typeface="Times New Roman" panose="02020603050405020304" pitchFamily="18" charset="0"/>
              </a:rPr>
              <a:t>sampai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bumi</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77583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4" name="Picture 4"/>
          <p:cNvPicPr>
            <a:picLocks noChangeAspect="1"/>
          </p:cNvPicPr>
          <p:nvPr/>
        </p:nvPicPr>
        <p:blipFill>
          <a:blip r:embed="rId4">
            <a:alphaModFix amt="20000"/>
          </a:blip>
          <a:stretch>
            <a:fillRect/>
          </a:stretch>
        </p:blipFill>
        <p:spPr>
          <a:xfrm>
            <a:off x="-2438400" y="3670300"/>
            <a:ext cx="7467600" cy="2146300"/>
          </a:xfrm>
          <a:prstGeom prst="rect">
            <a:avLst/>
          </a:prstGeom>
        </p:spPr>
      </p:pic>
      <p:pic>
        <p:nvPicPr>
          <p:cNvPr id="6" name="Picture 6"/>
          <p:cNvPicPr>
            <a:picLocks noChangeAspect="1"/>
          </p:cNvPicPr>
          <p:nvPr/>
        </p:nvPicPr>
        <p:blipFill>
          <a:blip r:embed="rId5"/>
          <a:stretch>
            <a:fillRect/>
          </a:stretch>
        </p:blipFill>
        <p:spPr>
          <a:xfrm>
            <a:off x="-1295400" y="7759700"/>
            <a:ext cx="2349500" cy="736600"/>
          </a:xfrm>
          <a:prstGeom prst="rect">
            <a:avLst/>
          </a:prstGeom>
        </p:spPr>
      </p:pic>
      <p:pic>
        <p:nvPicPr>
          <p:cNvPr id="7" name="Picture 7"/>
          <p:cNvPicPr>
            <a:picLocks noChangeAspect="1"/>
          </p:cNvPicPr>
          <p:nvPr/>
        </p:nvPicPr>
        <p:blipFill>
          <a:blip r:embed="rId6"/>
          <a:stretch>
            <a:fillRect/>
          </a:stretch>
        </p:blipFill>
        <p:spPr>
          <a:xfrm>
            <a:off x="-1295400" y="7200900"/>
            <a:ext cx="2349500" cy="736600"/>
          </a:xfrm>
          <a:prstGeom prst="rect">
            <a:avLst/>
          </a:prstGeom>
        </p:spPr>
      </p:pic>
      <p:pic>
        <p:nvPicPr>
          <p:cNvPr id="8" name="Picture 8"/>
          <p:cNvPicPr>
            <a:picLocks noChangeAspect="1"/>
          </p:cNvPicPr>
          <p:nvPr/>
        </p:nvPicPr>
        <p:blipFill>
          <a:blip r:embed="rId7"/>
          <a:stretch>
            <a:fillRect/>
          </a:stretch>
        </p:blipFill>
        <p:spPr>
          <a:xfrm>
            <a:off x="6019800" y="342900"/>
            <a:ext cx="11544300" cy="9588500"/>
          </a:xfrm>
          <a:prstGeom prst="rect">
            <a:avLst/>
          </a:prstGeom>
        </p:spPr>
      </p:pic>
      <p:pic>
        <p:nvPicPr>
          <p:cNvPr id="10" name="Picture 10"/>
          <p:cNvPicPr>
            <a:picLocks noChangeAspect="1"/>
          </p:cNvPicPr>
          <p:nvPr/>
        </p:nvPicPr>
        <p:blipFill>
          <a:blip r:embed="rId8"/>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9"/>
          <a:stretch>
            <a:fillRect/>
          </a:stretch>
        </p:blipFill>
        <p:spPr>
          <a:xfrm>
            <a:off x="-1397000" y="8636000"/>
            <a:ext cx="6413500" cy="2006600"/>
          </a:xfrm>
          <a:prstGeom prst="rect">
            <a:avLst/>
          </a:prstGeom>
        </p:spPr>
      </p:pic>
      <p:pic>
        <p:nvPicPr>
          <p:cNvPr id="13" name="Picture 13"/>
          <p:cNvPicPr>
            <a:picLocks noChangeAspect="1"/>
          </p:cNvPicPr>
          <p:nvPr/>
        </p:nvPicPr>
        <p:blipFill>
          <a:blip r:embed="rId10"/>
          <a:stretch>
            <a:fillRect/>
          </a:stretch>
        </p:blipFill>
        <p:spPr>
          <a:xfrm>
            <a:off x="-1397000" y="8547100"/>
            <a:ext cx="6413500" cy="317500"/>
          </a:xfrm>
          <a:prstGeom prst="rect">
            <a:avLst/>
          </a:prstGeom>
        </p:spPr>
      </p:pic>
      <p:pic>
        <p:nvPicPr>
          <p:cNvPr id="14" name="Picture 14"/>
          <p:cNvPicPr>
            <a:picLocks noChangeAspect="1"/>
          </p:cNvPicPr>
          <p:nvPr/>
        </p:nvPicPr>
        <p:blipFill>
          <a:blip r:embed="rId11"/>
          <a:stretch>
            <a:fillRect/>
          </a:stretch>
        </p:blipFill>
        <p:spPr>
          <a:xfrm>
            <a:off x="-1968500" y="8394700"/>
            <a:ext cx="7416800" cy="292100"/>
          </a:xfrm>
          <a:prstGeom prst="rect">
            <a:avLst/>
          </a:prstGeom>
        </p:spPr>
      </p:pic>
      <p:pic>
        <p:nvPicPr>
          <p:cNvPr id="16" name="Picture 16"/>
          <p:cNvPicPr>
            <a:picLocks noChangeAspect="1"/>
          </p:cNvPicPr>
          <p:nvPr/>
        </p:nvPicPr>
        <p:blipFill>
          <a:blip r:embed="rId12"/>
          <a:stretch>
            <a:fillRect/>
          </a:stretch>
        </p:blipFill>
        <p:spPr>
          <a:xfrm>
            <a:off x="6452973" y="826186"/>
            <a:ext cx="2717800" cy="1727200"/>
          </a:xfrm>
          <a:prstGeom prst="rect">
            <a:avLst/>
          </a:prstGeom>
        </p:spPr>
      </p:pic>
      <p:pic>
        <p:nvPicPr>
          <p:cNvPr id="17" name="Picture 17"/>
          <p:cNvPicPr>
            <a:picLocks noChangeAspect="1"/>
          </p:cNvPicPr>
          <p:nvPr/>
        </p:nvPicPr>
        <p:blipFill>
          <a:blip r:embed="rId13"/>
          <a:stretch>
            <a:fillRect/>
          </a:stretch>
        </p:blipFill>
        <p:spPr>
          <a:xfrm>
            <a:off x="6783173" y="953186"/>
            <a:ext cx="1698625" cy="1981200"/>
          </a:xfrm>
          <a:prstGeom prst="rect">
            <a:avLst/>
          </a:prstGeom>
        </p:spPr>
      </p:pic>
      <p:pic>
        <p:nvPicPr>
          <p:cNvPr id="18" name="Picture 18"/>
          <p:cNvPicPr>
            <a:picLocks noChangeAspect="1"/>
          </p:cNvPicPr>
          <p:nvPr/>
        </p:nvPicPr>
        <p:blipFill>
          <a:blip r:embed="rId14"/>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5"/>
          <a:stretch>
            <a:fillRect/>
          </a:stretch>
        </p:blipFill>
        <p:spPr>
          <a:xfrm rot="-5400000">
            <a:off x="16979900" y="660400"/>
            <a:ext cx="1155700" cy="1181100"/>
          </a:xfrm>
          <a:prstGeom prst="rect">
            <a:avLst/>
          </a:prstGeom>
        </p:spPr>
      </p:pic>
      <p:sp>
        <p:nvSpPr>
          <p:cNvPr id="25" name="TextBox 18">
            <a:extLst>
              <a:ext uri="{FF2B5EF4-FFF2-40B4-BE49-F238E27FC236}">
                <a16:creationId xmlns:a16="http://schemas.microsoft.com/office/drawing/2014/main" id="{C146D68F-161E-7418-792F-0FB395C8E531}"/>
              </a:ext>
            </a:extLst>
          </p:cNvPr>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a:solidFill>
                  <a:srgbClr val="000000"/>
                </a:solidFill>
                <a:latin typeface="Times New Roman" panose="02020603050405020304" pitchFamily="18" charset="0"/>
                <a:cs typeface="Times New Roman" panose="02020603050405020304" pitchFamily="18" charset="0"/>
              </a:rPr>
              <a:t>Hukum Stefan </a:t>
            </a:r>
            <a:r>
              <a:rPr lang="en-US" sz="2400" dirty="0" err="1">
                <a:solidFill>
                  <a:srgbClr val="000000"/>
                </a:solidFill>
                <a:latin typeface="Times New Roman" panose="02020603050405020304" pitchFamily="18" charset="0"/>
                <a:cs typeface="Times New Roman" panose="02020603050405020304" pitchFamily="18" charset="0"/>
              </a:rPr>
              <a:t>Boltzman</a:t>
            </a: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2F59DAE-8DBB-2D96-E0D8-DA36B66797D9}"/>
              </a:ext>
            </a:extLst>
          </p:cNvPr>
          <p:cNvPicPr>
            <a:picLocks noChangeAspect="1"/>
          </p:cNvPicPr>
          <p:nvPr/>
        </p:nvPicPr>
        <p:blipFill>
          <a:blip r:embed="rId16"/>
          <a:stretch>
            <a:fillRect/>
          </a:stretch>
        </p:blipFill>
        <p:spPr>
          <a:xfrm>
            <a:off x="9979113" y="2124567"/>
            <a:ext cx="4267797" cy="1219370"/>
          </a:xfrm>
          <a:prstGeom prst="rect">
            <a:avLst/>
          </a:prstGeom>
        </p:spPr>
      </p:pic>
      <p:pic>
        <p:nvPicPr>
          <p:cNvPr id="22" name="Picture 21">
            <a:extLst>
              <a:ext uri="{FF2B5EF4-FFF2-40B4-BE49-F238E27FC236}">
                <a16:creationId xmlns:a16="http://schemas.microsoft.com/office/drawing/2014/main" id="{B34FA0CD-534D-489B-8EC6-2F16BA36D010}"/>
              </a:ext>
            </a:extLst>
          </p:cNvPr>
          <p:cNvPicPr>
            <a:picLocks noChangeAspect="1"/>
          </p:cNvPicPr>
          <p:nvPr/>
        </p:nvPicPr>
        <p:blipFill>
          <a:blip r:embed="rId17"/>
          <a:stretch>
            <a:fillRect/>
          </a:stretch>
        </p:blipFill>
        <p:spPr>
          <a:xfrm>
            <a:off x="9004300" y="3944602"/>
            <a:ext cx="5788816" cy="1727199"/>
          </a:xfrm>
          <a:prstGeom prst="rect">
            <a:avLst/>
          </a:prstGeom>
        </p:spPr>
      </p:pic>
      <p:pic>
        <p:nvPicPr>
          <p:cNvPr id="26" name="Picture 25">
            <a:extLst>
              <a:ext uri="{FF2B5EF4-FFF2-40B4-BE49-F238E27FC236}">
                <a16:creationId xmlns:a16="http://schemas.microsoft.com/office/drawing/2014/main" id="{0BAD1C27-3098-425B-56CC-749E6F7E8AF1}"/>
              </a:ext>
            </a:extLst>
          </p:cNvPr>
          <p:cNvPicPr>
            <a:picLocks noChangeAspect="1"/>
          </p:cNvPicPr>
          <p:nvPr/>
        </p:nvPicPr>
        <p:blipFill>
          <a:blip r:embed="rId18"/>
          <a:stretch>
            <a:fillRect/>
          </a:stretch>
        </p:blipFill>
        <p:spPr>
          <a:xfrm>
            <a:off x="9170773" y="5601651"/>
            <a:ext cx="5788815" cy="1106873"/>
          </a:xfrm>
          <a:prstGeom prst="rect">
            <a:avLst/>
          </a:prstGeom>
        </p:spPr>
      </p:pic>
      <p:sp>
        <p:nvSpPr>
          <p:cNvPr id="29" name="TextBox 28">
            <a:extLst>
              <a:ext uri="{FF2B5EF4-FFF2-40B4-BE49-F238E27FC236}">
                <a16:creationId xmlns:a16="http://schemas.microsoft.com/office/drawing/2014/main" id="{C4361091-D5E9-50AD-563C-E5DBC167CEA7}"/>
              </a:ext>
            </a:extLst>
          </p:cNvPr>
          <p:cNvSpPr txBox="1"/>
          <p:nvPr/>
        </p:nvSpPr>
        <p:spPr>
          <a:xfrm>
            <a:off x="-1649378" y="114300"/>
            <a:ext cx="6195978" cy="4093428"/>
          </a:xfrm>
          <a:prstGeom prst="rect">
            <a:avLst/>
          </a:prstGeom>
          <a:noFill/>
        </p:spPr>
        <p:txBody>
          <a:bodyPr wrap="square">
            <a:spAutoFit/>
          </a:bodyPr>
          <a:lstStyle/>
          <a:p>
            <a:r>
              <a:rPr lang="en-US" sz="2600" dirty="0" err="1">
                <a:latin typeface="Times New Roman" panose="02020603050405020304" pitchFamily="18" charset="0"/>
                <a:cs typeface="Times New Roman" panose="02020603050405020304" pitchFamily="18" charset="0"/>
              </a:rPr>
              <a:t>Junlah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energi</a:t>
            </a:r>
            <a:r>
              <a:rPr lang="en-US" sz="2600" dirty="0">
                <a:latin typeface="Times New Roman" panose="02020603050405020304" pitchFamily="18" charset="0"/>
                <a:cs typeface="Times New Roman" panose="02020603050405020304" pitchFamily="18" charset="0"/>
              </a:rPr>
              <a:t> yang </a:t>
            </a:r>
            <a:r>
              <a:rPr lang="en-US" sz="2600" dirty="0" err="1">
                <a:latin typeface="Times New Roman" panose="02020603050405020304" pitchFamily="18" charset="0"/>
                <a:cs typeface="Times New Roman" panose="02020603050405020304" pitchFamily="18" charset="0"/>
              </a:rPr>
              <a:t>dipancarkan</a:t>
            </a:r>
            <a:r>
              <a:rPr lang="en-US" sz="2600" dirty="0">
                <a:latin typeface="Times New Roman" panose="02020603050405020304" pitchFamily="18" charset="0"/>
                <a:cs typeface="Times New Roman" panose="02020603050405020304" pitchFamily="18" charset="0"/>
              </a:rPr>
              <a:t> per </a:t>
            </a:r>
            <a:r>
              <a:rPr lang="en-US" sz="2600" dirty="0" err="1">
                <a:latin typeface="Times New Roman" panose="02020603050405020304" pitchFamily="18" charset="0"/>
                <a:cs typeface="Times New Roman" panose="02020603050405020304" pitchFamily="18" charset="0"/>
              </a:rPr>
              <a:t>satuan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permukaan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benda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hitam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dalam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satuan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waktu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akan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berbanding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lurus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dengan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pangkat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empat</a:t>
            </a:r>
            <a:r>
              <a:rPr lang="en-US" sz="2600" dirty="0">
                <a:latin typeface="Times New Roman" panose="02020603050405020304" pitchFamily="18" charset="0"/>
                <a:cs typeface="Times New Roman" panose="02020603050405020304" pitchFamily="18" charset="0"/>
              </a:rPr>
              <a:t> temperature </a:t>
            </a:r>
            <a:r>
              <a:rPr lang="en-US" sz="2600" dirty="0" err="1">
                <a:latin typeface="Times New Roman" panose="02020603050405020304" pitchFamily="18" charset="0"/>
                <a:cs typeface="Times New Roman" panose="02020603050405020304" pitchFamily="18" charset="0"/>
              </a:rPr>
              <a:t>termodinamikanya</a:t>
            </a:r>
            <a:r>
              <a:rPr lang="en-US" sz="2600" dirty="0">
                <a:latin typeface="Times New Roman" panose="02020603050405020304" pitchFamily="18" charset="0"/>
                <a:cs typeface="Times New Roman" panose="02020603050405020304" pitchFamily="18" charset="0"/>
              </a:rPr>
              <a:t>.</a:t>
            </a:r>
          </a:p>
          <a:p>
            <a:endParaRPr lang="en-US" sz="2600" dirty="0">
              <a:latin typeface="Times New Roman" panose="02020603050405020304" pitchFamily="18" charset="0"/>
              <a:cs typeface="Times New Roman" panose="02020603050405020304" pitchFamily="18" charset="0"/>
            </a:endParaRPr>
          </a:p>
          <a:p>
            <a:pPr algn="l" fontAlgn="ctr"/>
            <a:r>
              <a:rPr lang="en-ID" sz="2600" b="0" i="0" dirty="0" err="1">
                <a:solidFill>
                  <a:srgbClr val="001D35"/>
                </a:solidFill>
                <a:effectLst/>
                <a:latin typeface="Times New Roman" panose="02020603050405020304" pitchFamily="18" charset="0"/>
                <a:cs typeface="Times New Roman" panose="02020603050405020304" pitchFamily="18" charset="0"/>
              </a:rPr>
              <a:t>Menghitung</a:t>
            </a:r>
            <a:r>
              <a:rPr lang="en-ID" sz="2600" b="0" i="0" dirty="0">
                <a:solidFill>
                  <a:srgbClr val="001D35"/>
                </a:solidFill>
                <a:effectLst/>
                <a:latin typeface="Times New Roman" panose="02020603050405020304" pitchFamily="18" charset="0"/>
                <a:cs typeface="Times New Roman" panose="02020603050405020304" pitchFamily="18" charset="0"/>
              </a:rPr>
              <a:t> </a:t>
            </a:r>
            <a:r>
              <a:rPr lang="en-ID" sz="2600" b="0" i="0" dirty="0" err="1">
                <a:solidFill>
                  <a:srgbClr val="001D35"/>
                </a:solidFill>
                <a:effectLst/>
                <a:latin typeface="Times New Roman" panose="02020603050405020304" pitchFamily="18" charset="0"/>
                <a:cs typeface="Times New Roman" panose="02020603050405020304" pitchFamily="18" charset="0"/>
              </a:rPr>
              <a:t>suhu</a:t>
            </a:r>
            <a:r>
              <a:rPr lang="en-ID" sz="2600" b="0" i="0" dirty="0">
                <a:solidFill>
                  <a:srgbClr val="001D35"/>
                </a:solidFill>
                <a:effectLst/>
                <a:latin typeface="Times New Roman" panose="02020603050405020304" pitchFamily="18" charset="0"/>
                <a:cs typeface="Times New Roman" panose="02020603050405020304" pitchFamily="18" charset="0"/>
              </a:rPr>
              <a:t> </a:t>
            </a:r>
            <a:r>
              <a:rPr lang="en-ID" sz="2600" b="0" i="0" dirty="0" err="1">
                <a:solidFill>
                  <a:srgbClr val="001D35"/>
                </a:solidFill>
                <a:effectLst/>
                <a:latin typeface="Times New Roman" panose="02020603050405020304" pitchFamily="18" charset="0"/>
                <a:cs typeface="Times New Roman" panose="02020603050405020304" pitchFamily="18" charset="0"/>
              </a:rPr>
              <a:t>filamen</a:t>
            </a:r>
            <a:r>
              <a:rPr lang="en-ID" sz="2600" b="0" i="0" dirty="0">
                <a:solidFill>
                  <a:srgbClr val="001D35"/>
                </a:solidFill>
                <a:effectLst/>
                <a:latin typeface="Times New Roman" panose="02020603050405020304" pitchFamily="18" charset="0"/>
                <a:cs typeface="Times New Roman" panose="02020603050405020304" pitchFamily="18" charset="0"/>
              </a:rPr>
              <a:t> tungsten, </a:t>
            </a:r>
            <a:r>
              <a:rPr lang="en-ID" sz="2600" b="0" i="0" dirty="0" err="1">
                <a:solidFill>
                  <a:srgbClr val="001D35"/>
                </a:solidFill>
                <a:effectLst/>
                <a:latin typeface="Times New Roman" panose="02020603050405020304" pitchFamily="18" charset="0"/>
                <a:cs typeface="Times New Roman" panose="02020603050405020304" pitchFamily="18" charset="0"/>
              </a:rPr>
              <a:t>Menghitung</a:t>
            </a:r>
            <a:r>
              <a:rPr lang="en-ID" sz="2600" b="0" i="0" dirty="0">
                <a:solidFill>
                  <a:srgbClr val="001D35"/>
                </a:solidFill>
                <a:effectLst/>
                <a:latin typeface="Times New Roman" panose="02020603050405020304" pitchFamily="18" charset="0"/>
                <a:cs typeface="Times New Roman" panose="02020603050405020304" pitchFamily="18" charset="0"/>
              </a:rPr>
              <a:t> total </a:t>
            </a:r>
            <a:r>
              <a:rPr lang="en-ID" sz="2600" b="0" i="0" dirty="0" err="1">
                <a:solidFill>
                  <a:srgbClr val="001D35"/>
                </a:solidFill>
                <a:effectLst/>
                <a:latin typeface="Times New Roman" panose="02020603050405020304" pitchFamily="18" charset="0"/>
                <a:cs typeface="Times New Roman" panose="02020603050405020304" pitchFamily="18" charset="0"/>
              </a:rPr>
              <a:t>energi</a:t>
            </a:r>
            <a:r>
              <a:rPr lang="en-ID" sz="2600" b="0" i="0" dirty="0">
                <a:solidFill>
                  <a:srgbClr val="001D35"/>
                </a:solidFill>
                <a:effectLst/>
                <a:latin typeface="Times New Roman" panose="02020603050405020304" pitchFamily="18" charset="0"/>
                <a:cs typeface="Times New Roman" panose="02020603050405020304" pitchFamily="18" charset="0"/>
              </a:rPr>
              <a:t> yang </a:t>
            </a:r>
            <a:r>
              <a:rPr lang="en-ID" sz="2600" b="0" i="0" dirty="0" err="1">
                <a:solidFill>
                  <a:srgbClr val="001D35"/>
                </a:solidFill>
                <a:effectLst/>
                <a:latin typeface="Times New Roman" panose="02020603050405020304" pitchFamily="18" charset="0"/>
                <a:cs typeface="Times New Roman" panose="02020603050405020304" pitchFamily="18" charset="0"/>
              </a:rPr>
              <a:t>diradiasikan</a:t>
            </a:r>
            <a:r>
              <a:rPr lang="en-ID" sz="2600" b="0" i="0" dirty="0">
                <a:solidFill>
                  <a:srgbClr val="001D35"/>
                </a:solidFill>
                <a:effectLst/>
                <a:latin typeface="Times New Roman" panose="02020603050405020304" pitchFamily="18" charset="0"/>
                <a:cs typeface="Times New Roman" panose="02020603050405020304" pitchFamily="18" charset="0"/>
              </a:rPr>
              <a:t> </a:t>
            </a:r>
            <a:r>
              <a:rPr lang="en-ID" sz="2600" b="0" i="0" dirty="0" err="1">
                <a:solidFill>
                  <a:srgbClr val="001D35"/>
                </a:solidFill>
                <a:effectLst/>
                <a:latin typeface="Times New Roman" panose="02020603050405020304" pitchFamily="18" charset="0"/>
                <a:cs typeface="Times New Roman" panose="02020603050405020304" pitchFamily="18" charset="0"/>
              </a:rPr>
              <a:t>matahari</a:t>
            </a:r>
            <a:r>
              <a:rPr lang="en-ID" sz="2600" b="0" i="0" dirty="0">
                <a:solidFill>
                  <a:srgbClr val="001D35"/>
                </a:solidFill>
                <a:effectLst/>
                <a:latin typeface="Times New Roman" panose="02020603050405020304" pitchFamily="18" charset="0"/>
                <a:cs typeface="Times New Roman" panose="02020603050405020304" pitchFamily="18" charset="0"/>
              </a:rPr>
              <a:t> </a:t>
            </a:r>
            <a:r>
              <a:rPr lang="en-ID" sz="2600" b="0" i="0" dirty="0" err="1">
                <a:solidFill>
                  <a:srgbClr val="001D35"/>
                </a:solidFill>
                <a:effectLst/>
                <a:latin typeface="Times New Roman" panose="02020603050405020304" pitchFamily="18" charset="0"/>
                <a:cs typeface="Times New Roman" panose="02020603050405020304" pitchFamily="18" charset="0"/>
              </a:rPr>
              <a:t>setiap</a:t>
            </a:r>
            <a:r>
              <a:rPr lang="en-ID" sz="2600" b="0" i="0" dirty="0">
                <a:solidFill>
                  <a:srgbClr val="001D35"/>
                </a:solidFill>
                <a:effectLst/>
                <a:latin typeface="Times New Roman" panose="02020603050405020304" pitchFamily="18" charset="0"/>
                <a:cs typeface="Times New Roman" panose="02020603050405020304" pitchFamily="18" charset="0"/>
              </a:rPr>
              <a:t> </a:t>
            </a:r>
            <a:r>
              <a:rPr lang="en-ID" sz="2600" b="0" i="0" dirty="0" err="1">
                <a:solidFill>
                  <a:srgbClr val="001D35"/>
                </a:solidFill>
                <a:effectLst/>
                <a:latin typeface="Times New Roman" panose="02020603050405020304" pitchFamily="18" charset="0"/>
                <a:cs typeface="Times New Roman" panose="02020603050405020304" pitchFamily="18" charset="0"/>
              </a:rPr>
              <a:t>detiknya</a:t>
            </a:r>
            <a:r>
              <a:rPr lang="en-ID" sz="2600" b="0" i="0" dirty="0">
                <a:solidFill>
                  <a:srgbClr val="001D35"/>
                </a:solidFill>
                <a:effectLst/>
                <a:latin typeface="Times New Roman" panose="02020603050405020304" pitchFamily="18" charset="0"/>
                <a:cs typeface="Times New Roman" panose="02020603050405020304" pitchFamily="18" charset="0"/>
              </a:rPr>
              <a:t>. </a:t>
            </a:r>
          </a:p>
          <a:p>
            <a:br>
              <a:rPr lang="en-ID" sz="2600" b="0" i="0" dirty="0">
                <a:solidFill>
                  <a:srgbClr val="001D35"/>
                </a:solidFill>
                <a:effectLst/>
                <a:latin typeface="Times New Roman" panose="02020603050405020304" pitchFamily="18" charset="0"/>
                <a:cs typeface="Times New Roman" panose="02020603050405020304" pitchFamily="18" charset="0"/>
              </a:rPr>
            </a:br>
            <a:endParaRPr lang="en-ID"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04554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63E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tretch>
            <a:fillRect/>
          </a:stretch>
        </p:blipFill>
        <p:spPr>
          <a:xfrm>
            <a:off x="571500" y="571500"/>
            <a:ext cx="17157700" cy="9385300"/>
          </a:xfrm>
          <a:prstGeom prst="rect">
            <a:avLst/>
          </a:prstGeom>
          <a:effectLst>
            <a:outerShdw dist="216477" dir="2700000">
              <a:srgbClr val="000000">
                <a:alpha val="19000"/>
              </a:srgbClr>
            </a:outerShdw>
          </a:effectLst>
        </p:spPr>
      </p:pic>
      <p:pic>
        <p:nvPicPr>
          <p:cNvPr id="36" name="Picture 6">
            <a:extLst>
              <a:ext uri="{FF2B5EF4-FFF2-40B4-BE49-F238E27FC236}">
                <a16:creationId xmlns:a16="http://schemas.microsoft.com/office/drawing/2014/main" id="{07ABB146-EE4B-1A7A-0CE4-8FC00C8E808F}"/>
              </a:ext>
            </a:extLst>
          </p:cNvPr>
          <p:cNvPicPr>
            <a:picLocks noChangeAspect="1"/>
          </p:cNvPicPr>
          <p:nvPr/>
        </p:nvPicPr>
        <p:blipFill>
          <a:blip r:embed="rId3"/>
          <a:stretch>
            <a:fillRect/>
          </a:stretch>
        </p:blipFill>
        <p:spPr>
          <a:xfrm>
            <a:off x="1587500" y="2489200"/>
            <a:ext cx="15100300" cy="6464300"/>
          </a:xfrm>
          <a:prstGeom prst="rect">
            <a:avLst/>
          </a:prstGeom>
          <a:effectLst>
            <a:outerShdw blurRad="108840" dist="128664" dir="2700000">
              <a:srgbClr val="000000">
                <a:alpha val="13000"/>
              </a:srgbClr>
            </a:outerShdw>
          </a:effectLst>
        </p:spPr>
      </p:pic>
      <p:pic>
        <p:nvPicPr>
          <p:cNvPr id="37" name="Picture 7">
            <a:extLst>
              <a:ext uri="{FF2B5EF4-FFF2-40B4-BE49-F238E27FC236}">
                <a16:creationId xmlns:a16="http://schemas.microsoft.com/office/drawing/2014/main" id="{51098FA8-B13C-6253-8808-A7D5BA713664}"/>
              </a:ext>
            </a:extLst>
          </p:cNvPr>
          <p:cNvPicPr>
            <a:picLocks noChangeAspect="1"/>
          </p:cNvPicPr>
          <p:nvPr/>
        </p:nvPicPr>
        <p:blipFill>
          <a:blip r:embed="rId4"/>
          <a:stretch>
            <a:fillRect/>
          </a:stretch>
        </p:blipFill>
        <p:spPr>
          <a:xfrm rot="-5400000">
            <a:off x="16802100" y="1117600"/>
            <a:ext cx="609600" cy="927100"/>
          </a:xfrm>
          <a:prstGeom prst="rect">
            <a:avLst/>
          </a:prstGeom>
          <a:effectLst>
            <a:outerShdw blurRad="3675" dist="32707" dir="8100000">
              <a:srgbClr val="000000">
                <a:alpha val="18000"/>
              </a:srgbClr>
            </a:outerShdw>
          </a:effectLst>
        </p:spPr>
      </p:pic>
      <p:sp>
        <p:nvSpPr>
          <p:cNvPr id="38" name="TextBox 8">
            <a:extLst>
              <a:ext uri="{FF2B5EF4-FFF2-40B4-BE49-F238E27FC236}">
                <a16:creationId xmlns:a16="http://schemas.microsoft.com/office/drawing/2014/main" id="{DC2E3464-CCA4-9CF3-97E7-84E3021A61F2}"/>
              </a:ext>
            </a:extLst>
          </p:cNvPr>
          <p:cNvSpPr txBox="1"/>
          <p:nvPr/>
        </p:nvSpPr>
        <p:spPr>
          <a:xfrm>
            <a:off x="16878300" y="1422400"/>
            <a:ext cx="419100" cy="304800"/>
          </a:xfrm>
          <a:prstGeom prst="rect">
            <a:avLst/>
          </a:prstGeom>
        </p:spPr>
        <p:txBody>
          <a:bodyPr lIns="0" tIns="0" rIns="0" bIns="0" rtlCol="0" anchor="t"/>
          <a:lstStyle/>
          <a:p>
            <a:pPr lvl="0" algn="ctr">
              <a:lnSpc>
                <a:spcPct val="99600"/>
              </a:lnSpc>
            </a:pPr>
            <a:endParaRPr lang="en-US" sz="1700" b="0" i="0" u="none" strike="noStrike" dirty="0">
              <a:solidFill>
                <a:srgbClr val="EFE9DB"/>
              </a:solidFill>
              <a:latin typeface="Times New Roman" panose="02020603050405020304" pitchFamily="18" charset="0"/>
              <a:cs typeface="Times New Roman" panose="02020603050405020304" pitchFamily="18" charset="0"/>
            </a:endParaRPr>
          </a:p>
        </p:txBody>
      </p:sp>
      <p:sp>
        <p:nvSpPr>
          <p:cNvPr id="40" name="TextBox 10">
            <a:extLst>
              <a:ext uri="{FF2B5EF4-FFF2-40B4-BE49-F238E27FC236}">
                <a16:creationId xmlns:a16="http://schemas.microsoft.com/office/drawing/2014/main" id="{D657736C-48EF-FD11-E5B2-19C97B573789}"/>
              </a:ext>
            </a:extLst>
          </p:cNvPr>
          <p:cNvSpPr txBox="1"/>
          <p:nvPr/>
        </p:nvSpPr>
        <p:spPr>
          <a:xfrm>
            <a:off x="412750" y="1225550"/>
            <a:ext cx="17157700" cy="609600"/>
          </a:xfrm>
          <a:prstGeom prst="rect">
            <a:avLst/>
          </a:prstGeom>
        </p:spPr>
        <p:txBody>
          <a:bodyPr lIns="0" tIns="0" rIns="0" bIns="0" rtlCol="0" anchor="t"/>
          <a:lstStyle/>
          <a:p>
            <a:pPr lvl="0" algn="ctr">
              <a:lnSpc>
                <a:spcPct val="87980"/>
              </a:lnSpc>
            </a:pPr>
            <a:r>
              <a:rPr lang="en-US" sz="7400" b="0" i="0" u="none" strike="noStrike" dirty="0" err="1">
                <a:solidFill>
                  <a:srgbClr val="654234"/>
                </a:solidFill>
                <a:latin typeface="Times New Roman" panose="02020603050405020304" pitchFamily="18" charset="0"/>
                <a:cs typeface="Times New Roman" panose="02020603050405020304" pitchFamily="18" charset="0"/>
              </a:rPr>
              <a:t>Perpa</a:t>
            </a:r>
            <a:r>
              <a:rPr lang="en-US" sz="7400" dirty="0" err="1">
                <a:solidFill>
                  <a:srgbClr val="654234"/>
                </a:solidFill>
                <a:latin typeface="Times New Roman" panose="02020603050405020304" pitchFamily="18" charset="0"/>
                <a:cs typeface="Times New Roman" panose="02020603050405020304" pitchFamily="18" charset="0"/>
              </a:rPr>
              <a:t>n</a:t>
            </a:r>
            <a:r>
              <a:rPr lang="en-US" sz="7400" dirty="0">
                <a:solidFill>
                  <a:srgbClr val="654234"/>
                </a:solidFill>
                <a:latin typeface="Times New Roman" panose="02020603050405020304" pitchFamily="18" charset="0"/>
                <a:cs typeface="Times New Roman" panose="02020603050405020304" pitchFamily="18" charset="0"/>
              </a:rPr>
              <a:t> </a:t>
            </a:r>
            <a:r>
              <a:rPr lang="en-US" sz="7400" dirty="0" err="1">
                <a:solidFill>
                  <a:srgbClr val="654234"/>
                </a:solidFill>
                <a:latin typeface="Times New Roman" panose="02020603050405020304" pitchFamily="18" charset="0"/>
                <a:cs typeface="Times New Roman" panose="02020603050405020304" pitchFamily="18" charset="0"/>
              </a:rPr>
              <a:t>Konduksi</a:t>
            </a:r>
            <a:r>
              <a:rPr lang="en-US" sz="7400" dirty="0">
                <a:solidFill>
                  <a:srgbClr val="654234"/>
                </a:solidFill>
                <a:latin typeface="Times New Roman" panose="02020603050405020304" pitchFamily="18" charset="0"/>
                <a:cs typeface="Times New Roman" panose="02020603050405020304" pitchFamily="18" charset="0"/>
              </a:rPr>
              <a:t>, </a:t>
            </a:r>
            <a:r>
              <a:rPr lang="en-US" sz="7400" dirty="0" err="1">
                <a:solidFill>
                  <a:srgbClr val="654234"/>
                </a:solidFill>
                <a:latin typeface="Times New Roman" panose="02020603050405020304" pitchFamily="18" charset="0"/>
                <a:cs typeface="Times New Roman" panose="02020603050405020304" pitchFamily="18" charset="0"/>
              </a:rPr>
              <a:t>Konveksi</a:t>
            </a:r>
            <a:r>
              <a:rPr lang="en-US" sz="7400" dirty="0">
                <a:solidFill>
                  <a:srgbClr val="654234"/>
                </a:solidFill>
                <a:latin typeface="Times New Roman" panose="02020603050405020304" pitchFamily="18" charset="0"/>
                <a:cs typeface="Times New Roman" panose="02020603050405020304" pitchFamily="18" charset="0"/>
              </a:rPr>
              <a:t>, </a:t>
            </a:r>
            <a:r>
              <a:rPr lang="en-US" sz="7400" dirty="0" err="1">
                <a:solidFill>
                  <a:srgbClr val="654234"/>
                </a:solidFill>
                <a:latin typeface="Times New Roman" panose="02020603050405020304" pitchFamily="18" charset="0"/>
                <a:cs typeface="Times New Roman" panose="02020603050405020304" pitchFamily="18" charset="0"/>
              </a:rPr>
              <a:t>Radiasi</a:t>
            </a:r>
            <a:endParaRPr lang="en-US" sz="7400" b="0" i="0" u="none" strike="noStrike" dirty="0">
              <a:solidFill>
                <a:srgbClr val="654234"/>
              </a:solidFill>
              <a:latin typeface="Times New Roman" panose="02020603050405020304" pitchFamily="18" charset="0"/>
              <a:cs typeface="Times New Roman" panose="02020603050405020304" pitchFamily="18" charset="0"/>
            </a:endParaRPr>
          </a:p>
        </p:txBody>
      </p:sp>
      <p:sp>
        <p:nvSpPr>
          <p:cNvPr id="44" name="TextBox 14">
            <a:extLst>
              <a:ext uri="{FF2B5EF4-FFF2-40B4-BE49-F238E27FC236}">
                <a16:creationId xmlns:a16="http://schemas.microsoft.com/office/drawing/2014/main" id="{2C92EB65-83FD-CCB4-B96B-0E3B8A799B57}"/>
              </a:ext>
            </a:extLst>
          </p:cNvPr>
          <p:cNvSpPr txBox="1"/>
          <p:nvPr/>
        </p:nvSpPr>
        <p:spPr>
          <a:xfrm>
            <a:off x="1841500" y="2511682"/>
            <a:ext cx="15265400" cy="4267200"/>
          </a:xfrm>
          <a:prstGeom prst="rect">
            <a:avLst/>
          </a:prstGeom>
        </p:spPr>
        <p:txBody>
          <a:bodyPr lIns="0" tIns="0" rIns="0" bIns="0" rtlCol="0" anchor="t"/>
          <a:lstStyle/>
          <a:p>
            <a:pPr marL="342900" lvl="0" indent="-342900" algn="l">
              <a:lnSpc>
                <a:spcPct val="116199"/>
              </a:lnSpc>
              <a:buClr>
                <a:srgbClr val="000000"/>
              </a:buClr>
              <a:buFont typeface="Arial"/>
              <a:buChar char="●"/>
            </a:pPr>
            <a:r>
              <a:rPr lang="en-US" sz="3000" b="0" i="0" u="none" strike="noStrike" dirty="0">
                <a:solidFill>
                  <a:srgbClr val="000000"/>
                </a:solidFill>
                <a:latin typeface="Times New Roman" panose="02020603050405020304" pitchFamily="18" charset="0"/>
                <a:cs typeface="Times New Roman" panose="02020603050405020304" pitchFamily="18" charset="0"/>
              </a:rPr>
              <a:t>Pada </a:t>
            </a:r>
            <a:r>
              <a:rPr lang="en-US" sz="3000" b="0" i="0" u="none" strike="noStrike" dirty="0" err="1">
                <a:solidFill>
                  <a:srgbClr val="000000"/>
                </a:solidFill>
                <a:latin typeface="Times New Roman" panose="02020603050405020304" pitchFamily="18" charset="0"/>
                <a:cs typeface="Times New Roman" panose="02020603050405020304" pitchFamily="18" charset="0"/>
              </a:rPr>
              <a:t>umum</a:t>
            </a:r>
            <a:r>
              <a:rPr lang="en-US" sz="3000" dirty="0" err="1">
                <a:solidFill>
                  <a:srgbClr val="000000"/>
                </a:solidFill>
                <a:latin typeface="Times New Roman" panose="02020603050405020304" pitchFamily="18" charset="0"/>
                <a:cs typeface="Times New Roman" panose="02020603050405020304" pitchFamily="18" charset="0"/>
              </a:rPr>
              <a:t>nya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tiga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macam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mekanisme</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perpan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ini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berlangsung</a:t>
            </a:r>
            <a:r>
              <a:rPr lang="en-US" sz="3000" dirty="0">
                <a:solidFill>
                  <a:srgbClr val="000000"/>
                </a:solidFill>
                <a:latin typeface="Times New Roman" panose="02020603050405020304" pitchFamily="18" charset="0"/>
                <a:cs typeface="Times New Roman" panose="02020603050405020304" pitchFamily="18" charset="0"/>
              </a:rPr>
              <a:t> Bersama – </a:t>
            </a:r>
            <a:r>
              <a:rPr lang="en-US" sz="3000" dirty="0" err="1">
                <a:solidFill>
                  <a:srgbClr val="000000"/>
                </a:solidFill>
                <a:latin typeface="Times New Roman" panose="02020603050405020304" pitchFamily="18" charset="0"/>
                <a:cs typeface="Times New Roman" panose="02020603050405020304" pitchFamily="18" charset="0"/>
              </a:rPr>
              <a:t>sama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Sebagai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contoh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adalah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beton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tempat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pejalan</a:t>
            </a:r>
            <a:r>
              <a:rPr lang="en-US" sz="3000" dirty="0">
                <a:solidFill>
                  <a:srgbClr val="000000"/>
                </a:solidFill>
                <a:latin typeface="Times New Roman" panose="02020603050405020304" pitchFamily="18" charset="0"/>
                <a:cs typeface="Times New Roman" panose="02020603050405020304" pitchFamily="18" charset="0"/>
              </a:rPr>
              <a:t> kaki </a:t>
            </a:r>
            <a:r>
              <a:rPr lang="en-US" sz="3000" dirty="0" err="1">
                <a:solidFill>
                  <a:srgbClr val="000000"/>
                </a:solidFill>
                <a:latin typeface="Times New Roman" panose="02020603050405020304" pitchFamily="18" charset="0"/>
                <a:cs typeface="Times New Roman" panose="02020603050405020304" pitchFamily="18" charset="0"/>
              </a:rPr>
              <a:t>menerima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panas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radiasi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dari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matahari</a:t>
            </a:r>
            <a:r>
              <a:rPr lang="en-US" sz="3000" dirty="0">
                <a:solidFill>
                  <a:srgbClr val="000000"/>
                </a:solidFill>
                <a:latin typeface="Times New Roman" panose="02020603050405020304" pitchFamily="18" charset="0"/>
                <a:cs typeface="Times New Roman" panose="02020603050405020304" pitchFamily="18" charset="0"/>
              </a:rPr>
              <a:t>.</a:t>
            </a:r>
          </a:p>
          <a:p>
            <a:pPr marL="342900" lvl="0" indent="-342900" algn="l">
              <a:lnSpc>
                <a:spcPct val="116199"/>
              </a:lnSpc>
              <a:buClr>
                <a:srgbClr val="000000"/>
              </a:buClr>
              <a:buFont typeface="Arial"/>
              <a:buChar char="●"/>
            </a:pPr>
            <a:endParaRPr lang="en-US" sz="3000" b="0" i="0" u="none" strike="noStrike" dirty="0">
              <a:solidFill>
                <a:srgbClr val="000000"/>
              </a:solidFill>
              <a:latin typeface="Times New Roman" panose="02020603050405020304" pitchFamily="18" charset="0"/>
              <a:cs typeface="Times New Roman" panose="02020603050405020304" pitchFamily="18" charset="0"/>
            </a:endParaRPr>
          </a:p>
          <a:p>
            <a:pPr marL="342900" lvl="0" indent="-342900" algn="l">
              <a:lnSpc>
                <a:spcPct val="116199"/>
              </a:lnSpc>
              <a:buClr>
                <a:srgbClr val="000000"/>
              </a:buClr>
              <a:buFont typeface="Arial"/>
              <a:buChar char="●"/>
            </a:pPr>
            <a:endParaRPr lang="en-US" sz="3000" dirty="0">
              <a:solidFill>
                <a:srgbClr val="000000"/>
              </a:solidFill>
              <a:latin typeface="Times New Roman" panose="02020603050405020304" pitchFamily="18" charset="0"/>
              <a:cs typeface="Times New Roman" panose="02020603050405020304" pitchFamily="18" charset="0"/>
            </a:endParaRPr>
          </a:p>
          <a:p>
            <a:pPr marL="342900" lvl="0" indent="-342900" algn="l">
              <a:lnSpc>
                <a:spcPct val="116199"/>
              </a:lnSpc>
              <a:buClr>
                <a:srgbClr val="000000"/>
              </a:buClr>
              <a:buFont typeface="Arial"/>
              <a:buChar char="●"/>
            </a:pPr>
            <a:endParaRPr lang="en-US" sz="30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1EA6A29-EC0C-74AF-4048-5E97D15C2683}"/>
              </a:ext>
            </a:extLst>
          </p:cNvPr>
          <p:cNvPicPr>
            <a:picLocks noChangeAspect="1"/>
          </p:cNvPicPr>
          <p:nvPr/>
        </p:nvPicPr>
        <p:blipFill>
          <a:blip r:embed="rId5"/>
          <a:stretch>
            <a:fillRect/>
          </a:stretch>
        </p:blipFill>
        <p:spPr>
          <a:xfrm>
            <a:off x="1841500" y="4457700"/>
            <a:ext cx="7074668" cy="3408491"/>
          </a:xfrm>
          <a:prstGeom prst="rect">
            <a:avLst/>
          </a:prstGeom>
        </p:spPr>
      </p:pic>
      <p:pic>
        <p:nvPicPr>
          <p:cNvPr id="6" name="Picture 5">
            <a:extLst>
              <a:ext uri="{FF2B5EF4-FFF2-40B4-BE49-F238E27FC236}">
                <a16:creationId xmlns:a16="http://schemas.microsoft.com/office/drawing/2014/main" id="{A8EEE7ED-E1BB-589C-7A7A-C788674753E6}"/>
              </a:ext>
            </a:extLst>
          </p:cNvPr>
          <p:cNvPicPr>
            <a:picLocks noChangeAspect="1"/>
          </p:cNvPicPr>
          <p:nvPr/>
        </p:nvPicPr>
        <p:blipFill>
          <a:blip r:embed="rId6"/>
          <a:stretch>
            <a:fillRect/>
          </a:stretch>
        </p:blipFill>
        <p:spPr>
          <a:xfrm>
            <a:off x="9197382" y="4732576"/>
            <a:ext cx="7249118" cy="2633227"/>
          </a:xfrm>
          <a:prstGeom prst="rect">
            <a:avLst/>
          </a:prstGeom>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63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571500" y="571500"/>
            <a:ext cx="17157700" cy="9385300"/>
          </a:xfrm>
          <a:prstGeom prst="rect">
            <a:avLst/>
          </a:prstGeom>
          <a:effectLst>
            <a:outerShdw dist="216477" dir="2700000">
              <a:srgbClr val="000000">
                <a:alpha val="19000"/>
              </a:srgbClr>
            </a:outerShdw>
          </a:effectLst>
        </p:spPr>
      </p:pic>
      <p:pic>
        <p:nvPicPr>
          <p:cNvPr id="3" name="Picture 3"/>
          <p:cNvPicPr>
            <a:picLocks noChangeAspect="1"/>
          </p:cNvPicPr>
          <p:nvPr/>
        </p:nvPicPr>
        <p:blipFill>
          <a:blip r:embed="rId3"/>
          <a:stretch>
            <a:fillRect/>
          </a:stretch>
        </p:blipFill>
        <p:spPr>
          <a:xfrm>
            <a:off x="1066800" y="1409700"/>
            <a:ext cx="16230600" cy="7315200"/>
          </a:xfrm>
          <a:prstGeom prst="rect">
            <a:avLst/>
          </a:prstGeom>
        </p:spPr>
      </p:pic>
      <p:pic>
        <p:nvPicPr>
          <p:cNvPr id="4" name="Picture 4"/>
          <p:cNvPicPr>
            <a:picLocks noChangeAspect="1"/>
          </p:cNvPicPr>
          <p:nvPr/>
        </p:nvPicPr>
        <p:blipFill>
          <a:blip r:embed="rId4"/>
          <a:stretch>
            <a:fillRect/>
          </a:stretch>
        </p:blipFill>
        <p:spPr>
          <a:xfrm>
            <a:off x="13893800" y="5257800"/>
            <a:ext cx="2984500" cy="3187700"/>
          </a:xfrm>
          <a:prstGeom prst="rect">
            <a:avLst/>
          </a:prstGeom>
        </p:spPr>
      </p:pic>
      <p:pic>
        <p:nvPicPr>
          <p:cNvPr id="5" name="Picture 5"/>
          <p:cNvPicPr>
            <a:picLocks noChangeAspect="1"/>
          </p:cNvPicPr>
          <p:nvPr/>
        </p:nvPicPr>
        <p:blipFill>
          <a:blip r:embed="rId5"/>
          <a:stretch>
            <a:fillRect/>
          </a:stretch>
        </p:blipFill>
        <p:spPr>
          <a:xfrm>
            <a:off x="1676400" y="5321300"/>
            <a:ext cx="2946400" cy="3187700"/>
          </a:xfrm>
          <a:prstGeom prst="rect">
            <a:avLst/>
          </a:prstGeom>
        </p:spPr>
      </p:pic>
      <p:pic>
        <p:nvPicPr>
          <p:cNvPr id="6" name="Picture 6"/>
          <p:cNvPicPr>
            <a:picLocks noChangeAspect="1"/>
          </p:cNvPicPr>
          <p:nvPr/>
        </p:nvPicPr>
        <p:blipFill>
          <a:blip r:embed="rId6"/>
          <a:stretch>
            <a:fillRect/>
          </a:stretch>
        </p:blipFill>
        <p:spPr>
          <a:xfrm>
            <a:off x="-812800" y="7810500"/>
            <a:ext cx="2349500" cy="736600"/>
          </a:xfrm>
          <a:prstGeom prst="rect">
            <a:avLst/>
          </a:prstGeom>
        </p:spPr>
      </p:pic>
      <p:pic>
        <p:nvPicPr>
          <p:cNvPr id="7" name="Picture 7"/>
          <p:cNvPicPr>
            <a:picLocks noChangeAspect="1"/>
          </p:cNvPicPr>
          <p:nvPr/>
        </p:nvPicPr>
        <p:blipFill>
          <a:blip r:embed="rId7"/>
          <a:stretch>
            <a:fillRect/>
          </a:stretch>
        </p:blipFill>
        <p:spPr>
          <a:xfrm>
            <a:off x="-812800" y="7251700"/>
            <a:ext cx="2349500" cy="736600"/>
          </a:xfrm>
          <a:prstGeom prst="rect">
            <a:avLst/>
          </a:prstGeom>
        </p:spPr>
      </p:pic>
      <p:pic>
        <p:nvPicPr>
          <p:cNvPr id="8" name="Picture 8"/>
          <p:cNvPicPr>
            <a:picLocks noChangeAspect="1"/>
          </p:cNvPicPr>
          <p:nvPr/>
        </p:nvPicPr>
        <p:blipFill>
          <a:blip r:embed="rId6"/>
          <a:stretch>
            <a:fillRect/>
          </a:stretch>
        </p:blipFill>
        <p:spPr>
          <a:xfrm>
            <a:off x="17018000" y="7708900"/>
            <a:ext cx="2349500" cy="736600"/>
          </a:xfrm>
          <a:prstGeom prst="rect">
            <a:avLst/>
          </a:prstGeom>
        </p:spPr>
      </p:pic>
      <p:pic>
        <p:nvPicPr>
          <p:cNvPr id="9" name="Picture 9"/>
          <p:cNvPicPr>
            <a:picLocks noChangeAspect="1"/>
          </p:cNvPicPr>
          <p:nvPr/>
        </p:nvPicPr>
        <p:blipFill>
          <a:blip r:embed="rId7"/>
          <a:stretch>
            <a:fillRect/>
          </a:stretch>
        </p:blipFill>
        <p:spPr>
          <a:xfrm>
            <a:off x="17018000" y="7162800"/>
            <a:ext cx="2349500" cy="736600"/>
          </a:xfrm>
          <a:prstGeom prst="rect">
            <a:avLst/>
          </a:prstGeom>
        </p:spPr>
      </p:pic>
      <p:grpSp>
        <p:nvGrpSpPr>
          <p:cNvPr id="10" name="Group 10"/>
          <p:cNvGrpSpPr/>
          <p:nvPr/>
        </p:nvGrpSpPr>
        <p:grpSpPr>
          <a:xfrm>
            <a:off x="-2147483648" y="2147483647"/>
            <a:ext cx="2147483647" cy="2147483647"/>
            <a:chOff x="0" y="0"/>
            <a:chExt cx="0" cy="0"/>
          </a:xfrm>
        </p:grpSpPr>
      </p:grpSp>
      <p:pic>
        <p:nvPicPr>
          <p:cNvPr id="11" name="Picture 11"/>
          <p:cNvPicPr>
            <a:picLocks noChangeAspect="1"/>
          </p:cNvPicPr>
          <p:nvPr/>
        </p:nvPicPr>
        <p:blipFill>
          <a:blip r:embed="rId8"/>
          <a:stretch>
            <a:fillRect/>
          </a:stretch>
        </p:blipFill>
        <p:spPr>
          <a:xfrm>
            <a:off x="-1333500" y="8572500"/>
            <a:ext cx="6413500" cy="2006600"/>
          </a:xfrm>
          <a:prstGeom prst="rect">
            <a:avLst/>
          </a:prstGeom>
        </p:spPr>
      </p:pic>
      <p:pic>
        <p:nvPicPr>
          <p:cNvPr id="12" name="Picture 12"/>
          <p:cNvPicPr>
            <a:picLocks noChangeAspect="1"/>
          </p:cNvPicPr>
          <p:nvPr/>
        </p:nvPicPr>
        <p:blipFill>
          <a:blip r:embed="rId9"/>
          <a:stretch>
            <a:fillRect/>
          </a:stretch>
        </p:blipFill>
        <p:spPr>
          <a:xfrm>
            <a:off x="-1333500" y="8470900"/>
            <a:ext cx="6413500" cy="317500"/>
          </a:xfrm>
          <a:prstGeom prst="rect">
            <a:avLst/>
          </a:prstGeom>
        </p:spPr>
      </p:pic>
      <p:pic>
        <p:nvPicPr>
          <p:cNvPr id="13" name="Picture 13"/>
          <p:cNvPicPr>
            <a:picLocks noChangeAspect="1"/>
          </p:cNvPicPr>
          <p:nvPr/>
        </p:nvPicPr>
        <p:blipFill>
          <a:blip r:embed="rId10"/>
          <a:stretch>
            <a:fillRect/>
          </a:stretch>
        </p:blipFill>
        <p:spPr>
          <a:xfrm>
            <a:off x="-1905000" y="8331200"/>
            <a:ext cx="7416800" cy="292100"/>
          </a:xfrm>
          <a:prstGeom prst="rect">
            <a:avLst/>
          </a:prstGeom>
        </p:spPr>
      </p:pic>
      <p:grpSp>
        <p:nvGrpSpPr>
          <p:cNvPr id="14" name="Group 14"/>
          <p:cNvGrpSpPr/>
          <p:nvPr/>
        </p:nvGrpSpPr>
        <p:grpSpPr>
          <a:xfrm>
            <a:off x="2147483647" y="2147483647"/>
            <a:ext cx="2147483647" cy="2147483647"/>
            <a:chOff x="0" y="0"/>
            <a:chExt cx="0" cy="0"/>
          </a:xfrm>
        </p:grpSpPr>
      </p:grpSp>
      <p:pic>
        <p:nvPicPr>
          <p:cNvPr id="15" name="Picture 15"/>
          <p:cNvPicPr>
            <a:picLocks noChangeAspect="1"/>
          </p:cNvPicPr>
          <p:nvPr/>
        </p:nvPicPr>
        <p:blipFill>
          <a:blip r:embed="rId8"/>
          <a:stretch>
            <a:fillRect/>
          </a:stretch>
        </p:blipFill>
        <p:spPr>
          <a:xfrm>
            <a:off x="13335000" y="8559800"/>
            <a:ext cx="6413500" cy="2006600"/>
          </a:xfrm>
          <a:prstGeom prst="rect">
            <a:avLst/>
          </a:prstGeom>
        </p:spPr>
      </p:pic>
      <p:pic>
        <p:nvPicPr>
          <p:cNvPr id="16" name="Picture 16"/>
          <p:cNvPicPr>
            <a:picLocks noChangeAspect="1"/>
          </p:cNvPicPr>
          <p:nvPr/>
        </p:nvPicPr>
        <p:blipFill>
          <a:blip r:embed="rId9"/>
          <a:stretch>
            <a:fillRect/>
          </a:stretch>
        </p:blipFill>
        <p:spPr>
          <a:xfrm>
            <a:off x="13335000" y="8470900"/>
            <a:ext cx="6413500" cy="317500"/>
          </a:xfrm>
          <a:prstGeom prst="rect">
            <a:avLst/>
          </a:prstGeom>
        </p:spPr>
      </p:pic>
      <p:pic>
        <p:nvPicPr>
          <p:cNvPr id="17" name="Picture 17"/>
          <p:cNvPicPr>
            <a:picLocks noChangeAspect="1"/>
          </p:cNvPicPr>
          <p:nvPr/>
        </p:nvPicPr>
        <p:blipFill>
          <a:blip r:embed="rId10"/>
          <a:stretch>
            <a:fillRect/>
          </a:stretch>
        </p:blipFill>
        <p:spPr>
          <a:xfrm>
            <a:off x="12776200" y="8318500"/>
            <a:ext cx="7416800" cy="292100"/>
          </a:xfrm>
          <a:prstGeom prst="rect">
            <a:avLst/>
          </a:prstGeom>
        </p:spPr>
      </p:pic>
      <p:pic>
        <p:nvPicPr>
          <p:cNvPr id="18" name="Picture 18"/>
          <p:cNvPicPr>
            <a:picLocks noChangeAspect="1"/>
          </p:cNvPicPr>
          <p:nvPr/>
        </p:nvPicPr>
        <p:blipFill>
          <a:blip r:embed="rId11"/>
          <a:stretch>
            <a:fillRect/>
          </a:stretch>
        </p:blipFill>
        <p:spPr>
          <a:xfrm>
            <a:off x="6261100" y="6794500"/>
            <a:ext cx="5765800" cy="736600"/>
          </a:xfrm>
          <a:prstGeom prst="rect">
            <a:avLst/>
          </a:prstGeom>
        </p:spPr>
      </p:pic>
      <p:pic>
        <p:nvPicPr>
          <p:cNvPr id="19" name="Picture 19"/>
          <p:cNvPicPr>
            <a:picLocks noChangeAspect="1"/>
          </p:cNvPicPr>
          <p:nvPr/>
        </p:nvPicPr>
        <p:blipFill>
          <a:blip r:embed="rId12"/>
          <a:stretch>
            <a:fillRect/>
          </a:stretch>
        </p:blipFill>
        <p:spPr>
          <a:xfrm>
            <a:off x="8801100" y="1689100"/>
            <a:ext cx="977900" cy="977900"/>
          </a:xfrm>
          <a:prstGeom prst="rect">
            <a:avLst/>
          </a:prstGeom>
        </p:spPr>
      </p:pic>
      <p:pic>
        <p:nvPicPr>
          <p:cNvPr id="20" name="Picture 20"/>
          <p:cNvPicPr>
            <a:picLocks noChangeAspect="1"/>
          </p:cNvPicPr>
          <p:nvPr/>
        </p:nvPicPr>
        <p:blipFill>
          <a:blip r:embed="rId13"/>
          <a:stretch>
            <a:fillRect/>
          </a:stretch>
        </p:blipFill>
        <p:spPr>
          <a:xfrm>
            <a:off x="15976600" y="330200"/>
            <a:ext cx="1155700" cy="1181100"/>
          </a:xfrm>
          <a:prstGeom prst="rect">
            <a:avLst/>
          </a:prstGeom>
        </p:spPr>
      </p:pic>
      <p:sp>
        <p:nvSpPr>
          <p:cNvPr id="21" name="TextBox 21"/>
          <p:cNvSpPr txBox="1"/>
          <p:nvPr/>
        </p:nvSpPr>
        <p:spPr>
          <a:xfrm>
            <a:off x="6858000" y="6946900"/>
            <a:ext cx="4584700" cy="393700"/>
          </a:xfrm>
          <a:prstGeom prst="rect">
            <a:avLst/>
          </a:prstGeom>
        </p:spPr>
        <p:txBody>
          <a:bodyPr lIns="0" tIns="0" rIns="0" bIns="0" rtlCol="0" anchor="ctr"/>
          <a:lstStyle/>
          <a:p>
            <a:pPr lvl="0" algn="ctr">
              <a:lnSpc>
                <a:spcPct val="99600"/>
              </a:lnSpc>
            </a:pPr>
            <a:r>
              <a:rPr lang="en-US" sz="2200" b="0" i="0" u="none" strike="noStrike" dirty="0">
                <a:solidFill>
                  <a:srgbClr val="000000"/>
                </a:solidFill>
                <a:latin typeface="Noto Sans CJK KR Bold"/>
              </a:rPr>
              <a:t>THANK YOU</a:t>
            </a: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14000"/>
          </a:blip>
          <a:stretch>
            <a:fillRect/>
          </a:stretch>
        </p:blipFill>
        <p:spPr>
          <a:xfrm>
            <a:off x="-2438400" y="4381500"/>
            <a:ext cx="7467600" cy="2146300"/>
          </a:xfrm>
          <a:prstGeom prst="rect">
            <a:avLst/>
          </a:prstGeom>
        </p:spPr>
      </p:pic>
      <p:pic>
        <p:nvPicPr>
          <p:cNvPr id="4" name="Picture 4"/>
          <p:cNvPicPr>
            <a:picLocks noChangeAspect="1"/>
          </p:cNvPicPr>
          <p:nvPr/>
        </p:nvPicPr>
        <p:blipFill>
          <a:blip r:embed="rId4">
            <a:alphaModFix amt="14000"/>
          </a:blip>
          <a:stretch>
            <a:fillRect/>
          </a:stretch>
        </p:blipFill>
        <p:spPr>
          <a:xfrm>
            <a:off x="-2438400" y="1460500"/>
            <a:ext cx="7467600" cy="2146300"/>
          </a:xfrm>
          <a:prstGeom prst="rect">
            <a:avLst/>
          </a:prstGeom>
        </p:spPr>
      </p:pic>
      <p:pic>
        <p:nvPicPr>
          <p:cNvPr id="5" name="Picture 5"/>
          <p:cNvPicPr>
            <a:picLocks noChangeAspect="1"/>
          </p:cNvPicPr>
          <p:nvPr/>
        </p:nvPicPr>
        <p:blipFill>
          <a:blip r:embed="rId5"/>
          <a:stretch>
            <a:fillRect/>
          </a:stretch>
        </p:blipFill>
        <p:spPr>
          <a:xfrm>
            <a:off x="1625600" y="5092700"/>
            <a:ext cx="2933700" cy="3340100"/>
          </a:xfrm>
          <a:prstGeom prst="rect">
            <a:avLst/>
          </a:prstGeom>
        </p:spPr>
      </p:pic>
      <p:grpSp>
        <p:nvGrpSpPr>
          <p:cNvPr id="6" name="Group 6"/>
          <p:cNvGrpSpPr/>
          <p:nvPr/>
        </p:nvGrpSpPr>
        <p:grpSpPr>
          <a:xfrm>
            <a:off x="-2147483648" y="2147483647"/>
            <a:ext cx="2147483647" cy="2147483647"/>
            <a:chOff x="0" y="0"/>
            <a:chExt cx="0" cy="0"/>
          </a:xfrm>
        </p:grpSpPr>
      </p:grpSp>
      <p:pic>
        <p:nvPicPr>
          <p:cNvPr id="7" name="Picture 7"/>
          <p:cNvPicPr>
            <a:picLocks noChangeAspect="1"/>
          </p:cNvPicPr>
          <p:nvPr/>
        </p:nvPicPr>
        <p:blipFill>
          <a:blip r:embed="rId6"/>
          <a:stretch>
            <a:fillRect/>
          </a:stretch>
        </p:blipFill>
        <p:spPr>
          <a:xfrm>
            <a:off x="-1397000" y="8636000"/>
            <a:ext cx="6413500" cy="2006600"/>
          </a:xfrm>
          <a:prstGeom prst="rect">
            <a:avLst/>
          </a:prstGeom>
        </p:spPr>
      </p:pic>
      <p:pic>
        <p:nvPicPr>
          <p:cNvPr id="8" name="Picture 8"/>
          <p:cNvPicPr>
            <a:picLocks noChangeAspect="1"/>
          </p:cNvPicPr>
          <p:nvPr/>
        </p:nvPicPr>
        <p:blipFill>
          <a:blip r:embed="rId7"/>
          <a:stretch>
            <a:fillRect/>
          </a:stretch>
        </p:blipFill>
        <p:spPr>
          <a:xfrm>
            <a:off x="-1397000" y="8547100"/>
            <a:ext cx="6413500" cy="317500"/>
          </a:xfrm>
          <a:prstGeom prst="rect">
            <a:avLst/>
          </a:prstGeom>
        </p:spPr>
      </p:pic>
      <p:pic>
        <p:nvPicPr>
          <p:cNvPr id="9" name="Picture 9"/>
          <p:cNvPicPr>
            <a:picLocks noChangeAspect="1"/>
          </p:cNvPicPr>
          <p:nvPr/>
        </p:nvPicPr>
        <p:blipFill>
          <a:blip r:embed="rId8"/>
          <a:stretch>
            <a:fillRect/>
          </a:stretch>
        </p:blipFill>
        <p:spPr>
          <a:xfrm>
            <a:off x="-1968500" y="8394700"/>
            <a:ext cx="7416800" cy="292100"/>
          </a:xfrm>
          <a:prstGeom prst="rect">
            <a:avLst/>
          </a:prstGeom>
        </p:spPr>
      </p:pic>
      <p:pic>
        <p:nvPicPr>
          <p:cNvPr id="10" name="Picture 10"/>
          <p:cNvPicPr>
            <a:picLocks noChangeAspect="1"/>
          </p:cNvPicPr>
          <p:nvPr/>
        </p:nvPicPr>
        <p:blipFill>
          <a:blip r:embed="rId9"/>
          <a:stretch>
            <a:fillRect/>
          </a:stretch>
        </p:blipFill>
        <p:spPr>
          <a:xfrm>
            <a:off x="-1295400" y="7759700"/>
            <a:ext cx="2349500" cy="736600"/>
          </a:xfrm>
          <a:prstGeom prst="rect">
            <a:avLst/>
          </a:prstGeom>
        </p:spPr>
      </p:pic>
      <p:pic>
        <p:nvPicPr>
          <p:cNvPr id="11" name="Picture 11"/>
          <p:cNvPicPr>
            <a:picLocks noChangeAspect="1"/>
          </p:cNvPicPr>
          <p:nvPr/>
        </p:nvPicPr>
        <p:blipFill>
          <a:blip r:embed="rId10"/>
          <a:stretch>
            <a:fillRect/>
          </a:stretch>
        </p:blipFill>
        <p:spPr>
          <a:xfrm>
            <a:off x="-1295400" y="7200900"/>
            <a:ext cx="2349500" cy="736600"/>
          </a:xfrm>
          <a:prstGeom prst="rect">
            <a:avLst/>
          </a:prstGeom>
        </p:spPr>
      </p:pic>
      <p:pic>
        <p:nvPicPr>
          <p:cNvPr id="12" name="Picture 12"/>
          <p:cNvPicPr>
            <a:picLocks noChangeAspect="1"/>
          </p:cNvPicPr>
          <p:nvPr/>
        </p:nvPicPr>
        <p:blipFill>
          <a:blip r:embed="rId11"/>
          <a:stretch>
            <a:fillRect/>
          </a:stretch>
        </p:blipFill>
        <p:spPr>
          <a:xfrm>
            <a:off x="6019800" y="342900"/>
            <a:ext cx="11544300" cy="9588500"/>
          </a:xfrm>
          <a:prstGeom prst="rect">
            <a:avLst/>
          </a:prstGeom>
        </p:spPr>
      </p:pic>
      <p:sp>
        <p:nvSpPr>
          <p:cNvPr id="18" name="TextBox 18"/>
          <p:cNvSpPr txBox="1"/>
          <p:nvPr/>
        </p:nvSpPr>
        <p:spPr>
          <a:xfrm>
            <a:off x="9004300" y="3975100"/>
            <a:ext cx="1866900" cy="355600"/>
          </a:xfrm>
          <a:prstGeom prst="rect">
            <a:avLst/>
          </a:prstGeom>
        </p:spPr>
        <p:txBody>
          <a:bodyPr lIns="0" tIns="0" rIns="0" bIns="0" rtlCol="0" anchor="ctr"/>
          <a:lstStyle/>
          <a:p>
            <a:pPr lvl="0" algn="l">
              <a:lnSpc>
                <a:spcPct val="116199"/>
              </a:lnSpc>
            </a:pPr>
            <a:endParaRPr lang="en-US" sz="2000" b="0" i="0" u="none" strike="noStrike" dirty="0">
              <a:solidFill>
                <a:srgbClr val="000000"/>
              </a:solidFill>
              <a:latin typeface="Noto Sans CJK KR Black"/>
            </a:endParaRPr>
          </a:p>
        </p:txBody>
      </p:sp>
      <p:pic>
        <p:nvPicPr>
          <p:cNvPr id="21" name="Picture 21"/>
          <p:cNvPicPr>
            <a:picLocks noChangeAspect="1"/>
          </p:cNvPicPr>
          <p:nvPr/>
        </p:nvPicPr>
        <p:blipFill>
          <a:blip r:embed="rId12"/>
          <a:stretch>
            <a:fillRect/>
          </a:stretch>
        </p:blipFill>
        <p:spPr>
          <a:xfrm rot="-5400000">
            <a:off x="16979900" y="660400"/>
            <a:ext cx="1155700" cy="1181100"/>
          </a:xfrm>
          <a:prstGeom prst="rect">
            <a:avLst/>
          </a:prstGeom>
        </p:spPr>
      </p:pic>
      <p:sp>
        <p:nvSpPr>
          <p:cNvPr id="22" name="TextBox 22"/>
          <p:cNvSpPr txBox="1"/>
          <p:nvPr/>
        </p:nvSpPr>
        <p:spPr>
          <a:xfrm>
            <a:off x="9004300" y="6273800"/>
            <a:ext cx="4102100" cy="355600"/>
          </a:xfrm>
          <a:prstGeom prst="rect">
            <a:avLst/>
          </a:prstGeom>
        </p:spPr>
        <p:txBody>
          <a:bodyPr lIns="0" tIns="0" rIns="0" bIns="0" rtlCol="0" anchor="ctr"/>
          <a:lstStyle/>
          <a:p>
            <a:pPr lvl="0" algn="l">
              <a:lnSpc>
                <a:spcPct val="116199"/>
              </a:lnSpc>
            </a:pPr>
            <a:endParaRPr lang="en-US" sz="2000" b="0" i="0" u="none" strike="noStrike" dirty="0">
              <a:solidFill>
                <a:srgbClr val="000000"/>
              </a:solidFill>
              <a:latin typeface="Noto Sans CJK KR Black"/>
            </a:endParaRPr>
          </a:p>
        </p:txBody>
      </p:sp>
      <p:pic>
        <p:nvPicPr>
          <p:cNvPr id="25" name="Picture 16">
            <a:extLst>
              <a:ext uri="{FF2B5EF4-FFF2-40B4-BE49-F238E27FC236}">
                <a16:creationId xmlns:a16="http://schemas.microsoft.com/office/drawing/2014/main" id="{664B0A1C-09AC-DBB0-8723-45DFDF5C10F1}"/>
              </a:ext>
            </a:extLst>
          </p:cNvPr>
          <p:cNvPicPr>
            <a:picLocks noChangeAspect="1"/>
          </p:cNvPicPr>
          <p:nvPr/>
        </p:nvPicPr>
        <p:blipFill>
          <a:blip r:embed="rId13"/>
          <a:stretch>
            <a:fillRect/>
          </a:stretch>
        </p:blipFill>
        <p:spPr>
          <a:xfrm>
            <a:off x="8233266" y="1142999"/>
            <a:ext cx="3044334" cy="647701"/>
          </a:xfrm>
          <a:prstGeom prst="rect">
            <a:avLst/>
          </a:prstGeom>
        </p:spPr>
      </p:pic>
      <p:pic>
        <p:nvPicPr>
          <p:cNvPr id="26" name="Picture 17">
            <a:extLst>
              <a:ext uri="{FF2B5EF4-FFF2-40B4-BE49-F238E27FC236}">
                <a16:creationId xmlns:a16="http://schemas.microsoft.com/office/drawing/2014/main" id="{E37F1CB9-D6F6-AFB1-71A6-67910C5C2827}"/>
              </a:ext>
            </a:extLst>
          </p:cNvPr>
          <p:cNvPicPr>
            <a:picLocks noChangeAspect="1"/>
          </p:cNvPicPr>
          <p:nvPr/>
        </p:nvPicPr>
        <p:blipFill>
          <a:blip r:embed="rId14"/>
          <a:stretch>
            <a:fillRect/>
          </a:stretch>
        </p:blipFill>
        <p:spPr>
          <a:xfrm rot="-7200000">
            <a:off x="8716698" y="632537"/>
            <a:ext cx="406400" cy="825500"/>
          </a:xfrm>
          <a:prstGeom prst="rect">
            <a:avLst/>
          </a:prstGeom>
        </p:spPr>
      </p:pic>
      <p:sp>
        <p:nvSpPr>
          <p:cNvPr id="28" name="TextBox 27">
            <a:extLst>
              <a:ext uri="{FF2B5EF4-FFF2-40B4-BE49-F238E27FC236}">
                <a16:creationId xmlns:a16="http://schemas.microsoft.com/office/drawing/2014/main" id="{6FDAFC67-792C-D807-CD36-A5AD0BA8B707}"/>
              </a:ext>
            </a:extLst>
          </p:cNvPr>
          <p:cNvSpPr txBox="1"/>
          <p:nvPr/>
        </p:nvSpPr>
        <p:spPr>
          <a:xfrm>
            <a:off x="8077200" y="2127701"/>
            <a:ext cx="8559800" cy="2613857"/>
          </a:xfrm>
          <a:prstGeom prst="rect">
            <a:avLst/>
          </a:prstGeom>
          <a:noFill/>
        </p:spPr>
        <p:txBody>
          <a:bodyPr wrap="square">
            <a:spAutoFit/>
          </a:bodyPr>
          <a:lstStyle/>
          <a:p>
            <a:pPr marL="0" indent="0" algn="just">
              <a:lnSpc>
                <a:spcPct val="115000"/>
              </a:lnSpc>
              <a:spcAft>
                <a:spcPts val="1000"/>
              </a:spcAft>
              <a:buNone/>
              <a:tabLst>
                <a:tab pos="2700655" algn="l"/>
              </a:tabLst>
            </a:pPr>
            <a:r>
              <a:rPr lang="id-ID" sz="2400" dirty="0">
                <a:effectLst/>
                <a:latin typeface="Times New Roman" panose="02020603050405020304" pitchFamily="18" charset="0"/>
                <a:ea typeface="SimSun" panose="02010600030101010101" pitchFamily="2" charset="-122"/>
                <a:cs typeface="Mangal" panose="02040503050203030202" pitchFamily="18" charset="0"/>
              </a:rPr>
              <a:t>Mata kuliah ini diharapkan mahasiswa Mampu menguasai konsep teoretis, prinsip dan pengetahuan alat penukar kalor guna mengambil keputusan yang tepat untuk menemukan sumber masalah dan menyelesaikan masalah dalam alat penukar kalor dengan merancang/memilih serta menggunakan komponen-komponen dan sumber daya yang diperlukan </a:t>
            </a:r>
            <a:endParaRPr lang="en-ID" sz="2400" dirty="0">
              <a:effectLst/>
              <a:latin typeface="Calibri" panose="020F0502020204030204" pitchFamily="34" charset="0"/>
              <a:ea typeface="SimSun" panose="02010600030101010101" pitchFamily="2" charset="-122"/>
              <a:cs typeface="Mangal" panose="02040503050203030202" pitchFamily="18" charset="0"/>
            </a:endParaRPr>
          </a:p>
        </p:txBody>
      </p:sp>
      <p:sp>
        <p:nvSpPr>
          <p:cNvPr id="30" name="TextBox 29">
            <a:extLst>
              <a:ext uri="{FF2B5EF4-FFF2-40B4-BE49-F238E27FC236}">
                <a16:creationId xmlns:a16="http://schemas.microsoft.com/office/drawing/2014/main" id="{CB1EAE14-68A7-C6FA-04D0-59BF333FCC2E}"/>
              </a:ext>
            </a:extLst>
          </p:cNvPr>
          <p:cNvSpPr txBox="1"/>
          <p:nvPr/>
        </p:nvSpPr>
        <p:spPr>
          <a:xfrm>
            <a:off x="8919898" y="1284314"/>
            <a:ext cx="10433956" cy="393249"/>
          </a:xfrm>
          <a:prstGeom prst="rect">
            <a:avLst/>
          </a:prstGeom>
          <a:noFill/>
        </p:spPr>
        <p:txBody>
          <a:bodyPr wrap="square">
            <a:spAutoFit/>
          </a:bodyPr>
          <a:lstStyle/>
          <a:p>
            <a:pPr lvl="0" algn="l">
              <a:lnSpc>
                <a:spcPct val="116199"/>
              </a:lnSpc>
            </a:pPr>
            <a:r>
              <a:rPr lang="en-US" sz="1800" b="0" i="0" u="none" strike="noStrike" dirty="0">
                <a:solidFill>
                  <a:srgbClr val="000000"/>
                </a:solidFill>
                <a:latin typeface="Noto Sans CJK KR Black"/>
              </a:rPr>
              <a:t>Alat </a:t>
            </a:r>
            <a:r>
              <a:rPr lang="en-US" sz="1800" b="0" i="0" u="none" strike="noStrike" dirty="0" err="1">
                <a:solidFill>
                  <a:srgbClr val="000000"/>
                </a:solidFill>
                <a:latin typeface="Noto Sans CJK KR Black"/>
              </a:rPr>
              <a:t>Penukar</a:t>
            </a:r>
            <a:r>
              <a:rPr lang="en-US" sz="1800" b="0" i="0" u="none" strike="noStrike" dirty="0">
                <a:solidFill>
                  <a:srgbClr val="000000"/>
                </a:solidFill>
                <a:latin typeface="Noto Sans CJK KR Black"/>
              </a:rPr>
              <a:t> </a:t>
            </a:r>
            <a:r>
              <a:rPr lang="en-US" sz="1800" b="0" i="0" u="none" strike="noStrike" dirty="0" err="1">
                <a:solidFill>
                  <a:srgbClr val="000000"/>
                </a:solidFill>
                <a:latin typeface="Noto Sans CJK KR Black"/>
              </a:rPr>
              <a:t>Kalor</a:t>
            </a:r>
            <a:endParaRPr lang="en-US" sz="1800" b="0" i="0" u="none" strike="noStrike" dirty="0">
              <a:solidFill>
                <a:srgbClr val="000000"/>
              </a:solidFill>
              <a:latin typeface="Noto Sans CJK KR Black"/>
            </a:endParaRPr>
          </a:p>
        </p:txBody>
      </p:sp>
      <p:pic>
        <p:nvPicPr>
          <p:cNvPr id="32" name="Picture 31">
            <a:extLst>
              <a:ext uri="{FF2B5EF4-FFF2-40B4-BE49-F238E27FC236}">
                <a16:creationId xmlns:a16="http://schemas.microsoft.com/office/drawing/2014/main" id="{B3956133-3387-F08F-412A-ECBCF97846E0}"/>
              </a:ext>
            </a:extLst>
          </p:cNvPr>
          <p:cNvPicPr>
            <a:picLocks noChangeAspect="1"/>
          </p:cNvPicPr>
          <p:nvPr/>
        </p:nvPicPr>
        <p:blipFill>
          <a:blip r:embed="rId15"/>
          <a:stretch>
            <a:fillRect/>
          </a:stretch>
        </p:blipFill>
        <p:spPr>
          <a:xfrm>
            <a:off x="7652494" y="4845462"/>
            <a:ext cx="9423517" cy="1743495"/>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63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14000"/>
          </a:blip>
          <a:stretch>
            <a:fillRect/>
          </a:stretch>
        </p:blipFill>
        <p:spPr>
          <a:xfrm>
            <a:off x="-2438400" y="4381500"/>
            <a:ext cx="7467600" cy="2146300"/>
          </a:xfrm>
          <a:prstGeom prst="rect">
            <a:avLst/>
          </a:prstGeom>
        </p:spPr>
      </p:pic>
      <p:pic>
        <p:nvPicPr>
          <p:cNvPr id="4" name="Picture 4"/>
          <p:cNvPicPr>
            <a:picLocks noChangeAspect="1"/>
          </p:cNvPicPr>
          <p:nvPr/>
        </p:nvPicPr>
        <p:blipFill>
          <a:blip r:embed="rId4">
            <a:alphaModFix amt="14000"/>
          </a:blip>
          <a:stretch>
            <a:fillRect/>
          </a:stretch>
        </p:blipFill>
        <p:spPr>
          <a:xfrm>
            <a:off x="-2438400" y="1460500"/>
            <a:ext cx="7467600" cy="2146300"/>
          </a:xfrm>
          <a:prstGeom prst="rect">
            <a:avLst/>
          </a:prstGeom>
        </p:spPr>
      </p:pic>
      <p:pic>
        <p:nvPicPr>
          <p:cNvPr id="5" name="Picture 5"/>
          <p:cNvPicPr>
            <a:picLocks noChangeAspect="1"/>
          </p:cNvPicPr>
          <p:nvPr/>
        </p:nvPicPr>
        <p:blipFill>
          <a:blip r:embed="rId5"/>
          <a:stretch>
            <a:fillRect/>
          </a:stretch>
        </p:blipFill>
        <p:spPr>
          <a:xfrm>
            <a:off x="1625600" y="5092700"/>
            <a:ext cx="2933700" cy="3340100"/>
          </a:xfrm>
          <a:prstGeom prst="rect">
            <a:avLst/>
          </a:prstGeom>
        </p:spPr>
      </p:pic>
      <p:grpSp>
        <p:nvGrpSpPr>
          <p:cNvPr id="6" name="Group 6"/>
          <p:cNvGrpSpPr/>
          <p:nvPr/>
        </p:nvGrpSpPr>
        <p:grpSpPr>
          <a:xfrm>
            <a:off x="-2147483648" y="2147483647"/>
            <a:ext cx="2147483647" cy="2147483647"/>
            <a:chOff x="0" y="0"/>
            <a:chExt cx="0" cy="0"/>
          </a:xfrm>
        </p:grpSpPr>
      </p:grpSp>
      <p:pic>
        <p:nvPicPr>
          <p:cNvPr id="7" name="Picture 7"/>
          <p:cNvPicPr>
            <a:picLocks noChangeAspect="1"/>
          </p:cNvPicPr>
          <p:nvPr/>
        </p:nvPicPr>
        <p:blipFill>
          <a:blip r:embed="rId6"/>
          <a:stretch>
            <a:fillRect/>
          </a:stretch>
        </p:blipFill>
        <p:spPr>
          <a:xfrm>
            <a:off x="-1397000" y="8636000"/>
            <a:ext cx="6413500" cy="2006600"/>
          </a:xfrm>
          <a:prstGeom prst="rect">
            <a:avLst/>
          </a:prstGeom>
        </p:spPr>
      </p:pic>
      <p:pic>
        <p:nvPicPr>
          <p:cNvPr id="8" name="Picture 8"/>
          <p:cNvPicPr>
            <a:picLocks noChangeAspect="1"/>
          </p:cNvPicPr>
          <p:nvPr/>
        </p:nvPicPr>
        <p:blipFill>
          <a:blip r:embed="rId7"/>
          <a:stretch>
            <a:fillRect/>
          </a:stretch>
        </p:blipFill>
        <p:spPr>
          <a:xfrm>
            <a:off x="-1397000" y="8547100"/>
            <a:ext cx="6413500" cy="317500"/>
          </a:xfrm>
          <a:prstGeom prst="rect">
            <a:avLst/>
          </a:prstGeom>
        </p:spPr>
      </p:pic>
      <p:pic>
        <p:nvPicPr>
          <p:cNvPr id="9" name="Picture 9"/>
          <p:cNvPicPr>
            <a:picLocks noChangeAspect="1"/>
          </p:cNvPicPr>
          <p:nvPr/>
        </p:nvPicPr>
        <p:blipFill>
          <a:blip r:embed="rId8"/>
          <a:stretch>
            <a:fillRect/>
          </a:stretch>
        </p:blipFill>
        <p:spPr>
          <a:xfrm>
            <a:off x="-1968500" y="8394700"/>
            <a:ext cx="7416800" cy="292100"/>
          </a:xfrm>
          <a:prstGeom prst="rect">
            <a:avLst/>
          </a:prstGeom>
        </p:spPr>
      </p:pic>
      <p:pic>
        <p:nvPicPr>
          <p:cNvPr id="10" name="Picture 10"/>
          <p:cNvPicPr>
            <a:picLocks noChangeAspect="1"/>
          </p:cNvPicPr>
          <p:nvPr/>
        </p:nvPicPr>
        <p:blipFill>
          <a:blip r:embed="rId9"/>
          <a:stretch>
            <a:fillRect/>
          </a:stretch>
        </p:blipFill>
        <p:spPr>
          <a:xfrm>
            <a:off x="-1295400" y="7759700"/>
            <a:ext cx="2349500" cy="736600"/>
          </a:xfrm>
          <a:prstGeom prst="rect">
            <a:avLst/>
          </a:prstGeom>
        </p:spPr>
      </p:pic>
      <p:pic>
        <p:nvPicPr>
          <p:cNvPr id="11" name="Picture 11"/>
          <p:cNvPicPr>
            <a:picLocks noChangeAspect="1"/>
          </p:cNvPicPr>
          <p:nvPr/>
        </p:nvPicPr>
        <p:blipFill>
          <a:blip r:embed="rId10"/>
          <a:stretch>
            <a:fillRect/>
          </a:stretch>
        </p:blipFill>
        <p:spPr>
          <a:xfrm>
            <a:off x="-1295400" y="7200900"/>
            <a:ext cx="2349500" cy="736600"/>
          </a:xfrm>
          <a:prstGeom prst="rect">
            <a:avLst/>
          </a:prstGeom>
        </p:spPr>
      </p:pic>
      <p:pic>
        <p:nvPicPr>
          <p:cNvPr id="12" name="Picture 12"/>
          <p:cNvPicPr>
            <a:picLocks noChangeAspect="1"/>
          </p:cNvPicPr>
          <p:nvPr/>
        </p:nvPicPr>
        <p:blipFill>
          <a:blip r:embed="rId11"/>
          <a:stretch>
            <a:fillRect/>
          </a:stretch>
        </p:blipFill>
        <p:spPr>
          <a:xfrm>
            <a:off x="6019800" y="342900"/>
            <a:ext cx="11544300" cy="9588500"/>
          </a:xfrm>
          <a:prstGeom prst="rect">
            <a:avLst/>
          </a:prstGeom>
        </p:spPr>
      </p:pic>
      <p:sp>
        <p:nvSpPr>
          <p:cNvPr id="18" name="TextBox 18"/>
          <p:cNvSpPr txBox="1"/>
          <p:nvPr/>
        </p:nvSpPr>
        <p:spPr>
          <a:xfrm>
            <a:off x="9004300" y="3975100"/>
            <a:ext cx="1866900" cy="355600"/>
          </a:xfrm>
          <a:prstGeom prst="rect">
            <a:avLst/>
          </a:prstGeom>
        </p:spPr>
        <p:txBody>
          <a:bodyPr lIns="0" tIns="0" rIns="0" bIns="0" rtlCol="0" anchor="ctr"/>
          <a:lstStyle/>
          <a:p>
            <a:pPr lvl="0" algn="l">
              <a:lnSpc>
                <a:spcPct val="116199"/>
              </a:lnSpc>
            </a:pPr>
            <a:endParaRPr lang="en-US" sz="20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12"/>
          <a:stretch>
            <a:fillRect/>
          </a:stretch>
        </p:blipFill>
        <p:spPr>
          <a:xfrm rot="-5400000">
            <a:off x="16979900" y="660400"/>
            <a:ext cx="1155700" cy="1181100"/>
          </a:xfrm>
          <a:prstGeom prst="rect">
            <a:avLst/>
          </a:prstGeom>
        </p:spPr>
      </p:pic>
      <p:sp>
        <p:nvSpPr>
          <p:cNvPr id="22" name="TextBox 22"/>
          <p:cNvSpPr txBox="1"/>
          <p:nvPr/>
        </p:nvSpPr>
        <p:spPr>
          <a:xfrm>
            <a:off x="9004300" y="6273800"/>
            <a:ext cx="4102100" cy="355600"/>
          </a:xfrm>
          <a:prstGeom prst="rect">
            <a:avLst/>
          </a:prstGeom>
        </p:spPr>
        <p:txBody>
          <a:bodyPr lIns="0" tIns="0" rIns="0" bIns="0" rtlCol="0" anchor="ctr"/>
          <a:lstStyle/>
          <a:p>
            <a:pPr lvl="0" algn="l">
              <a:lnSpc>
                <a:spcPct val="116199"/>
              </a:lnSpc>
            </a:pPr>
            <a:endParaRPr lang="en-US" sz="20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5" name="Picture 16">
            <a:extLst>
              <a:ext uri="{FF2B5EF4-FFF2-40B4-BE49-F238E27FC236}">
                <a16:creationId xmlns:a16="http://schemas.microsoft.com/office/drawing/2014/main" id="{664B0A1C-09AC-DBB0-8723-45DFDF5C10F1}"/>
              </a:ext>
            </a:extLst>
          </p:cNvPr>
          <p:cNvPicPr>
            <a:picLocks noChangeAspect="1"/>
          </p:cNvPicPr>
          <p:nvPr/>
        </p:nvPicPr>
        <p:blipFill>
          <a:blip r:embed="rId13"/>
          <a:stretch>
            <a:fillRect/>
          </a:stretch>
        </p:blipFill>
        <p:spPr>
          <a:xfrm>
            <a:off x="8233266" y="1142999"/>
            <a:ext cx="3044334" cy="647701"/>
          </a:xfrm>
          <a:prstGeom prst="rect">
            <a:avLst/>
          </a:prstGeom>
        </p:spPr>
      </p:pic>
      <p:pic>
        <p:nvPicPr>
          <p:cNvPr id="26" name="Picture 17">
            <a:extLst>
              <a:ext uri="{FF2B5EF4-FFF2-40B4-BE49-F238E27FC236}">
                <a16:creationId xmlns:a16="http://schemas.microsoft.com/office/drawing/2014/main" id="{E37F1CB9-D6F6-AFB1-71A6-67910C5C2827}"/>
              </a:ext>
            </a:extLst>
          </p:cNvPr>
          <p:cNvPicPr>
            <a:picLocks noChangeAspect="1"/>
          </p:cNvPicPr>
          <p:nvPr/>
        </p:nvPicPr>
        <p:blipFill>
          <a:blip r:embed="rId14"/>
          <a:stretch>
            <a:fillRect/>
          </a:stretch>
        </p:blipFill>
        <p:spPr>
          <a:xfrm rot="-7200000">
            <a:off x="8716698" y="632537"/>
            <a:ext cx="406400" cy="825500"/>
          </a:xfrm>
          <a:prstGeom prst="rect">
            <a:avLst/>
          </a:prstGeom>
        </p:spPr>
      </p:pic>
      <p:sp>
        <p:nvSpPr>
          <p:cNvPr id="28" name="TextBox 27">
            <a:extLst>
              <a:ext uri="{FF2B5EF4-FFF2-40B4-BE49-F238E27FC236}">
                <a16:creationId xmlns:a16="http://schemas.microsoft.com/office/drawing/2014/main" id="{6FDAFC67-792C-D807-CD36-A5AD0BA8B707}"/>
              </a:ext>
            </a:extLst>
          </p:cNvPr>
          <p:cNvSpPr txBox="1"/>
          <p:nvPr/>
        </p:nvSpPr>
        <p:spPr>
          <a:xfrm>
            <a:off x="8077200" y="2127701"/>
            <a:ext cx="8559800" cy="2990242"/>
          </a:xfrm>
          <a:prstGeom prst="rect">
            <a:avLst/>
          </a:prstGeom>
          <a:noFill/>
        </p:spPr>
        <p:txBody>
          <a:bodyPr wrap="square">
            <a:spAutoFit/>
          </a:bodyPr>
          <a:lstStyle/>
          <a:p>
            <a:pPr>
              <a:lnSpc>
                <a:spcPct val="107000"/>
              </a:lnSpc>
              <a:spcAft>
                <a:spcPts val="8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T</a:t>
            </a:r>
            <a:r>
              <a:rPr lang="id-ID" sz="4000" dirty="0">
                <a:effectLst/>
                <a:latin typeface="Times New Roman" panose="02020603050405020304" pitchFamily="18" charset="0"/>
                <a:ea typeface="Calibri" panose="020F0502020204030204" pitchFamily="34" charset="0"/>
                <a:cs typeface="Times New Roman" panose="02020603050405020304" pitchFamily="18" charset="0"/>
              </a:rPr>
              <a:t>injauan perpindahan pana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s</a:t>
            </a:r>
          </a:p>
          <a:p>
            <a:pPr>
              <a:lnSpc>
                <a:spcPct val="107000"/>
              </a:lnSpc>
              <a:spcAft>
                <a:spcPts val="80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Konduksi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Konveksi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Rradiasi</a:t>
            </a:r>
            <a:endParaRPr lang="en-ID"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CB1EAE14-68A7-C6FA-04D0-59BF333FCC2E}"/>
              </a:ext>
            </a:extLst>
          </p:cNvPr>
          <p:cNvSpPr txBox="1"/>
          <p:nvPr/>
        </p:nvSpPr>
        <p:spPr>
          <a:xfrm>
            <a:off x="8919898" y="1284314"/>
            <a:ext cx="10433956" cy="393249"/>
          </a:xfrm>
          <a:prstGeom prst="rect">
            <a:avLst/>
          </a:prstGeom>
          <a:noFill/>
        </p:spPr>
        <p:txBody>
          <a:bodyPr wrap="square">
            <a:spAutoFit/>
          </a:bodyPr>
          <a:lstStyle/>
          <a:p>
            <a:pPr lvl="0" algn="l">
              <a:lnSpc>
                <a:spcPct val="116199"/>
              </a:lnSpc>
            </a:pPr>
            <a:r>
              <a:rPr lang="en-US" sz="1800" b="0" i="0" u="none" strike="noStrike" dirty="0">
                <a:solidFill>
                  <a:srgbClr val="000000"/>
                </a:solidFill>
                <a:latin typeface="Times New Roman" panose="02020603050405020304" pitchFamily="18" charset="0"/>
                <a:cs typeface="Times New Roman" panose="02020603050405020304" pitchFamily="18" charset="0"/>
              </a:rPr>
              <a:t>Alat </a:t>
            </a:r>
            <a:r>
              <a:rPr lang="en-US" sz="1800" b="0" i="0" u="none" strike="noStrike" dirty="0" err="1">
                <a:solidFill>
                  <a:srgbClr val="000000"/>
                </a:solidFill>
                <a:latin typeface="Times New Roman" panose="02020603050405020304" pitchFamily="18" charset="0"/>
                <a:cs typeface="Times New Roman" panose="02020603050405020304" pitchFamily="18" charset="0"/>
              </a:rPr>
              <a:t>Penukar</a:t>
            </a:r>
            <a:r>
              <a:rPr lang="en-US" sz="1800" b="0" i="0" u="none" strike="noStrike" dirty="0">
                <a:solidFill>
                  <a:srgbClr val="000000"/>
                </a:solidFill>
                <a:latin typeface="Times New Roman" panose="02020603050405020304" pitchFamily="18" charset="0"/>
                <a:cs typeface="Times New Roman" panose="02020603050405020304" pitchFamily="18" charset="0"/>
              </a:rPr>
              <a:t> </a:t>
            </a:r>
            <a:r>
              <a:rPr lang="en-US" sz="1800" b="0" i="0" u="none" strike="noStrike" dirty="0" err="1">
                <a:solidFill>
                  <a:srgbClr val="000000"/>
                </a:solidFill>
                <a:latin typeface="Times New Roman" panose="02020603050405020304" pitchFamily="18" charset="0"/>
                <a:cs typeface="Times New Roman" panose="02020603050405020304" pitchFamily="18" charset="0"/>
              </a:rPr>
              <a:t>Kalor</a:t>
            </a:r>
            <a:endParaRPr lang="en-US" sz="1800" b="0" i="0" u="none" strike="noStrike"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14000"/>
          </a:blip>
          <a:stretch>
            <a:fillRect/>
          </a:stretch>
        </p:blipFill>
        <p:spPr>
          <a:xfrm>
            <a:off x="-2438400" y="4381500"/>
            <a:ext cx="7467600" cy="2146300"/>
          </a:xfrm>
          <a:prstGeom prst="rect">
            <a:avLst/>
          </a:prstGeom>
        </p:spPr>
      </p:pic>
      <p:pic>
        <p:nvPicPr>
          <p:cNvPr id="4" name="Picture 4"/>
          <p:cNvPicPr>
            <a:picLocks noChangeAspect="1"/>
          </p:cNvPicPr>
          <p:nvPr/>
        </p:nvPicPr>
        <p:blipFill>
          <a:blip r:embed="rId4">
            <a:alphaModFix amt="14000"/>
          </a:blip>
          <a:stretch>
            <a:fillRect/>
          </a:stretch>
        </p:blipFill>
        <p:spPr>
          <a:xfrm>
            <a:off x="-2438400" y="1460500"/>
            <a:ext cx="7467600" cy="2146300"/>
          </a:xfrm>
          <a:prstGeom prst="rect">
            <a:avLst/>
          </a:prstGeom>
        </p:spPr>
      </p:pic>
      <p:pic>
        <p:nvPicPr>
          <p:cNvPr id="5" name="Picture 5"/>
          <p:cNvPicPr>
            <a:picLocks noChangeAspect="1"/>
          </p:cNvPicPr>
          <p:nvPr/>
        </p:nvPicPr>
        <p:blipFill>
          <a:blip r:embed="rId5"/>
          <a:stretch>
            <a:fillRect/>
          </a:stretch>
        </p:blipFill>
        <p:spPr>
          <a:xfrm>
            <a:off x="1625600" y="5092700"/>
            <a:ext cx="2933700" cy="3340100"/>
          </a:xfrm>
          <a:prstGeom prst="rect">
            <a:avLst/>
          </a:prstGeom>
        </p:spPr>
      </p:pic>
      <p:grpSp>
        <p:nvGrpSpPr>
          <p:cNvPr id="6" name="Group 6"/>
          <p:cNvGrpSpPr/>
          <p:nvPr/>
        </p:nvGrpSpPr>
        <p:grpSpPr>
          <a:xfrm>
            <a:off x="-2147483648" y="2147483647"/>
            <a:ext cx="2147483647" cy="2147483647"/>
            <a:chOff x="0" y="0"/>
            <a:chExt cx="0" cy="0"/>
          </a:xfrm>
        </p:grpSpPr>
      </p:grpSp>
      <p:pic>
        <p:nvPicPr>
          <p:cNvPr id="7" name="Picture 7"/>
          <p:cNvPicPr>
            <a:picLocks noChangeAspect="1"/>
          </p:cNvPicPr>
          <p:nvPr/>
        </p:nvPicPr>
        <p:blipFill>
          <a:blip r:embed="rId6"/>
          <a:stretch>
            <a:fillRect/>
          </a:stretch>
        </p:blipFill>
        <p:spPr>
          <a:xfrm>
            <a:off x="-1397000" y="8636000"/>
            <a:ext cx="6413500" cy="2006600"/>
          </a:xfrm>
          <a:prstGeom prst="rect">
            <a:avLst/>
          </a:prstGeom>
        </p:spPr>
      </p:pic>
      <p:pic>
        <p:nvPicPr>
          <p:cNvPr id="8" name="Picture 8"/>
          <p:cNvPicPr>
            <a:picLocks noChangeAspect="1"/>
          </p:cNvPicPr>
          <p:nvPr/>
        </p:nvPicPr>
        <p:blipFill>
          <a:blip r:embed="rId7"/>
          <a:stretch>
            <a:fillRect/>
          </a:stretch>
        </p:blipFill>
        <p:spPr>
          <a:xfrm>
            <a:off x="-1397000" y="8547100"/>
            <a:ext cx="6413500" cy="317500"/>
          </a:xfrm>
          <a:prstGeom prst="rect">
            <a:avLst/>
          </a:prstGeom>
        </p:spPr>
      </p:pic>
      <p:pic>
        <p:nvPicPr>
          <p:cNvPr id="9" name="Picture 9"/>
          <p:cNvPicPr>
            <a:picLocks noChangeAspect="1"/>
          </p:cNvPicPr>
          <p:nvPr/>
        </p:nvPicPr>
        <p:blipFill>
          <a:blip r:embed="rId8"/>
          <a:stretch>
            <a:fillRect/>
          </a:stretch>
        </p:blipFill>
        <p:spPr>
          <a:xfrm>
            <a:off x="-1968500" y="8394700"/>
            <a:ext cx="7416800" cy="292100"/>
          </a:xfrm>
          <a:prstGeom prst="rect">
            <a:avLst/>
          </a:prstGeom>
        </p:spPr>
      </p:pic>
      <p:pic>
        <p:nvPicPr>
          <p:cNvPr id="10" name="Picture 10"/>
          <p:cNvPicPr>
            <a:picLocks noChangeAspect="1"/>
          </p:cNvPicPr>
          <p:nvPr/>
        </p:nvPicPr>
        <p:blipFill>
          <a:blip r:embed="rId9"/>
          <a:stretch>
            <a:fillRect/>
          </a:stretch>
        </p:blipFill>
        <p:spPr>
          <a:xfrm>
            <a:off x="-1295400" y="7759700"/>
            <a:ext cx="2349500" cy="736600"/>
          </a:xfrm>
          <a:prstGeom prst="rect">
            <a:avLst/>
          </a:prstGeom>
        </p:spPr>
      </p:pic>
      <p:pic>
        <p:nvPicPr>
          <p:cNvPr id="11" name="Picture 11"/>
          <p:cNvPicPr>
            <a:picLocks noChangeAspect="1"/>
          </p:cNvPicPr>
          <p:nvPr/>
        </p:nvPicPr>
        <p:blipFill>
          <a:blip r:embed="rId10"/>
          <a:stretch>
            <a:fillRect/>
          </a:stretch>
        </p:blipFill>
        <p:spPr>
          <a:xfrm>
            <a:off x="-1295400" y="7200900"/>
            <a:ext cx="2349500" cy="736600"/>
          </a:xfrm>
          <a:prstGeom prst="rect">
            <a:avLst/>
          </a:prstGeom>
        </p:spPr>
      </p:pic>
      <p:pic>
        <p:nvPicPr>
          <p:cNvPr id="12" name="Picture 12"/>
          <p:cNvPicPr>
            <a:picLocks noChangeAspect="1"/>
          </p:cNvPicPr>
          <p:nvPr/>
        </p:nvPicPr>
        <p:blipFill>
          <a:blip r:embed="rId11"/>
          <a:stretch>
            <a:fillRect/>
          </a:stretch>
        </p:blipFill>
        <p:spPr>
          <a:xfrm>
            <a:off x="6019800" y="342900"/>
            <a:ext cx="11544300" cy="9588500"/>
          </a:xfrm>
          <a:prstGeom prst="rect">
            <a:avLst/>
          </a:prstGeom>
        </p:spPr>
      </p:pic>
      <p:sp>
        <p:nvSpPr>
          <p:cNvPr id="14" name="TextBox 14"/>
          <p:cNvSpPr txBox="1"/>
          <p:nvPr/>
        </p:nvSpPr>
        <p:spPr>
          <a:xfrm>
            <a:off x="8204200" y="6420757"/>
            <a:ext cx="8559800" cy="1829701"/>
          </a:xfrm>
          <a:prstGeom prst="rect">
            <a:avLst/>
          </a:prstGeom>
        </p:spPr>
        <p:txBody>
          <a:bodyPr lIns="0" tIns="0" rIns="0" bIns="0" rtlCol="0" anchor="ctr"/>
          <a:lstStyle/>
          <a:p>
            <a:pPr algn="just"/>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5"/>
          <p:cNvSpPr txBox="1"/>
          <p:nvPr/>
        </p:nvSpPr>
        <p:spPr>
          <a:xfrm>
            <a:off x="8204200" y="1569802"/>
            <a:ext cx="8559800" cy="3941998"/>
          </a:xfrm>
          <a:prstGeom prst="rect">
            <a:avLst/>
          </a:prstGeom>
        </p:spPr>
        <p:txBody>
          <a:bodyPr lIns="0" tIns="0" rIns="0" bIns="0" rtlCol="0" anchor="ctr"/>
          <a:lstStyle/>
          <a:p>
            <a:pPr algn="just"/>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6"/>
          <p:cNvPicPr>
            <a:picLocks noChangeAspect="1"/>
          </p:cNvPicPr>
          <p:nvPr/>
        </p:nvPicPr>
        <p:blipFill>
          <a:blip r:embed="rId12"/>
          <a:stretch>
            <a:fillRect/>
          </a:stretch>
        </p:blipFill>
        <p:spPr>
          <a:xfrm>
            <a:off x="8204200" y="960202"/>
            <a:ext cx="4140200" cy="853386"/>
          </a:xfrm>
          <a:prstGeom prst="rect">
            <a:avLst/>
          </a:prstGeom>
        </p:spPr>
      </p:pic>
      <p:pic>
        <p:nvPicPr>
          <p:cNvPr id="17" name="Picture 17"/>
          <p:cNvPicPr>
            <a:picLocks noChangeAspect="1"/>
          </p:cNvPicPr>
          <p:nvPr/>
        </p:nvPicPr>
        <p:blipFill>
          <a:blip r:embed="rId13"/>
          <a:stretch>
            <a:fillRect/>
          </a:stretch>
        </p:blipFill>
        <p:spPr>
          <a:xfrm rot="-7200000">
            <a:off x="8483600" y="693502"/>
            <a:ext cx="406400" cy="825500"/>
          </a:xfrm>
          <a:prstGeom prst="rect">
            <a:avLst/>
          </a:prstGeom>
        </p:spPr>
      </p:pic>
      <p:sp>
        <p:nvSpPr>
          <p:cNvPr id="18" name="TextBox 18"/>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err="1">
                <a:solidFill>
                  <a:srgbClr val="000000"/>
                </a:solidFill>
                <a:latin typeface="Times New Roman" panose="02020603050405020304" pitchFamily="18" charset="0"/>
                <a:cs typeface="Times New Roman" panose="02020603050405020304" pitchFamily="18" charset="0"/>
              </a:rPr>
              <a:t>Perpindahan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Panas</a:t>
            </a:r>
            <a:endParaRPr lang="en-US" sz="240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14"/>
          <a:stretch>
            <a:fillRect/>
          </a:stretch>
        </p:blipFill>
        <p:spPr>
          <a:xfrm rot="-5400000">
            <a:off x="16979900" y="660400"/>
            <a:ext cx="1155700" cy="1181100"/>
          </a:xfrm>
          <a:prstGeom prst="rect">
            <a:avLst/>
          </a:prstGeom>
        </p:spPr>
      </p:pic>
      <p:sp>
        <p:nvSpPr>
          <p:cNvPr id="22" name="TextBox 22"/>
          <p:cNvSpPr txBox="1"/>
          <p:nvPr/>
        </p:nvSpPr>
        <p:spPr>
          <a:xfrm>
            <a:off x="9004300" y="5702300"/>
            <a:ext cx="4102100" cy="355600"/>
          </a:xfrm>
          <a:prstGeom prst="rect">
            <a:avLst/>
          </a:prstGeom>
        </p:spPr>
        <p:txBody>
          <a:bodyPr lIns="0" tIns="0" rIns="0" bIns="0" rtlCol="0" anchor="ctr"/>
          <a:lstStyle/>
          <a:p>
            <a:pPr lvl="0" algn="l">
              <a:lnSpc>
                <a:spcPct val="116199"/>
              </a:lnSpc>
            </a:pPr>
            <a:endParaRPr lang="en-US" sz="200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1026" name="Picture 2" descr="Ada tiga macam perpindahan energi panas, yakni konduksi, konveksi, dan radiasi.">
            <a:extLst>
              <a:ext uri="{FF2B5EF4-FFF2-40B4-BE49-F238E27FC236}">
                <a16:creationId xmlns:a16="http://schemas.microsoft.com/office/drawing/2014/main" id="{59955FEE-443C-A7D2-A6AE-5AA8F9C2F9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13825" y="367030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5">
            <a:extLst>
              <a:ext uri="{FF2B5EF4-FFF2-40B4-BE49-F238E27FC236}">
                <a16:creationId xmlns:a16="http://schemas.microsoft.com/office/drawing/2014/main" id="{0B12F78D-F535-A8FA-57D7-E16C57E8A89D}"/>
              </a:ext>
            </a:extLst>
          </p:cNvPr>
          <p:cNvSpPr txBox="1"/>
          <p:nvPr/>
        </p:nvSpPr>
        <p:spPr>
          <a:xfrm>
            <a:off x="8166100" y="2054216"/>
            <a:ext cx="8991600" cy="1433742"/>
          </a:xfrm>
          <a:prstGeom prst="rect">
            <a:avLst/>
          </a:prstGeom>
        </p:spPr>
        <p:txBody>
          <a:bodyPr lIns="0" tIns="0" rIns="0" bIns="0" rtlCol="0" anchor="ctr"/>
          <a:lstStyle/>
          <a:p>
            <a:pPr lvl="0">
              <a:buClr>
                <a:srgbClr val="000000"/>
              </a:buClr>
              <a:tabLst>
                <a:tab pos="2865755" algn="ctr"/>
                <a:tab pos="5731510" algn="r"/>
              </a:tabLst>
            </a:pPr>
            <a:r>
              <a:rPr lang="en-US" sz="2000" dirty="0" err="1">
                <a:latin typeface="Times New Roman" panose="02020603050405020304" pitchFamily="18" charset="0"/>
                <a:cs typeface="Times New Roman" panose="02020603050405020304" pitchFamily="18" charset="0"/>
              </a:rPr>
              <a:t>Energi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panas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berpidah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tempat</a:t>
            </a:r>
            <a:r>
              <a:rPr lang="en-US" sz="2000" dirty="0">
                <a:latin typeface="Times New Roman" panose="02020603050405020304" pitchFamily="18" charset="0"/>
                <a:cs typeface="Times New Roman" panose="02020603050405020304" pitchFamily="18" charset="0"/>
              </a:rPr>
              <a:t> dan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perpindahannya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dalam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kondisi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tertentu</a:t>
            </a:r>
            <a:r>
              <a:rPr lang="en-US" sz="2000" dirty="0">
                <a:latin typeface="Times New Roman" panose="02020603050405020304" pitchFamily="18" charset="0"/>
                <a:cs typeface="Times New Roman" panose="02020603050405020304" pitchFamily="18" charset="0"/>
              </a:rPr>
              <a:t>, yang </a:t>
            </a:r>
            <a:r>
              <a:rPr lang="en-US" sz="2000" dirty="0" err="1">
                <a:latin typeface="Times New Roman" panose="02020603050405020304" pitchFamily="18" charset="0"/>
                <a:cs typeface="Times New Roman" panose="02020603050405020304" pitchFamily="18" charset="0"/>
              </a:rPr>
              <a:t>meliputi</a:t>
            </a:r>
            <a:r>
              <a:rPr lang="en-US" sz="2000" dirty="0">
                <a:latin typeface="Times New Roman" panose="02020603050405020304" pitchFamily="18" charset="0"/>
                <a:cs typeface="Times New Roman" panose="02020603050405020304" pitchFamily="18" charset="0"/>
              </a:rPr>
              <a:t> proses </a:t>
            </a:r>
            <a:r>
              <a:rPr lang="en-US" sz="2000" dirty="0" err="1">
                <a:latin typeface="Times New Roman" panose="02020603050405020304" pitchFamily="18" charset="0"/>
                <a:cs typeface="Times New Roman" panose="02020603050405020304" pitchFamily="18" charset="0"/>
              </a:rPr>
              <a:t>pemasukan</a:t>
            </a:r>
            <a:r>
              <a:rPr lang="en-US" sz="2000" dirty="0">
                <a:latin typeface="Times New Roman" panose="02020603050405020304" pitchFamily="18" charset="0"/>
                <a:cs typeface="Times New Roman" panose="02020603050405020304" pitchFamily="18" charset="0"/>
              </a:rPr>
              <a:t> dan </a:t>
            </a:r>
            <a:r>
              <a:rPr lang="en-US" sz="2000" dirty="0" err="1">
                <a:latin typeface="Times New Roman" panose="02020603050405020304" pitchFamily="18" charset="0"/>
                <a:cs typeface="Times New Roman" panose="02020603050405020304" pitchFamily="18" charset="0"/>
              </a:rPr>
              <a:t>pengeluaran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panas</a:t>
            </a:r>
            <a:r>
              <a:rPr lang="en-US" sz="2000" dirty="0">
                <a:latin typeface="Times New Roman" panose="02020603050405020304" pitchFamily="18" charset="0"/>
                <a:cs typeface="Times New Roman" panose="02020603050405020304" pitchFamily="18" charset="0"/>
              </a:rPr>
              <a:t>.</a:t>
            </a:r>
          </a:p>
          <a:p>
            <a:pPr marL="342900" lvl="0" indent="-342900">
              <a:buClr>
                <a:srgbClr val="000000"/>
              </a:buClr>
              <a:buFont typeface="+mj-lt"/>
              <a:buAutoNum type="arabicPeriod"/>
              <a:tabLst>
                <a:tab pos="2865755" algn="ctr"/>
                <a:tab pos="5731510" algn="r"/>
              </a:tabLst>
            </a:pPr>
            <a:endParaRPr lang="en-US" sz="20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r>
              <a:rPr lang="en-US" sz="2000" dirty="0" err="1">
                <a:latin typeface="Times New Roman" panose="02020603050405020304" pitchFamily="18" charset="0"/>
                <a:cs typeface="Times New Roman" panose="02020603050405020304" pitchFamily="18" charset="0"/>
              </a:rPr>
              <a:t>Perpindahan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panas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dapat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berlangsung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secara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Konduksi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Konveksi</a:t>
            </a:r>
            <a:r>
              <a:rPr lang="en-US" sz="2000" dirty="0">
                <a:latin typeface="Times New Roman" panose="02020603050405020304" pitchFamily="18" charset="0"/>
                <a:cs typeface="Times New Roman" panose="02020603050405020304" pitchFamily="18" charset="0"/>
              </a:rPr>
              <a:t> dan </a:t>
            </a:r>
            <a:r>
              <a:rPr lang="en-US" sz="2000" dirty="0" err="1">
                <a:latin typeface="Times New Roman" panose="02020603050405020304" pitchFamily="18" charset="0"/>
                <a:cs typeface="Times New Roman" panose="02020603050405020304" pitchFamily="18" charset="0"/>
              </a:rPr>
              <a:t>Radiasi</a:t>
            </a:r>
            <a:endParaRPr lang="en-ID"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29173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14000"/>
          </a:blip>
          <a:stretch>
            <a:fillRect/>
          </a:stretch>
        </p:blipFill>
        <p:spPr>
          <a:xfrm>
            <a:off x="-2438400" y="4381500"/>
            <a:ext cx="7467600" cy="2146300"/>
          </a:xfrm>
          <a:prstGeom prst="rect">
            <a:avLst/>
          </a:prstGeom>
        </p:spPr>
      </p:pic>
      <p:pic>
        <p:nvPicPr>
          <p:cNvPr id="4" name="Picture 4"/>
          <p:cNvPicPr>
            <a:picLocks noChangeAspect="1"/>
          </p:cNvPicPr>
          <p:nvPr/>
        </p:nvPicPr>
        <p:blipFill>
          <a:blip r:embed="rId4">
            <a:alphaModFix amt="14000"/>
          </a:blip>
          <a:stretch>
            <a:fillRect/>
          </a:stretch>
        </p:blipFill>
        <p:spPr>
          <a:xfrm>
            <a:off x="-2438400" y="1460500"/>
            <a:ext cx="7467600" cy="2146300"/>
          </a:xfrm>
          <a:prstGeom prst="rect">
            <a:avLst/>
          </a:prstGeom>
        </p:spPr>
      </p:pic>
      <p:pic>
        <p:nvPicPr>
          <p:cNvPr id="5" name="Picture 5"/>
          <p:cNvPicPr>
            <a:picLocks noChangeAspect="1"/>
          </p:cNvPicPr>
          <p:nvPr/>
        </p:nvPicPr>
        <p:blipFill>
          <a:blip r:embed="rId5"/>
          <a:stretch>
            <a:fillRect/>
          </a:stretch>
        </p:blipFill>
        <p:spPr>
          <a:xfrm>
            <a:off x="1625600" y="5092700"/>
            <a:ext cx="2933700" cy="3340100"/>
          </a:xfrm>
          <a:prstGeom prst="rect">
            <a:avLst/>
          </a:prstGeom>
        </p:spPr>
      </p:pic>
      <p:grpSp>
        <p:nvGrpSpPr>
          <p:cNvPr id="6" name="Group 6"/>
          <p:cNvGrpSpPr/>
          <p:nvPr/>
        </p:nvGrpSpPr>
        <p:grpSpPr>
          <a:xfrm>
            <a:off x="-2147483648" y="2147483647"/>
            <a:ext cx="2147483647" cy="2147483647"/>
            <a:chOff x="0" y="0"/>
            <a:chExt cx="0" cy="0"/>
          </a:xfrm>
        </p:grpSpPr>
      </p:grpSp>
      <p:pic>
        <p:nvPicPr>
          <p:cNvPr id="7" name="Picture 7"/>
          <p:cNvPicPr>
            <a:picLocks noChangeAspect="1"/>
          </p:cNvPicPr>
          <p:nvPr/>
        </p:nvPicPr>
        <p:blipFill>
          <a:blip r:embed="rId6"/>
          <a:stretch>
            <a:fillRect/>
          </a:stretch>
        </p:blipFill>
        <p:spPr>
          <a:xfrm>
            <a:off x="-1397000" y="8636000"/>
            <a:ext cx="6413500" cy="2006600"/>
          </a:xfrm>
          <a:prstGeom prst="rect">
            <a:avLst/>
          </a:prstGeom>
        </p:spPr>
      </p:pic>
      <p:pic>
        <p:nvPicPr>
          <p:cNvPr id="8" name="Picture 8"/>
          <p:cNvPicPr>
            <a:picLocks noChangeAspect="1"/>
          </p:cNvPicPr>
          <p:nvPr/>
        </p:nvPicPr>
        <p:blipFill>
          <a:blip r:embed="rId7"/>
          <a:stretch>
            <a:fillRect/>
          </a:stretch>
        </p:blipFill>
        <p:spPr>
          <a:xfrm>
            <a:off x="-1397000" y="8547100"/>
            <a:ext cx="6413500" cy="317500"/>
          </a:xfrm>
          <a:prstGeom prst="rect">
            <a:avLst/>
          </a:prstGeom>
        </p:spPr>
      </p:pic>
      <p:pic>
        <p:nvPicPr>
          <p:cNvPr id="9" name="Picture 9"/>
          <p:cNvPicPr>
            <a:picLocks noChangeAspect="1"/>
          </p:cNvPicPr>
          <p:nvPr/>
        </p:nvPicPr>
        <p:blipFill>
          <a:blip r:embed="rId8"/>
          <a:stretch>
            <a:fillRect/>
          </a:stretch>
        </p:blipFill>
        <p:spPr>
          <a:xfrm>
            <a:off x="-1968500" y="8394700"/>
            <a:ext cx="7416800" cy="292100"/>
          </a:xfrm>
          <a:prstGeom prst="rect">
            <a:avLst/>
          </a:prstGeom>
        </p:spPr>
      </p:pic>
      <p:pic>
        <p:nvPicPr>
          <p:cNvPr id="10" name="Picture 10"/>
          <p:cNvPicPr>
            <a:picLocks noChangeAspect="1"/>
          </p:cNvPicPr>
          <p:nvPr/>
        </p:nvPicPr>
        <p:blipFill>
          <a:blip r:embed="rId9"/>
          <a:stretch>
            <a:fillRect/>
          </a:stretch>
        </p:blipFill>
        <p:spPr>
          <a:xfrm>
            <a:off x="-1295400" y="7759700"/>
            <a:ext cx="2349500" cy="736600"/>
          </a:xfrm>
          <a:prstGeom prst="rect">
            <a:avLst/>
          </a:prstGeom>
        </p:spPr>
      </p:pic>
      <p:pic>
        <p:nvPicPr>
          <p:cNvPr id="11" name="Picture 11"/>
          <p:cNvPicPr>
            <a:picLocks noChangeAspect="1"/>
          </p:cNvPicPr>
          <p:nvPr/>
        </p:nvPicPr>
        <p:blipFill>
          <a:blip r:embed="rId10"/>
          <a:stretch>
            <a:fillRect/>
          </a:stretch>
        </p:blipFill>
        <p:spPr>
          <a:xfrm>
            <a:off x="-1295400" y="7200900"/>
            <a:ext cx="2349500" cy="736600"/>
          </a:xfrm>
          <a:prstGeom prst="rect">
            <a:avLst/>
          </a:prstGeom>
        </p:spPr>
      </p:pic>
      <p:pic>
        <p:nvPicPr>
          <p:cNvPr id="12" name="Picture 12"/>
          <p:cNvPicPr>
            <a:picLocks noChangeAspect="1"/>
          </p:cNvPicPr>
          <p:nvPr/>
        </p:nvPicPr>
        <p:blipFill>
          <a:blip r:embed="rId11"/>
          <a:stretch>
            <a:fillRect/>
          </a:stretch>
        </p:blipFill>
        <p:spPr>
          <a:xfrm>
            <a:off x="6019800" y="342900"/>
            <a:ext cx="11544300" cy="9588500"/>
          </a:xfrm>
          <a:prstGeom prst="rect">
            <a:avLst/>
          </a:prstGeom>
        </p:spPr>
      </p:pic>
      <p:sp>
        <p:nvSpPr>
          <p:cNvPr id="14" name="TextBox 14"/>
          <p:cNvSpPr txBox="1"/>
          <p:nvPr/>
        </p:nvSpPr>
        <p:spPr>
          <a:xfrm>
            <a:off x="8204200" y="6420757"/>
            <a:ext cx="8559800" cy="1829701"/>
          </a:xfrm>
          <a:prstGeom prst="rect">
            <a:avLst/>
          </a:prstGeom>
        </p:spPr>
        <p:txBody>
          <a:bodyPr lIns="0" tIns="0" rIns="0" bIns="0" rtlCol="0" anchor="ctr"/>
          <a:lstStyle/>
          <a:p>
            <a:pPr algn="just"/>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5"/>
          <p:cNvSpPr txBox="1"/>
          <p:nvPr/>
        </p:nvSpPr>
        <p:spPr>
          <a:xfrm>
            <a:off x="8204200" y="1569802"/>
            <a:ext cx="8559800" cy="3941998"/>
          </a:xfrm>
          <a:prstGeom prst="rect">
            <a:avLst/>
          </a:prstGeom>
        </p:spPr>
        <p:txBody>
          <a:bodyPr lIns="0" tIns="0" rIns="0" bIns="0" rtlCol="0" anchor="ctr"/>
          <a:lstStyle/>
          <a:p>
            <a:pPr algn="just"/>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6"/>
          <p:cNvPicPr>
            <a:picLocks noChangeAspect="1"/>
          </p:cNvPicPr>
          <p:nvPr/>
        </p:nvPicPr>
        <p:blipFill>
          <a:blip r:embed="rId12"/>
          <a:stretch>
            <a:fillRect/>
          </a:stretch>
        </p:blipFill>
        <p:spPr>
          <a:xfrm>
            <a:off x="8204200" y="960202"/>
            <a:ext cx="4140200" cy="853386"/>
          </a:xfrm>
          <a:prstGeom prst="rect">
            <a:avLst/>
          </a:prstGeom>
        </p:spPr>
      </p:pic>
      <p:pic>
        <p:nvPicPr>
          <p:cNvPr id="17" name="Picture 17"/>
          <p:cNvPicPr>
            <a:picLocks noChangeAspect="1"/>
          </p:cNvPicPr>
          <p:nvPr/>
        </p:nvPicPr>
        <p:blipFill>
          <a:blip r:embed="rId13"/>
          <a:stretch>
            <a:fillRect/>
          </a:stretch>
        </p:blipFill>
        <p:spPr>
          <a:xfrm rot="-7200000">
            <a:off x="8483600" y="693502"/>
            <a:ext cx="406400" cy="825500"/>
          </a:xfrm>
          <a:prstGeom prst="rect">
            <a:avLst/>
          </a:prstGeom>
        </p:spPr>
      </p:pic>
      <p:sp>
        <p:nvSpPr>
          <p:cNvPr id="18" name="TextBox 18"/>
          <p:cNvSpPr txBox="1"/>
          <p:nvPr/>
        </p:nvSpPr>
        <p:spPr>
          <a:xfrm>
            <a:off x="9004300" y="1087202"/>
            <a:ext cx="3340100" cy="482600"/>
          </a:xfrm>
          <a:prstGeom prst="rect">
            <a:avLst/>
          </a:prstGeom>
        </p:spPr>
        <p:txBody>
          <a:bodyPr lIns="0" tIns="0" rIns="0" bIns="0" rtlCol="0" anchor="ctr"/>
          <a:lstStyle/>
          <a:p>
            <a:pPr lvl="0" algn="l">
              <a:lnSpc>
                <a:spcPct val="116199"/>
              </a:lnSpc>
            </a:pPr>
            <a:r>
              <a:rPr lang="en-US" sz="2400" dirty="0" err="1">
                <a:solidFill>
                  <a:srgbClr val="000000"/>
                </a:solidFill>
                <a:latin typeface="Times New Roman" panose="02020603050405020304" pitchFamily="18" charset="0"/>
                <a:cs typeface="Times New Roman" panose="02020603050405020304" pitchFamily="18" charset="0"/>
              </a:rPr>
              <a:t>Konduksi</a:t>
            </a:r>
            <a:endParaRPr lang="en-US" sz="2400" b="0" i="0" u="none" strike="noStrike" dirty="0">
              <a:solidFill>
                <a:srgbClr val="00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14"/>
          <a:stretch>
            <a:fillRect/>
          </a:stretch>
        </p:blipFill>
        <p:spPr>
          <a:xfrm rot="-5400000">
            <a:off x="16979900" y="660400"/>
            <a:ext cx="1155700" cy="1181100"/>
          </a:xfrm>
          <a:prstGeom prst="rect">
            <a:avLst/>
          </a:prstGeom>
        </p:spPr>
      </p:pic>
      <p:sp>
        <p:nvSpPr>
          <p:cNvPr id="22" name="TextBox 22"/>
          <p:cNvSpPr txBox="1"/>
          <p:nvPr/>
        </p:nvSpPr>
        <p:spPr>
          <a:xfrm>
            <a:off x="9004300" y="5702300"/>
            <a:ext cx="4102100" cy="355600"/>
          </a:xfrm>
          <a:prstGeom prst="rect">
            <a:avLst/>
          </a:prstGeom>
        </p:spPr>
        <p:txBody>
          <a:bodyPr lIns="0" tIns="0" rIns="0" bIns="0" rtlCol="0" anchor="ctr"/>
          <a:lstStyle/>
          <a:p>
            <a:pPr lvl="0" algn="l">
              <a:lnSpc>
                <a:spcPct val="116199"/>
              </a:lnSpc>
            </a:pPr>
            <a:endParaRPr lang="en-US" sz="2000" b="0" i="0" u="none" strike="noStrike" dirty="0">
              <a:solidFill>
                <a:srgbClr val="000000"/>
              </a:solidFill>
              <a:latin typeface="Times New Roman" panose="02020603050405020304" pitchFamily="18" charset="0"/>
              <a:cs typeface="Times New Roman" panose="02020603050405020304" pitchFamily="18" charset="0"/>
            </a:endParaRPr>
          </a:p>
        </p:txBody>
      </p:sp>
      <p:sp>
        <p:nvSpPr>
          <p:cNvPr id="13" name="TextBox 15">
            <a:extLst>
              <a:ext uri="{FF2B5EF4-FFF2-40B4-BE49-F238E27FC236}">
                <a16:creationId xmlns:a16="http://schemas.microsoft.com/office/drawing/2014/main" id="{0B12F78D-F535-A8FA-57D7-E16C57E8A89D}"/>
              </a:ext>
            </a:extLst>
          </p:cNvPr>
          <p:cNvSpPr txBox="1"/>
          <p:nvPr/>
        </p:nvSpPr>
        <p:spPr>
          <a:xfrm>
            <a:off x="8166100" y="2054216"/>
            <a:ext cx="8991600" cy="5883284"/>
          </a:xfrm>
          <a:prstGeom prst="rect">
            <a:avLst/>
          </a:prstGeom>
        </p:spPr>
        <p:txBody>
          <a:bodyPr lIns="0" tIns="0" rIns="0" bIns="0" rtlCol="0" anchor="ctr"/>
          <a:lstStyle/>
          <a:p>
            <a:pPr lvl="0">
              <a:buClr>
                <a:srgbClr val="000000"/>
              </a:buClr>
              <a:tabLst>
                <a:tab pos="2865755" algn="ctr"/>
                <a:tab pos="5731510" algn="r"/>
              </a:tabLst>
            </a:pPr>
            <a:r>
              <a:rPr lang="en-US" sz="2600" dirty="0">
                <a:latin typeface="Times New Roman" panose="02020603050405020304" pitchFamily="18" charset="0"/>
                <a:cs typeface="Times New Roman" panose="02020603050405020304" pitchFamily="18" charset="0"/>
              </a:rPr>
              <a:t>Proses </a:t>
            </a:r>
            <a:r>
              <a:rPr lang="en-US" sz="2600" dirty="0" err="1">
                <a:latin typeface="Times New Roman" panose="02020603050405020304" pitchFamily="18" charset="0"/>
                <a:cs typeface="Times New Roman" panose="02020603050405020304" pitchFamily="18" charset="0"/>
              </a:rPr>
              <a:t>perpindahan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panas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jika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panas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mengalir</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dari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tempat</a:t>
            </a:r>
            <a:r>
              <a:rPr lang="en-US" sz="2600" dirty="0">
                <a:latin typeface="Times New Roman" panose="02020603050405020304" pitchFamily="18" charset="0"/>
                <a:cs typeface="Times New Roman" panose="02020603050405020304" pitchFamily="18" charset="0"/>
              </a:rPr>
              <a:t> yang </a:t>
            </a:r>
            <a:r>
              <a:rPr lang="en-US" sz="2600" dirty="0" err="1">
                <a:latin typeface="Times New Roman" panose="02020603050405020304" pitchFamily="18" charset="0"/>
                <a:cs typeface="Times New Roman" panose="02020603050405020304" pitchFamily="18" charset="0"/>
              </a:rPr>
              <a:t>suhunya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tinggi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tempat</a:t>
            </a:r>
            <a:r>
              <a:rPr lang="en-US" sz="2600" dirty="0">
                <a:latin typeface="Times New Roman" panose="02020603050405020304" pitchFamily="18" charset="0"/>
                <a:cs typeface="Times New Roman" panose="02020603050405020304" pitchFamily="18" charset="0"/>
              </a:rPr>
              <a:t> yang </a:t>
            </a:r>
            <a:r>
              <a:rPr lang="en-US" sz="2600" dirty="0" err="1">
                <a:latin typeface="Times New Roman" panose="02020603050405020304" pitchFamily="18" charset="0"/>
                <a:cs typeface="Times New Roman" panose="02020603050405020304" pitchFamily="18" charset="0"/>
              </a:rPr>
              <a:t>suhunya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lebih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rendah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Tetapi</a:t>
            </a:r>
            <a:r>
              <a:rPr lang="en-US" sz="2600" dirty="0">
                <a:latin typeface="Times New Roman" panose="02020603050405020304" pitchFamily="18" charset="0"/>
                <a:cs typeface="Times New Roman" panose="02020603050405020304" pitchFamily="18" charset="0"/>
              </a:rPr>
              <a:t> media </a:t>
            </a:r>
            <a:r>
              <a:rPr lang="en-US" sz="2600" dirty="0" err="1">
                <a:latin typeface="Times New Roman" panose="02020603050405020304" pitchFamily="18" charset="0"/>
                <a:cs typeface="Times New Roman" panose="02020603050405020304" pitchFamily="18" charset="0"/>
              </a:rPr>
              <a:t>untuk</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perpindahan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panas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tetap</a:t>
            </a:r>
            <a:r>
              <a:rPr lang="en-US" sz="2600" dirty="0">
                <a:latin typeface="Times New Roman" panose="02020603050405020304" pitchFamily="18" charset="0"/>
                <a:cs typeface="Times New Roman" panose="02020603050405020304" pitchFamily="18" charset="0"/>
              </a:rPr>
              <a:t>.</a:t>
            </a:r>
          </a:p>
          <a:p>
            <a:pPr lvl="0">
              <a:buClr>
                <a:srgbClr val="000000"/>
              </a:buClr>
              <a:tabLst>
                <a:tab pos="2865755" algn="ctr"/>
                <a:tab pos="5731510" algn="r"/>
              </a:tabLst>
            </a:pPr>
            <a:endParaRPr lang="en-US" sz="26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r>
              <a:rPr lang="en-US" sz="2600" dirty="0" err="1">
                <a:latin typeface="Times New Roman" panose="02020603050405020304" pitchFamily="18" charset="0"/>
                <a:cs typeface="Times New Roman" panose="02020603050405020304" pitchFamily="18" charset="0"/>
              </a:rPr>
              <a:t>Perpindahan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Panas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konduksi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dapat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terjadi</a:t>
            </a:r>
            <a:r>
              <a:rPr lang="en-US" sz="2600" dirty="0">
                <a:latin typeface="Times New Roman" panose="02020603050405020304" pitchFamily="18" charset="0"/>
                <a:cs typeface="Times New Roman" panose="02020603050405020304" pitchFamily="18" charset="0"/>
              </a:rPr>
              <a:t> pada </a:t>
            </a:r>
            <a:r>
              <a:rPr lang="en-US" sz="2600" dirty="0" err="1">
                <a:latin typeface="Times New Roman" panose="02020603050405020304" pitchFamily="18" charset="0"/>
                <a:cs typeface="Times New Roman" panose="02020603050405020304" pitchFamily="18" charset="0"/>
              </a:rPr>
              <a:t>cairan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ataupun</a:t>
            </a:r>
            <a:r>
              <a:rPr lang="en-US" sz="2600" dirty="0">
                <a:latin typeface="Times New Roman" panose="02020603050405020304" pitchFamily="18" charset="0"/>
                <a:cs typeface="Times New Roman" panose="02020603050405020304" pitchFamily="18" charset="0"/>
              </a:rPr>
              <a:t> gas, </a:t>
            </a:r>
            <a:r>
              <a:rPr lang="en-US" sz="2600" dirty="0" err="1">
                <a:latin typeface="Times New Roman" panose="02020603050405020304" pitchFamily="18" charset="0"/>
                <a:cs typeface="Times New Roman" panose="02020603050405020304" pitchFamily="18" charset="0"/>
              </a:rPr>
              <a:t>namun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konduktivitas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terbesar</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ada</a:t>
            </a:r>
            <a:r>
              <a:rPr lang="en-US" sz="2600" dirty="0">
                <a:latin typeface="Times New Roman" panose="02020603050405020304" pitchFamily="18" charset="0"/>
                <a:cs typeface="Times New Roman" panose="02020603050405020304" pitchFamily="18" charset="0"/>
              </a:rPr>
              <a:t> pada </a:t>
            </a:r>
            <a:r>
              <a:rPr lang="en-US" sz="2600" dirty="0" err="1">
                <a:latin typeface="Times New Roman" panose="02020603050405020304" pitchFamily="18" charset="0"/>
                <a:cs typeface="Times New Roman" panose="02020603050405020304" pitchFamily="18" charset="0"/>
              </a:rPr>
              <a:t>padatan</a:t>
            </a:r>
            <a:r>
              <a:rPr lang="en-ID" sz="2600" dirty="0">
                <a:latin typeface="Times New Roman" panose="02020603050405020304" pitchFamily="18" charset="0"/>
                <a:cs typeface="Times New Roman" panose="02020603050405020304" pitchFamily="18" charset="0"/>
              </a:rPr>
              <a:t>.</a:t>
            </a:r>
          </a:p>
          <a:p>
            <a:pPr lvl="0">
              <a:buClr>
                <a:srgbClr val="000000"/>
              </a:buClr>
              <a:tabLst>
                <a:tab pos="2865755" algn="ctr"/>
                <a:tab pos="5731510" algn="r"/>
              </a:tabLst>
            </a:pPr>
            <a:endParaRPr lang="en-ID" sz="26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r>
              <a:rPr lang="en-ID" sz="2600" dirty="0">
                <a:latin typeface="Times New Roman" panose="02020603050405020304" pitchFamily="18" charset="0"/>
                <a:cs typeface="Times New Roman" panose="02020603050405020304" pitchFamily="18" charset="0"/>
              </a:rPr>
              <a:t>Jika media </a:t>
            </a:r>
            <a:r>
              <a:rPr lang="en-ID" sz="2600" dirty="0" err="1">
                <a:latin typeface="Times New Roman" panose="02020603050405020304" pitchFamily="18" charset="0"/>
                <a:cs typeface="Times New Roman" panose="02020603050405020304" pitchFamily="18" charset="0"/>
              </a:rPr>
              <a:t>perpindahan</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panas</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konduksi</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berupad</a:t>
            </a:r>
            <a:r>
              <a:rPr lang="en-ID" sz="2600" dirty="0">
                <a:latin typeface="Times New Roman" panose="02020603050405020304" pitchFamily="18" charset="0"/>
                <a:cs typeface="Times New Roman" panose="02020603050405020304" pitchFamily="18" charset="0"/>
              </a:rPr>
              <a:t> Gas, </a:t>
            </a:r>
            <a:r>
              <a:rPr lang="en-ID" sz="2600" dirty="0" err="1">
                <a:latin typeface="Times New Roman" panose="02020603050405020304" pitchFamily="18" charset="0"/>
                <a:cs typeface="Times New Roman" panose="02020603050405020304" pitchFamily="18" charset="0"/>
              </a:rPr>
              <a:t>molekul</a:t>
            </a:r>
            <a:r>
              <a:rPr lang="en-ID" sz="2600" dirty="0">
                <a:latin typeface="Times New Roman" panose="02020603050405020304" pitchFamily="18" charset="0"/>
                <a:cs typeface="Times New Roman" panose="02020603050405020304" pitchFamily="18" charset="0"/>
              </a:rPr>
              <a:t> gas yang </a:t>
            </a:r>
            <a:r>
              <a:rPr lang="en-ID" sz="2600" dirty="0" err="1">
                <a:latin typeface="Times New Roman" panose="02020603050405020304" pitchFamily="18" charset="0"/>
                <a:cs typeface="Times New Roman" panose="02020603050405020304" pitchFamily="18" charset="0"/>
              </a:rPr>
              <a:t>suhunya</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tinggi</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akan</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bergerak</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dengan</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kecepatan</a:t>
            </a:r>
            <a:r>
              <a:rPr lang="en-ID" sz="2600" dirty="0">
                <a:latin typeface="Times New Roman" panose="02020603050405020304" pitchFamily="18" charset="0"/>
                <a:cs typeface="Times New Roman" panose="02020603050405020304" pitchFamily="18" charset="0"/>
              </a:rPr>
              <a:t> yang </a:t>
            </a:r>
            <a:r>
              <a:rPr lang="en-ID" sz="2600" dirty="0" err="1">
                <a:latin typeface="Times New Roman" panose="02020603050405020304" pitchFamily="18" charset="0"/>
                <a:cs typeface="Times New Roman" panose="02020603050405020304" pitchFamily="18" charset="0"/>
              </a:rPr>
              <a:t>lebih</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tinggi</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daripada</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molekul</a:t>
            </a:r>
            <a:r>
              <a:rPr lang="en-ID" sz="2600" dirty="0">
                <a:latin typeface="Times New Roman" panose="02020603050405020304" pitchFamily="18" charset="0"/>
                <a:cs typeface="Times New Roman" panose="02020603050405020304" pitchFamily="18" charset="0"/>
              </a:rPr>
              <a:t> gas yang </a:t>
            </a:r>
            <a:r>
              <a:rPr lang="en-ID" sz="2600" dirty="0" err="1">
                <a:latin typeface="Times New Roman" panose="02020603050405020304" pitchFamily="18" charset="0"/>
                <a:cs typeface="Times New Roman" panose="02020603050405020304" pitchFamily="18" charset="0"/>
              </a:rPr>
              <a:t>suhunya</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lebih</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rendah</a:t>
            </a:r>
            <a:endParaRPr lang="en-ID" sz="26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endParaRPr lang="en-ID" sz="2600" dirty="0">
              <a:latin typeface="Times New Roman" panose="02020603050405020304" pitchFamily="18" charset="0"/>
              <a:cs typeface="Times New Roman" panose="02020603050405020304" pitchFamily="18" charset="0"/>
            </a:endParaRPr>
          </a:p>
          <a:p>
            <a:pPr lvl="0">
              <a:buClr>
                <a:srgbClr val="000000"/>
              </a:buClr>
              <a:tabLst>
                <a:tab pos="2865755" algn="ctr"/>
                <a:tab pos="5731510" algn="r"/>
              </a:tabLst>
            </a:pPr>
            <a:r>
              <a:rPr lang="en-ID" sz="2600" dirty="0">
                <a:latin typeface="Times New Roman" panose="02020603050405020304" pitchFamily="18" charset="0"/>
                <a:cs typeface="Times New Roman" panose="02020603050405020304" pitchFamily="18" charset="0"/>
              </a:rPr>
              <a:t>Jika Media </a:t>
            </a:r>
            <a:r>
              <a:rPr lang="en-ID" sz="2600" dirty="0" err="1">
                <a:latin typeface="Times New Roman" panose="02020603050405020304" pitchFamily="18" charset="0"/>
                <a:cs typeface="Times New Roman" panose="02020603050405020304" pitchFamily="18" charset="0"/>
              </a:rPr>
              <a:t>perpindahan</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panas</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konduksi</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berupa</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cairan</a:t>
            </a:r>
            <a:r>
              <a:rPr lang="en-ID" sz="2600" dirty="0">
                <a:latin typeface="Times New Roman" panose="02020603050405020304" pitchFamily="18" charset="0"/>
                <a:cs typeface="Times New Roman" panose="02020603050405020304" pitchFamily="18" charset="0"/>
              </a:rPr>
              <a:t>, Media </a:t>
            </a:r>
            <a:r>
              <a:rPr lang="en-ID" sz="2600" dirty="0" err="1">
                <a:latin typeface="Times New Roman" panose="02020603050405020304" pitchFamily="18" charset="0"/>
                <a:cs typeface="Times New Roman" panose="02020603050405020304" pitchFamily="18" charset="0"/>
              </a:rPr>
              <a:t>nya</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sama</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seperti</a:t>
            </a:r>
            <a:r>
              <a:rPr lang="en-ID" sz="2600" dirty="0">
                <a:latin typeface="Times New Roman" panose="02020603050405020304" pitchFamily="18" charset="0"/>
                <a:cs typeface="Times New Roman" panose="02020603050405020304" pitchFamily="18" charset="0"/>
              </a:rPr>
              <a:t> gas, </a:t>
            </a:r>
            <a:r>
              <a:rPr lang="en-ID" sz="2600" dirty="0" err="1">
                <a:latin typeface="Times New Roman" panose="02020603050405020304" pitchFamily="18" charset="0"/>
                <a:cs typeface="Times New Roman" panose="02020603050405020304" pitchFamily="18" charset="0"/>
              </a:rPr>
              <a:t>namun</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kecepatan</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gerak</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molekul</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cairan</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lebih</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lambat</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daripada</a:t>
            </a:r>
            <a:r>
              <a:rPr lang="en-ID" sz="2600" dirty="0">
                <a:latin typeface="Times New Roman" panose="02020603050405020304" pitchFamily="18" charset="0"/>
                <a:cs typeface="Times New Roman" panose="02020603050405020304" pitchFamily="18" charset="0"/>
              </a:rPr>
              <a:t> </a:t>
            </a:r>
            <a:r>
              <a:rPr lang="en-ID" sz="2600" dirty="0" err="1">
                <a:latin typeface="Times New Roman" panose="02020603050405020304" pitchFamily="18" charset="0"/>
                <a:cs typeface="Times New Roman" panose="02020603050405020304" pitchFamily="18" charset="0"/>
              </a:rPr>
              <a:t>molekul</a:t>
            </a:r>
            <a:r>
              <a:rPr lang="en-ID" sz="2600" dirty="0">
                <a:latin typeface="Times New Roman" panose="02020603050405020304" pitchFamily="18" charset="0"/>
                <a:cs typeface="Times New Roman" panose="02020603050405020304" pitchFamily="18" charset="0"/>
              </a:rPr>
              <a:t> gas.</a:t>
            </a:r>
          </a:p>
          <a:p>
            <a:pPr lvl="0">
              <a:buClr>
                <a:srgbClr val="000000"/>
              </a:buClr>
              <a:tabLst>
                <a:tab pos="2865755" algn="ctr"/>
                <a:tab pos="5731510" algn="r"/>
              </a:tabLst>
            </a:pP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55392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63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4" name="Picture 4"/>
          <p:cNvPicPr>
            <a:picLocks noChangeAspect="1"/>
          </p:cNvPicPr>
          <p:nvPr/>
        </p:nvPicPr>
        <p:blipFill>
          <a:blip r:embed="rId4">
            <a:alphaModFix amt="20000"/>
          </a:blip>
          <a:stretch>
            <a:fillRect/>
          </a:stretch>
        </p:blipFill>
        <p:spPr>
          <a:xfrm>
            <a:off x="-2438400" y="3670300"/>
            <a:ext cx="7467600" cy="2146300"/>
          </a:xfrm>
          <a:prstGeom prst="rect">
            <a:avLst/>
          </a:prstGeom>
        </p:spPr>
      </p:pic>
      <p:pic>
        <p:nvPicPr>
          <p:cNvPr id="5" name="Picture 5"/>
          <p:cNvPicPr>
            <a:picLocks noChangeAspect="1"/>
          </p:cNvPicPr>
          <p:nvPr/>
        </p:nvPicPr>
        <p:blipFill>
          <a:blip r:embed="rId3">
            <a:alphaModFix amt="20000"/>
          </a:blip>
          <a:stretch>
            <a:fillRect/>
          </a:stretch>
        </p:blipFill>
        <p:spPr>
          <a:xfrm>
            <a:off x="-2438400" y="838200"/>
            <a:ext cx="7467600" cy="2146300"/>
          </a:xfrm>
          <a:prstGeom prst="rect">
            <a:avLst/>
          </a:prstGeom>
        </p:spPr>
      </p:pic>
      <p:pic>
        <p:nvPicPr>
          <p:cNvPr id="6" name="Picture 6"/>
          <p:cNvPicPr>
            <a:picLocks noChangeAspect="1"/>
          </p:cNvPicPr>
          <p:nvPr/>
        </p:nvPicPr>
        <p:blipFill>
          <a:blip r:embed="rId5"/>
          <a:stretch>
            <a:fillRect/>
          </a:stretch>
        </p:blipFill>
        <p:spPr>
          <a:xfrm>
            <a:off x="-1295400" y="7759700"/>
            <a:ext cx="2349500" cy="736600"/>
          </a:xfrm>
          <a:prstGeom prst="rect">
            <a:avLst/>
          </a:prstGeom>
        </p:spPr>
      </p:pic>
      <p:pic>
        <p:nvPicPr>
          <p:cNvPr id="7" name="Picture 7"/>
          <p:cNvPicPr>
            <a:picLocks noChangeAspect="1"/>
          </p:cNvPicPr>
          <p:nvPr/>
        </p:nvPicPr>
        <p:blipFill>
          <a:blip r:embed="rId6"/>
          <a:stretch>
            <a:fillRect/>
          </a:stretch>
        </p:blipFill>
        <p:spPr>
          <a:xfrm>
            <a:off x="-1295400" y="7200900"/>
            <a:ext cx="2349500" cy="736600"/>
          </a:xfrm>
          <a:prstGeom prst="rect">
            <a:avLst/>
          </a:prstGeom>
        </p:spPr>
      </p:pic>
      <p:pic>
        <p:nvPicPr>
          <p:cNvPr id="8" name="Picture 8"/>
          <p:cNvPicPr>
            <a:picLocks noChangeAspect="1"/>
          </p:cNvPicPr>
          <p:nvPr/>
        </p:nvPicPr>
        <p:blipFill>
          <a:blip r:embed="rId7"/>
          <a:stretch>
            <a:fillRect/>
          </a:stretch>
        </p:blipFill>
        <p:spPr>
          <a:xfrm>
            <a:off x="6019800" y="342900"/>
            <a:ext cx="11544300" cy="9588500"/>
          </a:xfrm>
          <a:prstGeom prst="rect">
            <a:avLst/>
          </a:prstGeom>
        </p:spPr>
      </p:pic>
      <p:pic>
        <p:nvPicPr>
          <p:cNvPr id="10" name="Picture 10"/>
          <p:cNvPicPr>
            <a:picLocks noChangeAspect="1"/>
          </p:cNvPicPr>
          <p:nvPr/>
        </p:nvPicPr>
        <p:blipFill>
          <a:blip r:embed="rId8"/>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9"/>
          <a:stretch>
            <a:fillRect/>
          </a:stretch>
        </p:blipFill>
        <p:spPr>
          <a:xfrm>
            <a:off x="-1397000" y="8636000"/>
            <a:ext cx="6413500" cy="2006600"/>
          </a:xfrm>
          <a:prstGeom prst="rect">
            <a:avLst/>
          </a:prstGeom>
        </p:spPr>
      </p:pic>
      <p:pic>
        <p:nvPicPr>
          <p:cNvPr id="13" name="Picture 13"/>
          <p:cNvPicPr>
            <a:picLocks noChangeAspect="1"/>
          </p:cNvPicPr>
          <p:nvPr/>
        </p:nvPicPr>
        <p:blipFill>
          <a:blip r:embed="rId10"/>
          <a:stretch>
            <a:fillRect/>
          </a:stretch>
        </p:blipFill>
        <p:spPr>
          <a:xfrm>
            <a:off x="-1397000" y="8547100"/>
            <a:ext cx="6413500" cy="317500"/>
          </a:xfrm>
          <a:prstGeom prst="rect">
            <a:avLst/>
          </a:prstGeom>
        </p:spPr>
      </p:pic>
      <p:pic>
        <p:nvPicPr>
          <p:cNvPr id="14" name="Picture 14"/>
          <p:cNvPicPr>
            <a:picLocks noChangeAspect="1"/>
          </p:cNvPicPr>
          <p:nvPr/>
        </p:nvPicPr>
        <p:blipFill>
          <a:blip r:embed="rId11"/>
          <a:stretch>
            <a:fillRect/>
          </a:stretch>
        </p:blipFill>
        <p:spPr>
          <a:xfrm>
            <a:off x="-1968500" y="8394700"/>
            <a:ext cx="7416800" cy="292100"/>
          </a:xfrm>
          <a:prstGeom prst="rect">
            <a:avLst/>
          </a:prstGeom>
        </p:spPr>
      </p:pic>
      <p:pic>
        <p:nvPicPr>
          <p:cNvPr id="16" name="Picture 16"/>
          <p:cNvPicPr>
            <a:picLocks noChangeAspect="1"/>
          </p:cNvPicPr>
          <p:nvPr/>
        </p:nvPicPr>
        <p:blipFill>
          <a:blip r:embed="rId12"/>
          <a:stretch>
            <a:fillRect/>
          </a:stretch>
        </p:blipFill>
        <p:spPr>
          <a:xfrm>
            <a:off x="6452973" y="826186"/>
            <a:ext cx="2717800" cy="1727200"/>
          </a:xfrm>
          <a:prstGeom prst="rect">
            <a:avLst/>
          </a:prstGeom>
        </p:spPr>
      </p:pic>
      <p:pic>
        <p:nvPicPr>
          <p:cNvPr id="17" name="Picture 17"/>
          <p:cNvPicPr>
            <a:picLocks noChangeAspect="1"/>
          </p:cNvPicPr>
          <p:nvPr/>
        </p:nvPicPr>
        <p:blipFill>
          <a:blip r:embed="rId13"/>
          <a:stretch>
            <a:fillRect/>
          </a:stretch>
        </p:blipFill>
        <p:spPr>
          <a:xfrm>
            <a:off x="6783173" y="953186"/>
            <a:ext cx="1698625" cy="1981200"/>
          </a:xfrm>
          <a:prstGeom prst="rect">
            <a:avLst/>
          </a:prstGeom>
        </p:spPr>
      </p:pic>
      <p:pic>
        <p:nvPicPr>
          <p:cNvPr id="18" name="Picture 18"/>
          <p:cNvPicPr>
            <a:picLocks noChangeAspect="1"/>
          </p:cNvPicPr>
          <p:nvPr/>
        </p:nvPicPr>
        <p:blipFill>
          <a:blip r:embed="rId14"/>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5"/>
          <a:stretch>
            <a:fillRect/>
          </a:stretch>
        </p:blipFill>
        <p:spPr>
          <a:xfrm rot="-5400000">
            <a:off x="16979900" y="660400"/>
            <a:ext cx="1155700" cy="1181100"/>
          </a:xfrm>
          <a:prstGeom prst="rect">
            <a:avLst/>
          </a:prstGeom>
        </p:spPr>
      </p:pic>
      <p:pic>
        <p:nvPicPr>
          <p:cNvPr id="23" name="Picture 22">
            <a:extLst>
              <a:ext uri="{FF2B5EF4-FFF2-40B4-BE49-F238E27FC236}">
                <a16:creationId xmlns:a16="http://schemas.microsoft.com/office/drawing/2014/main" id="{41E27DA0-7CFE-E62D-F056-27DE3F6DA879}"/>
              </a:ext>
            </a:extLst>
          </p:cNvPr>
          <p:cNvPicPr>
            <a:picLocks noChangeAspect="1"/>
          </p:cNvPicPr>
          <p:nvPr/>
        </p:nvPicPr>
        <p:blipFill>
          <a:blip r:embed="rId16"/>
          <a:stretch>
            <a:fillRect/>
          </a:stretch>
        </p:blipFill>
        <p:spPr>
          <a:xfrm>
            <a:off x="8266770" y="2359700"/>
            <a:ext cx="8390187" cy="5400000"/>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4" name="Picture 4"/>
          <p:cNvPicPr>
            <a:picLocks noChangeAspect="1"/>
          </p:cNvPicPr>
          <p:nvPr/>
        </p:nvPicPr>
        <p:blipFill>
          <a:blip r:embed="rId4">
            <a:alphaModFix amt="20000"/>
          </a:blip>
          <a:stretch>
            <a:fillRect/>
          </a:stretch>
        </p:blipFill>
        <p:spPr>
          <a:xfrm>
            <a:off x="-2438400" y="3670300"/>
            <a:ext cx="7467600" cy="2146300"/>
          </a:xfrm>
          <a:prstGeom prst="rect">
            <a:avLst/>
          </a:prstGeom>
        </p:spPr>
      </p:pic>
      <p:pic>
        <p:nvPicPr>
          <p:cNvPr id="5" name="Picture 5"/>
          <p:cNvPicPr>
            <a:picLocks noChangeAspect="1"/>
          </p:cNvPicPr>
          <p:nvPr/>
        </p:nvPicPr>
        <p:blipFill>
          <a:blip r:embed="rId3">
            <a:alphaModFix amt="20000"/>
          </a:blip>
          <a:stretch>
            <a:fillRect/>
          </a:stretch>
        </p:blipFill>
        <p:spPr>
          <a:xfrm>
            <a:off x="-2438400" y="838200"/>
            <a:ext cx="7467600" cy="2146300"/>
          </a:xfrm>
          <a:prstGeom prst="rect">
            <a:avLst/>
          </a:prstGeom>
        </p:spPr>
      </p:pic>
      <p:pic>
        <p:nvPicPr>
          <p:cNvPr id="6" name="Picture 6"/>
          <p:cNvPicPr>
            <a:picLocks noChangeAspect="1"/>
          </p:cNvPicPr>
          <p:nvPr/>
        </p:nvPicPr>
        <p:blipFill>
          <a:blip r:embed="rId5"/>
          <a:stretch>
            <a:fillRect/>
          </a:stretch>
        </p:blipFill>
        <p:spPr>
          <a:xfrm>
            <a:off x="-1295400" y="7759700"/>
            <a:ext cx="2349500" cy="736600"/>
          </a:xfrm>
          <a:prstGeom prst="rect">
            <a:avLst/>
          </a:prstGeom>
        </p:spPr>
      </p:pic>
      <p:pic>
        <p:nvPicPr>
          <p:cNvPr id="7" name="Picture 7"/>
          <p:cNvPicPr>
            <a:picLocks noChangeAspect="1"/>
          </p:cNvPicPr>
          <p:nvPr/>
        </p:nvPicPr>
        <p:blipFill>
          <a:blip r:embed="rId6"/>
          <a:stretch>
            <a:fillRect/>
          </a:stretch>
        </p:blipFill>
        <p:spPr>
          <a:xfrm>
            <a:off x="-1295400" y="7200900"/>
            <a:ext cx="2349500" cy="736600"/>
          </a:xfrm>
          <a:prstGeom prst="rect">
            <a:avLst/>
          </a:prstGeom>
        </p:spPr>
      </p:pic>
      <p:pic>
        <p:nvPicPr>
          <p:cNvPr id="8" name="Picture 8"/>
          <p:cNvPicPr>
            <a:picLocks noChangeAspect="1"/>
          </p:cNvPicPr>
          <p:nvPr/>
        </p:nvPicPr>
        <p:blipFill>
          <a:blip r:embed="rId7"/>
          <a:stretch>
            <a:fillRect/>
          </a:stretch>
        </p:blipFill>
        <p:spPr>
          <a:xfrm>
            <a:off x="6019800" y="342900"/>
            <a:ext cx="11544300" cy="9588500"/>
          </a:xfrm>
          <a:prstGeom prst="rect">
            <a:avLst/>
          </a:prstGeom>
        </p:spPr>
      </p:pic>
      <p:pic>
        <p:nvPicPr>
          <p:cNvPr id="10" name="Picture 10"/>
          <p:cNvPicPr>
            <a:picLocks noChangeAspect="1"/>
          </p:cNvPicPr>
          <p:nvPr/>
        </p:nvPicPr>
        <p:blipFill>
          <a:blip r:embed="rId8"/>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9"/>
          <a:stretch>
            <a:fillRect/>
          </a:stretch>
        </p:blipFill>
        <p:spPr>
          <a:xfrm>
            <a:off x="-1397000" y="8636000"/>
            <a:ext cx="6413500" cy="2006600"/>
          </a:xfrm>
          <a:prstGeom prst="rect">
            <a:avLst/>
          </a:prstGeom>
        </p:spPr>
      </p:pic>
      <p:pic>
        <p:nvPicPr>
          <p:cNvPr id="13" name="Picture 13"/>
          <p:cNvPicPr>
            <a:picLocks noChangeAspect="1"/>
          </p:cNvPicPr>
          <p:nvPr/>
        </p:nvPicPr>
        <p:blipFill>
          <a:blip r:embed="rId10"/>
          <a:stretch>
            <a:fillRect/>
          </a:stretch>
        </p:blipFill>
        <p:spPr>
          <a:xfrm>
            <a:off x="-1397000" y="8547100"/>
            <a:ext cx="6413500" cy="317500"/>
          </a:xfrm>
          <a:prstGeom prst="rect">
            <a:avLst/>
          </a:prstGeom>
        </p:spPr>
      </p:pic>
      <p:pic>
        <p:nvPicPr>
          <p:cNvPr id="14" name="Picture 14"/>
          <p:cNvPicPr>
            <a:picLocks noChangeAspect="1"/>
          </p:cNvPicPr>
          <p:nvPr/>
        </p:nvPicPr>
        <p:blipFill>
          <a:blip r:embed="rId11"/>
          <a:stretch>
            <a:fillRect/>
          </a:stretch>
        </p:blipFill>
        <p:spPr>
          <a:xfrm>
            <a:off x="-1968500" y="8394700"/>
            <a:ext cx="7416800" cy="292100"/>
          </a:xfrm>
          <a:prstGeom prst="rect">
            <a:avLst/>
          </a:prstGeom>
        </p:spPr>
      </p:pic>
      <p:pic>
        <p:nvPicPr>
          <p:cNvPr id="16" name="Picture 16"/>
          <p:cNvPicPr>
            <a:picLocks noChangeAspect="1"/>
          </p:cNvPicPr>
          <p:nvPr/>
        </p:nvPicPr>
        <p:blipFill>
          <a:blip r:embed="rId12"/>
          <a:stretch>
            <a:fillRect/>
          </a:stretch>
        </p:blipFill>
        <p:spPr>
          <a:xfrm>
            <a:off x="6452973" y="826186"/>
            <a:ext cx="2717800" cy="1727200"/>
          </a:xfrm>
          <a:prstGeom prst="rect">
            <a:avLst/>
          </a:prstGeom>
        </p:spPr>
      </p:pic>
      <p:pic>
        <p:nvPicPr>
          <p:cNvPr id="17" name="Picture 17"/>
          <p:cNvPicPr>
            <a:picLocks noChangeAspect="1"/>
          </p:cNvPicPr>
          <p:nvPr/>
        </p:nvPicPr>
        <p:blipFill>
          <a:blip r:embed="rId13"/>
          <a:stretch>
            <a:fillRect/>
          </a:stretch>
        </p:blipFill>
        <p:spPr>
          <a:xfrm>
            <a:off x="6783173" y="953186"/>
            <a:ext cx="1698625" cy="1981200"/>
          </a:xfrm>
          <a:prstGeom prst="rect">
            <a:avLst/>
          </a:prstGeom>
        </p:spPr>
      </p:pic>
      <p:pic>
        <p:nvPicPr>
          <p:cNvPr id="18" name="Picture 18"/>
          <p:cNvPicPr>
            <a:picLocks noChangeAspect="1"/>
          </p:cNvPicPr>
          <p:nvPr/>
        </p:nvPicPr>
        <p:blipFill>
          <a:blip r:embed="rId14"/>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5"/>
          <a:stretch>
            <a:fillRect/>
          </a:stretch>
        </p:blipFill>
        <p:spPr>
          <a:xfrm rot="-5400000">
            <a:off x="16979900" y="660400"/>
            <a:ext cx="1155700" cy="1181100"/>
          </a:xfrm>
          <a:prstGeom prst="rect">
            <a:avLst/>
          </a:prstGeom>
        </p:spPr>
      </p:pic>
      <p:pic>
        <p:nvPicPr>
          <p:cNvPr id="21" name="Picture 20">
            <a:extLst>
              <a:ext uri="{FF2B5EF4-FFF2-40B4-BE49-F238E27FC236}">
                <a16:creationId xmlns:a16="http://schemas.microsoft.com/office/drawing/2014/main" id="{ADD33EFE-CC13-0789-97EC-0C3FEAE0B489}"/>
              </a:ext>
            </a:extLst>
          </p:cNvPr>
          <p:cNvPicPr>
            <a:picLocks noChangeAspect="1"/>
          </p:cNvPicPr>
          <p:nvPr/>
        </p:nvPicPr>
        <p:blipFill>
          <a:blip r:embed="rId16"/>
          <a:stretch>
            <a:fillRect/>
          </a:stretch>
        </p:blipFill>
        <p:spPr>
          <a:xfrm>
            <a:off x="8077200" y="2627307"/>
            <a:ext cx="8725828" cy="5400000"/>
          </a:xfrm>
          <a:prstGeom prst="rect">
            <a:avLst/>
          </a:prstGeom>
        </p:spPr>
      </p:pic>
    </p:spTree>
    <p:extLst>
      <p:ext uri="{BB962C8B-B14F-4D97-AF65-F5344CB8AC3E}">
        <p14:creationId xmlns:p14="http://schemas.microsoft.com/office/powerpoint/2010/main" val="40410750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4" name="Picture 4"/>
          <p:cNvPicPr>
            <a:picLocks noChangeAspect="1"/>
          </p:cNvPicPr>
          <p:nvPr/>
        </p:nvPicPr>
        <p:blipFill>
          <a:blip r:embed="rId4">
            <a:alphaModFix amt="20000"/>
          </a:blip>
          <a:stretch>
            <a:fillRect/>
          </a:stretch>
        </p:blipFill>
        <p:spPr>
          <a:xfrm>
            <a:off x="-2438400" y="3670300"/>
            <a:ext cx="7467600" cy="2146300"/>
          </a:xfrm>
          <a:prstGeom prst="rect">
            <a:avLst/>
          </a:prstGeom>
        </p:spPr>
      </p:pic>
      <p:pic>
        <p:nvPicPr>
          <p:cNvPr id="5" name="Picture 5"/>
          <p:cNvPicPr>
            <a:picLocks noChangeAspect="1"/>
          </p:cNvPicPr>
          <p:nvPr/>
        </p:nvPicPr>
        <p:blipFill>
          <a:blip r:embed="rId3">
            <a:alphaModFix amt="20000"/>
          </a:blip>
          <a:stretch>
            <a:fillRect/>
          </a:stretch>
        </p:blipFill>
        <p:spPr>
          <a:xfrm>
            <a:off x="-2438400" y="838200"/>
            <a:ext cx="7467600" cy="2146300"/>
          </a:xfrm>
          <a:prstGeom prst="rect">
            <a:avLst/>
          </a:prstGeom>
        </p:spPr>
      </p:pic>
      <p:pic>
        <p:nvPicPr>
          <p:cNvPr id="6" name="Picture 6"/>
          <p:cNvPicPr>
            <a:picLocks noChangeAspect="1"/>
          </p:cNvPicPr>
          <p:nvPr/>
        </p:nvPicPr>
        <p:blipFill>
          <a:blip r:embed="rId5"/>
          <a:stretch>
            <a:fillRect/>
          </a:stretch>
        </p:blipFill>
        <p:spPr>
          <a:xfrm>
            <a:off x="-1295400" y="7759700"/>
            <a:ext cx="2349500" cy="736600"/>
          </a:xfrm>
          <a:prstGeom prst="rect">
            <a:avLst/>
          </a:prstGeom>
        </p:spPr>
      </p:pic>
      <p:pic>
        <p:nvPicPr>
          <p:cNvPr id="7" name="Picture 7"/>
          <p:cNvPicPr>
            <a:picLocks noChangeAspect="1"/>
          </p:cNvPicPr>
          <p:nvPr/>
        </p:nvPicPr>
        <p:blipFill>
          <a:blip r:embed="rId6"/>
          <a:stretch>
            <a:fillRect/>
          </a:stretch>
        </p:blipFill>
        <p:spPr>
          <a:xfrm>
            <a:off x="-1295400" y="7200900"/>
            <a:ext cx="2349500" cy="736600"/>
          </a:xfrm>
          <a:prstGeom prst="rect">
            <a:avLst/>
          </a:prstGeom>
        </p:spPr>
      </p:pic>
      <p:pic>
        <p:nvPicPr>
          <p:cNvPr id="8" name="Picture 8"/>
          <p:cNvPicPr>
            <a:picLocks noChangeAspect="1"/>
          </p:cNvPicPr>
          <p:nvPr/>
        </p:nvPicPr>
        <p:blipFill>
          <a:blip r:embed="rId7"/>
          <a:stretch>
            <a:fillRect/>
          </a:stretch>
        </p:blipFill>
        <p:spPr>
          <a:xfrm>
            <a:off x="6019800" y="342900"/>
            <a:ext cx="11544300" cy="9588500"/>
          </a:xfrm>
          <a:prstGeom prst="rect">
            <a:avLst/>
          </a:prstGeom>
        </p:spPr>
      </p:pic>
      <p:pic>
        <p:nvPicPr>
          <p:cNvPr id="10" name="Picture 10"/>
          <p:cNvPicPr>
            <a:picLocks noChangeAspect="1"/>
          </p:cNvPicPr>
          <p:nvPr/>
        </p:nvPicPr>
        <p:blipFill>
          <a:blip r:embed="rId8"/>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9"/>
          <a:stretch>
            <a:fillRect/>
          </a:stretch>
        </p:blipFill>
        <p:spPr>
          <a:xfrm>
            <a:off x="-1397000" y="8636000"/>
            <a:ext cx="6413500" cy="2006600"/>
          </a:xfrm>
          <a:prstGeom prst="rect">
            <a:avLst/>
          </a:prstGeom>
        </p:spPr>
      </p:pic>
      <p:pic>
        <p:nvPicPr>
          <p:cNvPr id="13" name="Picture 13"/>
          <p:cNvPicPr>
            <a:picLocks noChangeAspect="1"/>
          </p:cNvPicPr>
          <p:nvPr/>
        </p:nvPicPr>
        <p:blipFill>
          <a:blip r:embed="rId10"/>
          <a:stretch>
            <a:fillRect/>
          </a:stretch>
        </p:blipFill>
        <p:spPr>
          <a:xfrm>
            <a:off x="-1397000" y="8547100"/>
            <a:ext cx="6413500" cy="317500"/>
          </a:xfrm>
          <a:prstGeom prst="rect">
            <a:avLst/>
          </a:prstGeom>
        </p:spPr>
      </p:pic>
      <p:pic>
        <p:nvPicPr>
          <p:cNvPr id="14" name="Picture 14"/>
          <p:cNvPicPr>
            <a:picLocks noChangeAspect="1"/>
          </p:cNvPicPr>
          <p:nvPr/>
        </p:nvPicPr>
        <p:blipFill>
          <a:blip r:embed="rId11"/>
          <a:stretch>
            <a:fillRect/>
          </a:stretch>
        </p:blipFill>
        <p:spPr>
          <a:xfrm>
            <a:off x="-1968500" y="8394700"/>
            <a:ext cx="7416800" cy="292100"/>
          </a:xfrm>
          <a:prstGeom prst="rect">
            <a:avLst/>
          </a:prstGeom>
        </p:spPr>
      </p:pic>
      <p:pic>
        <p:nvPicPr>
          <p:cNvPr id="16" name="Picture 16"/>
          <p:cNvPicPr>
            <a:picLocks noChangeAspect="1"/>
          </p:cNvPicPr>
          <p:nvPr/>
        </p:nvPicPr>
        <p:blipFill>
          <a:blip r:embed="rId12"/>
          <a:stretch>
            <a:fillRect/>
          </a:stretch>
        </p:blipFill>
        <p:spPr>
          <a:xfrm>
            <a:off x="6452973" y="826186"/>
            <a:ext cx="2717800" cy="1727200"/>
          </a:xfrm>
          <a:prstGeom prst="rect">
            <a:avLst/>
          </a:prstGeom>
        </p:spPr>
      </p:pic>
      <p:pic>
        <p:nvPicPr>
          <p:cNvPr id="17" name="Picture 17"/>
          <p:cNvPicPr>
            <a:picLocks noChangeAspect="1"/>
          </p:cNvPicPr>
          <p:nvPr/>
        </p:nvPicPr>
        <p:blipFill>
          <a:blip r:embed="rId13"/>
          <a:stretch>
            <a:fillRect/>
          </a:stretch>
        </p:blipFill>
        <p:spPr>
          <a:xfrm>
            <a:off x="6783173" y="953186"/>
            <a:ext cx="1698625" cy="1981200"/>
          </a:xfrm>
          <a:prstGeom prst="rect">
            <a:avLst/>
          </a:prstGeom>
        </p:spPr>
      </p:pic>
      <p:pic>
        <p:nvPicPr>
          <p:cNvPr id="18" name="Picture 18"/>
          <p:cNvPicPr>
            <a:picLocks noChangeAspect="1"/>
          </p:cNvPicPr>
          <p:nvPr/>
        </p:nvPicPr>
        <p:blipFill>
          <a:blip r:embed="rId14"/>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5"/>
          <a:stretch>
            <a:fillRect/>
          </a:stretch>
        </p:blipFill>
        <p:spPr>
          <a:xfrm rot="-5400000">
            <a:off x="16979900" y="660400"/>
            <a:ext cx="1155700" cy="1181100"/>
          </a:xfrm>
          <a:prstGeom prst="rect">
            <a:avLst/>
          </a:prstGeom>
        </p:spPr>
      </p:pic>
      <p:pic>
        <p:nvPicPr>
          <p:cNvPr id="15" name="Picture 14">
            <a:extLst>
              <a:ext uri="{FF2B5EF4-FFF2-40B4-BE49-F238E27FC236}">
                <a16:creationId xmlns:a16="http://schemas.microsoft.com/office/drawing/2014/main" id="{366EC2DA-D1B7-281F-A74D-00BE4A1E94DB}"/>
              </a:ext>
            </a:extLst>
          </p:cNvPr>
          <p:cNvPicPr>
            <a:picLocks noChangeAspect="1"/>
          </p:cNvPicPr>
          <p:nvPr/>
        </p:nvPicPr>
        <p:blipFill>
          <a:blip r:embed="rId16"/>
          <a:stretch>
            <a:fillRect/>
          </a:stretch>
        </p:blipFill>
        <p:spPr>
          <a:xfrm>
            <a:off x="8498127" y="2532057"/>
            <a:ext cx="8368832" cy="5400000"/>
          </a:xfrm>
          <a:prstGeom prst="rect">
            <a:avLst/>
          </a:prstGeom>
        </p:spPr>
      </p:pic>
    </p:spTree>
    <p:extLst>
      <p:ext uri="{BB962C8B-B14F-4D97-AF65-F5344CB8AC3E}">
        <p14:creationId xmlns:p14="http://schemas.microsoft.com/office/powerpoint/2010/main" val="66796561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71700" y="-304800"/>
            <a:ext cx="7188200" cy="11150600"/>
          </a:xfrm>
          <a:prstGeom prst="rect">
            <a:avLst/>
          </a:prstGeom>
        </p:spPr>
      </p:pic>
      <p:pic>
        <p:nvPicPr>
          <p:cNvPr id="3" name="Picture 3"/>
          <p:cNvPicPr>
            <a:picLocks noChangeAspect="1"/>
          </p:cNvPicPr>
          <p:nvPr/>
        </p:nvPicPr>
        <p:blipFill>
          <a:blip r:embed="rId3">
            <a:alphaModFix amt="20000"/>
          </a:blip>
          <a:stretch>
            <a:fillRect/>
          </a:stretch>
        </p:blipFill>
        <p:spPr>
          <a:xfrm>
            <a:off x="-2438400" y="6489700"/>
            <a:ext cx="7467600" cy="2146300"/>
          </a:xfrm>
          <a:prstGeom prst="rect">
            <a:avLst/>
          </a:prstGeom>
        </p:spPr>
      </p:pic>
      <p:pic>
        <p:nvPicPr>
          <p:cNvPr id="4" name="Picture 4"/>
          <p:cNvPicPr>
            <a:picLocks noChangeAspect="1"/>
          </p:cNvPicPr>
          <p:nvPr/>
        </p:nvPicPr>
        <p:blipFill>
          <a:blip r:embed="rId4">
            <a:alphaModFix amt="20000"/>
          </a:blip>
          <a:stretch>
            <a:fillRect/>
          </a:stretch>
        </p:blipFill>
        <p:spPr>
          <a:xfrm>
            <a:off x="-2438400" y="3670300"/>
            <a:ext cx="7467600" cy="2146300"/>
          </a:xfrm>
          <a:prstGeom prst="rect">
            <a:avLst/>
          </a:prstGeom>
        </p:spPr>
      </p:pic>
      <p:pic>
        <p:nvPicPr>
          <p:cNvPr id="5" name="Picture 5"/>
          <p:cNvPicPr>
            <a:picLocks noChangeAspect="1"/>
          </p:cNvPicPr>
          <p:nvPr/>
        </p:nvPicPr>
        <p:blipFill>
          <a:blip r:embed="rId3">
            <a:alphaModFix amt="20000"/>
          </a:blip>
          <a:stretch>
            <a:fillRect/>
          </a:stretch>
        </p:blipFill>
        <p:spPr>
          <a:xfrm>
            <a:off x="-2438400" y="838200"/>
            <a:ext cx="7467600" cy="2146300"/>
          </a:xfrm>
          <a:prstGeom prst="rect">
            <a:avLst/>
          </a:prstGeom>
        </p:spPr>
      </p:pic>
      <p:pic>
        <p:nvPicPr>
          <p:cNvPr id="6" name="Picture 6"/>
          <p:cNvPicPr>
            <a:picLocks noChangeAspect="1"/>
          </p:cNvPicPr>
          <p:nvPr/>
        </p:nvPicPr>
        <p:blipFill>
          <a:blip r:embed="rId5"/>
          <a:stretch>
            <a:fillRect/>
          </a:stretch>
        </p:blipFill>
        <p:spPr>
          <a:xfrm>
            <a:off x="-1295400" y="7759700"/>
            <a:ext cx="2349500" cy="736600"/>
          </a:xfrm>
          <a:prstGeom prst="rect">
            <a:avLst/>
          </a:prstGeom>
        </p:spPr>
      </p:pic>
      <p:pic>
        <p:nvPicPr>
          <p:cNvPr id="7" name="Picture 7"/>
          <p:cNvPicPr>
            <a:picLocks noChangeAspect="1"/>
          </p:cNvPicPr>
          <p:nvPr/>
        </p:nvPicPr>
        <p:blipFill>
          <a:blip r:embed="rId6"/>
          <a:stretch>
            <a:fillRect/>
          </a:stretch>
        </p:blipFill>
        <p:spPr>
          <a:xfrm>
            <a:off x="-1295400" y="7200900"/>
            <a:ext cx="2349500" cy="736600"/>
          </a:xfrm>
          <a:prstGeom prst="rect">
            <a:avLst/>
          </a:prstGeom>
        </p:spPr>
      </p:pic>
      <p:pic>
        <p:nvPicPr>
          <p:cNvPr id="8" name="Picture 8"/>
          <p:cNvPicPr>
            <a:picLocks noChangeAspect="1"/>
          </p:cNvPicPr>
          <p:nvPr/>
        </p:nvPicPr>
        <p:blipFill>
          <a:blip r:embed="rId7"/>
          <a:stretch>
            <a:fillRect/>
          </a:stretch>
        </p:blipFill>
        <p:spPr>
          <a:xfrm>
            <a:off x="6019800" y="342900"/>
            <a:ext cx="11544300" cy="9588500"/>
          </a:xfrm>
          <a:prstGeom prst="rect">
            <a:avLst/>
          </a:prstGeom>
        </p:spPr>
      </p:pic>
      <p:pic>
        <p:nvPicPr>
          <p:cNvPr id="10" name="Picture 10"/>
          <p:cNvPicPr>
            <a:picLocks noChangeAspect="1"/>
          </p:cNvPicPr>
          <p:nvPr/>
        </p:nvPicPr>
        <p:blipFill>
          <a:blip r:embed="rId8"/>
          <a:stretch>
            <a:fillRect/>
          </a:stretch>
        </p:blipFill>
        <p:spPr>
          <a:xfrm>
            <a:off x="-1968500" y="4699000"/>
            <a:ext cx="5168900" cy="4432300"/>
          </a:xfrm>
          <a:prstGeom prst="rect">
            <a:avLst/>
          </a:prstGeom>
        </p:spPr>
      </p:pic>
      <p:grpSp>
        <p:nvGrpSpPr>
          <p:cNvPr id="11" name="Group 11"/>
          <p:cNvGrpSpPr/>
          <p:nvPr/>
        </p:nvGrpSpPr>
        <p:grpSpPr>
          <a:xfrm>
            <a:off x="-2147483648" y="2147483647"/>
            <a:ext cx="2147483647" cy="2147483647"/>
            <a:chOff x="0" y="0"/>
            <a:chExt cx="0" cy="0"/>
          </a:xfrm>
        </p:grpSpPr>
      </p:grpSp>
      <p:pic>
        <p:nvPicPr>
          <p:cNvPr id="12" name="Picture 12"/>
          <p:cNvPicPr>
            <a:picLocks noChangeAspect="1"/>
          </p:cNvPicPr>
          <p:nvPr/>
        </p:nvPicPr>
        <p:blipFill>
          <a:blip r:embed="rId9"/>
          <a:stretch>
            <a:fillRect/>
          </a:stretch>
        </p:blipFill>
        <p:spPr>
          <a:xfrm>
            <a:off x="-1397000" y="8636000"/>
            <a:ext cx="6413500" cy="2006600"/>
          </a:xfrm>
          <a:prstGeom prst="rect">
            <a:avLst/>
          </a:prstGeom>
        </p:spPr>
      </p:pic>
      <p:pic>
        <p:nvPicPr>
          <p:cNvPr id="13" name="Picture 13"/>
          <p:cNvPicPr>
            <a:picLocks noChangeAspect="1"/>
          </p:cNvPicPr>
          <p:nvPr/>
        </p:nvPicPr>
        <p:blipFill>
          <a:blip r:embed="rId10"/>
          <a:stretch>
            <a:fillRect/>
          </a:stretch>
        </p:blipFill>
        <p:spPr>
          <a:xfrm>
            <a:off x="-1397000" y="8547100"/>
            <a:ext cx="6413500" cy="317500"/>
          </a:xfrm>
          <a:prstGeom prst="rect">
            <a:avLst/>
          </a:prstGeom>
        </p:spPr>
      </p:pic>
      <p:pic>
        <p:nvPicPr>
          <p:cNvPr id="14" name="Picture 14"/>
          <p:cNvPicPr>
            <a:picLocks noChangeAspect="1"/>
          </p:cNvPicPr>
          <p:nvPr/>
        </p:nvPicPr>
        <p:blipFill>
          <a:blip r:embed="rId11"/>
          <a:stretch>
            <a:fillRect/>
          </a:stretch>
        </p:blipFill>
        <p:spPr>
          <a:xfrm>
            <a:off x="-1968500" y="8394700"/>
            <a:ext cx="7416800" cy="292100"/>
          </a:xfrm>
          <a:prstGeom prst="rect">
            <a:avLst/>
          </a:prstGeom>
        </p:spPr>
      </p:pic>
      <p:pic>
        <p:nvPicPr>
          <p:cNvPr id="16" name="Picture 16"/>
          <p:cNvPicPr>
            <a:picLocks noChangeAspect="1"/>
          </p:cNvPicPr>
          <p:nvPr/>
        </p:nvPicPr>
        <p:blipFill>
          <a:blip r:embed="rId12"/>
          <a:stretch>
            <a:fillRect/>
          </a:stretch>
        </p:blipFill>
        <p:spPr>
          <a:xfrm>
            <a:off x="6452973" y="826186"/>
            <a:ext cx="2717800" cy="1727200"/>
          </a:xfrm>
          <a:prstGeom prst="rect">
            <a:avLst/>
          </a:prstGeom>
        </p:spPr>
      </p:pic>
      <p:pic>
        <p:nvPicPr>
          <p:cNvPr id="17" name="Picture 17"/>
          <p:cNvPicPr>
            <a:picLocks noChangeAspect="1"/>
          </p:cNvPicPr>
          <p:nvPr/>
        </p:nvPicPr>
        <p:blipFill>
          <a:blip r:embed="rId13"/>
          <a:stretch>
            <a:fillRect/>
          </a:stretch>
        </p:blipFill>
        <p:spPr>
          <a:xfrm>
            <a:off x="6783173" y="953186"/>
            <a:ext cx="1698625" cy="1981200"/>
          </a:xfrm>
          <a:prstGeom prst="rect">
            <a:avLst/>
          </a:prstGeom>
        </p:spPr>
      </p:pic>
      <p:pic>
        <p:nvPicPr>
          <p:cNvPr id="18" name="Picture 18"/>
          <p:cNvPicPr>
            <a:picLocks noChangeAspect="1"/>
          </p:cNvPicPr>
          <p:nvPr/>
        </p:nvPicPr>
        <p:blipFill>
          <a:blip r:embed="rId14"/>
          <a:stretch>
            <a:fillRect/>
          </a:stretch>
        </p:blipFill>
        <p:spPr>
          <a:xfrm>
            <a:off x="1663700" y="5067300"/>
            <a:ext cx="2882900" cy="3352800"/>
          </a:xfrm>
          <a:prstGeom prst="rect">
            <a:avLst/>
          </a:prstGeom>
        </p:spPr>
      </p:pic>
      <p:pic>
        <p:nvPicPr>
          <p:cNvPr id="19" name="Picture 19"/>
          <p:cNvPicPr>
            <a:picLocks noChangeAspect="1"/>
          </p:cNvPicPr>
          <p:nvPr/>
        </p:nvPicPr>
        <p:blipFill>
          <a:blip r:embed="rId15"/>
          <a:stretch>
            <a:fillRect/>
          </a:stretch>
        </p:blipFill>
        <p:spPr>
          <a:xfrm rot="-5400000">
            <a:off x="16979900" y="660400"/>
            <a:ext cx="1155700" cy="1181100"/>
          </a:xfrm>
          <a:prstGeom prst="rect">
            <a:avLst/>
          </a:prstGeom>
        </p:spPr>
      </p:pic>
      <p:sp>
        <p:nvSpPr>
          <p:cNvPr id="25" name="TextBox 18">
            <a:extLst>
              <a:ext uri="{FF2B5EF4-FFF2-40B4-BE49-F238E27FC236}">
                <a16:creationId xmlns:a16="http://schemas.microsoft.com/office/drawing/2014/main" id="{C146D68F-161E-7418-792F-0FB395C8E531}"/>
              </a:ext>
            </a:extLst>
          </p:cNvPr>
          <p:cNvSpPr txBox="1"/>
          <p:nvPr/>
        </p:nvSpPr>
        <p:spPr>
          <a:xfrm>
            <a:off x="9004300" y="1087202"/>
            <a:ext cx="3340100" cy="482600"/>
          </a:xfrm>
          <a:prstGeom prst="rect">
            <a:avLst/>
          </a:prstGeom>
        </p:spPr>
        <p:txBody>
          <a:bodyPr lIns="0" tIns="0" rIns="0" bIns="0" rtlCol="0" anchor="ctr"/>
          <a:lstStyle/>
          <a:p>
            <a:pPr lvl="0" algn="l">
              <a:lnSpc>
                <a:spcPct val="116199"/>
              </a:lnSpc>
            </a:pPr>
            <a:endParaRPr lang="en-US" sz="2400" b="0" i="0" u="none" strike="noStrike" dirty="0">
              <a:solidFill>
                <a:srgbClr val="000000"/>
              </a:solidFill>
              <a:latin typeface="Noto Sans CJK KR Black"/>
            </a:endParaRPr>
          </a:p>
        </p:txBody>
      </p:sp>
      <p:pic>
        <p:nvPicPr>
          <p:cNvPr id="23" name="Picture 22">
            <a:extLst>
              <a:ext uri="{FF2B5EF4-FFF2-40B4-BE49-F238E27FC236}">
                <a16:creationId xmlns:a16="http://schemas.microsoft.com/office/drawing/2014/main" id="{D5F1A06B-2208-1BE3-4F07-623B65A66ED5}"/>
              </a:ext>
            </a:extLst>
          </p:cNvPr>
          <p:cNvPicPr>
            <a:picLocks noChangeAspect="1"/>
          </p:cNvPicPr>
          <p:nvPr/>
        </p:nvPicPr>
        <p:blipFill>
          <a:blip r:embed="rId16"/>
          <a:stretch>
            <a:fillRect/>
          </a:stretch>
        </p:blipFill>
        <p:spPr>
          <a:xfrm>
            <a:off x="12048039" y="1108300"/>
            <a:ext cx="4667901" cy="4401164"/>
          </a:xfrm>
          <a:prstGeom prst="rect">
            <a:avLst/>
          </a:prstGeom>
        </p:spPr>
      </p:pic>
      <p:pic>
        <p:nvPicPr>
          <p:cNvPr id="27" name="Picture 26">
            <a:extLst>
              <a:ext uri="{FF2B5EF4-FFF2-40B4-BE49-F238E27FC236}">
                <a16:creationId xmlns:a16="http://schemas.microsoft.com/office/drawing/2014/main" id="{878A9B16-88DF-7803-9133-1AADF648A6BD}"/>
              </a:ext>
            </a:extLst>
          </p:cNvPr>
          <p:cNvPicPr>
            <a:picLocks noChangeAspect="1"/>
          </p:cNvPicPr>
          <p:nvPr/>
        </p:nvPicPr>
        <p:blipFill>
          <a:blip r:embed="rId17"/>
          <a:stretch>
            <a:fillRect/>
          </a:stretch>
        </p:blipFill>
        <p:spPr>
          <a:xfrm>
            <a:off x="6248400" y="3682741"/>
            <a:ext cx="5130575" cy="4320000"/>
          </a:xfrm>
          <a:prstGeom prst="rect">
            <a:avLst/>
          </a:prstGeom>
        </p:spPr>
      </p:pic>
    </p:spTree>
    <p:extLst>
      <p:ext uri="{BB962C8B-B14F-4D97-AF65-F5344CB8AC3E}">
        <p14:creationId xmlns:p14="http://schemas.microsoft.com/office/powerpoint/2010/main" val="322105052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525</Words>
  <Application>Microsoft Office PowerPoint</Application>
  <PresentationFormat>Custom</PresentationFormat>
  <Paragraphs>59</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Noto Sans CJK KR Black</vt:lpstr>
      <vt:lpstr>Times New Roman</vt:lpstr>
      <vt:lpstr>Arial</vt:lpstr>
      <vt:lpstr>Noto Sans CJK KR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Novriyanti 2022</cp:lastModifiedBy>
  <cp:revision>14</cp:revision>
  <dcterms:created xsi:type="dcterms:W3CDTF">2006-08-16T00:00:00Z</dcterms:created>
  <dcterms:modified xsi:type="dcterms:W3CDTF">2025-10-17T12:09:50Z</dcterms:modified>
</cp:coreProperties>
</file>