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66" r:id="rId6"/>
  </p:sldIdLst>
  <p:sldSz cx="18288000" cy="10287000"/>
  <p:notesSz cx="6858000" cy="9144000"/>
  <p:embeddedFontLst>
    <p:embeddedFont>
      <p:font typeface="210 클레이토이" panose="020B0604020202020204" charset="-127"/>
      <p:regular r:id="rId7"/>
    </p:embeddedFont>
    <p:embeddedFont>
      <p:font typeface="Sitka Banner" pitchFamily="2" charset="0"/>
      <p:regular r:id="rId8"/>
      <p:bold r:id="rId9"/>
      <p:italic r:id="rId10"/>
      <p:boldItalic r:id="rId11"/>
    </p:embeddedFont>
    <p:embeddedFont>
      <p:font typeface="Sitka Display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ovriyanti@jayabaya.ac.id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F11D2179-2DE4-4055-A51D-710E99D19A13}"/>
              </a:ext>
            </a:extLst>
          </p:cNvPr>
          <p:cNvSpPr/>
          <p:nvPr/>
        </p:nvSpPr>
        <p:spPr>
          <a:xfrm>
            <a:off x="7631024" y="5806720"/>
            <a:ext cx="10047376" cy="4137380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" name="Freeform 2"/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/>
          <p:cNvSpPr txBox="1"/>
          <p:nvPr/>
        </p:nvSpPr>
        <p:spPr>
          <a:xfrm>
            <a:off x="1463060" y="6815"/>
            <a:ext cx="1436875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Background</a:t>
            </a:r>
          </a:p>
          <a:p>
            <a:pPr algn="ctr"/>
            <a:r>
              <a:rPr lang="en-US" sz="80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IR. NOVRIYANTI, S.T., M.T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619" y="6993020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6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8600" y="2777211"/>
            <a:ext cx="12307086" cy="3204489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083EF-120B-9302-0D7A-12D6075CDFC7}"/>
              </a:ext>
            </a:extLst>
          </p:cNvPr>
          <p:cNvSpPr txBox="1"/>
          <p:nvPr/>
        </p:nvSpPr>
        <p:spPr>
          <a:xfrm>
            <a:off x="8223906" y="6262002"/>
            <a:ext cx="11714204" cy="36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WORK EXPERIENCES</a:t>
            </a:r>
            <a:endParaRPr lang="en-ID" sz="2000" b="1" kern="100" dirty="0">
              <a:ln>
                <a:noFill/>
              </a:ln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MECH ENG LECTURER			</a:t>
            </a:r>
            <a:r>
              <a:rPr lang="en-US" sz="2000" kern="100" dirty="0" err="1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Krisnadwipayana</a:t>
            </a: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17 Agustus 1945 Jakarta University	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PLANNER &amp; TECHNICAL RECORD	PT.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Travira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TEACHER 				SMK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Taufiq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Mubarok</a:t>
            </a:r>
            <a:endParaRPr lang="en-US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DOCUMENT CONTROLLER		PT. Jabil Circuit Indonesia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AIRCRAFT MECHANIC			PT. Mulya Sejahtera Technology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NDT INSPECTOR			PT. Taka Turbo Machinery</a:t>
            </a:r>
            <a:endParaRPr lang="en-ID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000" dirty="0"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8311A-6AB9-988D-7671-F59F0F66E8CC}"/>
              </a:ext>
            </a:extLst>
          </p:cNvPr>
          <p:cNvSpPr txBox="1"/>
          <p:nvPr/>
        </p:nvSpPr>
        <p:spPr>
          <a:xfrm>
            <a:off x="418312" y="3016542"/>
            <a:ext cx="12307087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EDUCATIONS</a:t>
            </a: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Doctor of Mechanical Engineering – Pancasila University (Manufacture) – On Study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Engineer of Technic –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Trisakti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b="1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Pancasila University  (Manufacture)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Jayabaya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(Manufacture)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Associate’s Degree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State Polytechnic  (Aeronautics)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4 Senior High School (Science)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D4A51-9732-D639-7559-813A61E1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3A1491-4285-1BA7-D804-6952C0B70318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BB8B9E1-03AD-86F5-B303-F24BEBEFAC42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ATURAN PERKULIAHAN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19435E-B865-FA2A-022A-3532741CB451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D3B157-5EC8-CB31-08BF-455F5FD5213D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F7372FF-B8B5-54D0-B6BE-4BEC0EF0218B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8E49CC6-9DBE-17EE-6D11-43B2CB5A1F4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15B00-DC33-BA13-3772-DD3840208F29}"/>
              </a:ext>
            </a:extLst>
          </p:cNvPr>
          <p:cNvSpPr txBox="1"/>
          <p:nvPr/>
        </p:nvSpPr>
        <p:spPr>
          <a:xfrm>
            <a:off x="3886200" y="9472645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4979C-5068-DA21-E23D-7273B5E9E5BE}"/>
              </a:ext>
            </a:extLst>
          </p:cNvPr>
          <p:cNvSpPr txBox="1"/>
          <p:nvPr/>
        </p:nvSpPr>
        <p:spPr>
          <a:xfrm>
            <a:off x="203618" y="1484143"/>
            <a:ext cx="17422921" cy="8145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b="1" kern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 BERMAIN HP/TIDUR</a:t>
            </a:r>
          </a:p>
          <a:p>
            <a:pPr algn="ctr">
              <a:spcAft>
                <a:spcPts val="800"/>
              </a:spcAft>
            </a:pP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HADIR PERKULIAHAN MENGGUNAKAN BAJU CELANA SOPAN</a:t>
            </a:r>
          </a:p>
          <a:p>
            <a:pPr algn="ctr">
              <a:spcAft>
                <a:spcPts val="800"/>
              </a:spcAft>
            </a:pP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WAJIB MENGGUNAKAN SEPATU </a:t>
            </a:r>
          </a:p>
          <a:p>
            <a:pPr algn="ctr">
              <a:spcAft>
                <a:spcPts val="800"/>
              </a:spcAft>
            </a:pP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(APABILA MENGGUNAKAN SANDAL TIDAK DI IZINKAN MENGIKUTI KELAS)</a:t>
            </a:r>
            <a:endParaRPr lang="en-ID" sz="4000" b="1" kern="100" dirty="0">
              <a:solidFill>
                <a:schemeClr val="accent1">
                  <a:lumMod val="75000"/>
                </a:schemeClr>
              </a:solidFill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MENGERJAKAN TUGAS/KUIS 4X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MENGIKUTI UTS, UAS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MEMBUAT PROJECT BASED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 KEGIATAN PARTISIPATIF</a:t>
            </a:r>
          </a:p>
          <a:p>
            <a:pPr algn="ctr">
              <a:spcAft>
                <a:spcPts val="800"/>
              </a:spcAft>
            </a:pPr>
            <a:r>
              <a:rPr lang="en-ID" sz="5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‘SELURUH TUGAS DIKUMPULKAN VIA EMAIL DENGAN BENTUK DOKUMEN PDF, WAJIB MEMAKAI SUBJECT DAN BADAN EMAIL’</a:t>
            </a:r>
            <a:endParaRPr lang="en-US" sz="5000" b="1" kern="10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03469-DC15-7979-EF35-41E7E688B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03EFEE-AD78-ED99-5EC0-67D5E8BD2A3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6742E6C-6128-9A83-C518-00C89F10555A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METODE PENILAIAN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5E7C040-B84A-AEFD-B51A-55D2D06D1375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944D8A4-30B8-5F64-AE8E-7731C70D37A2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AFAA332-5DC1-3578-0C59-2C64854BFA7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AB99CF8-384C-25D3-A8BF-0B5351085DF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E52BB-4659-1F10-D5FF-0BB8DACDA9FD}"/>
              </a:ext>
            </a:extLst>
          </p:cNvPr>
          <p:cNvSpPr txBox="1"/>
          <p:nvPr/>
        </p:nvSpPr>
        <p:spPr>
          <a:xfrm>
            <a:off x="3886200" y="9472645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4D9946A8-0F2A-A233-54F6-CC2EEC012809}"/>
              </a:ext>
            </a:extLst>
          </p:cNvPr>
          <p:cNvSpPr txBox="1"/>
          <p:nvPr/>
        </p:nvSpPr>
        <p:spPr>
          <a:xfrm>
            <a:off x="1411199" y="3441402"/>
            <a:ext cx="15265400" cy="426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Partisipatif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Project Based</a:t>
            </a: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endParaRPr lang="en-US" sz="3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endParaRPr lang="en-US" sz="3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endParaRPr lang="en-US" sz="3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6199"/>
              </a:lnSpc>
              <a:buClr>
                <a:srgbClr val="000000"/>
              </a:buClr>
              <a:buFont typeface="Arial"/>
              <a:buChar char="●"/>
            </a:pP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Kehadiran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3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UTS dan UAS.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32DD749F-6C4B-562F-708E-B4E049F604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040" y="4266003"/>
            <a:ext cx="3949700" cy="2628900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EDD5E8D5-0C84-86EE-342A-EE37C39079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3240" y="4088203"/>
            <a:ext cx="6172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1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901AC-BB7C-50FE-FC23-EDC9BE31D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545493-A3A4-175D-79DA-663184EFC7C1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14C09CC-E333-C5D7-3F3E-54AC66A7DF03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TUGAS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30FC678-1272-BDFB-7208-F4ACBD490EFD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1CEDB7-0AF4-1A61-1737-4506BBC3541B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F3D4E67-5829-408B-55C9-7DE553E5FFA9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03001E5-2A97-3204-55B1-1085983D195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8EE1D-4788-9268-5390-055B993C0942}"/>
              </a:ext>
            </a:extLst>
          </p:cNvPr>
          <p:cNvSpPr txBox="1"/>
          <p:nvPr/>
        </p:nvSpPr>
        <p:spPr>
          <a:xfrm>
            <a:off x="3886200" y="9472645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A9C43B7-2183-D567-9A4E-EAE26652219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1098" y="3403600"/>
            <a:ext cx="6794500" cy="3479800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F613F72-653B-F52D-51F6-96B91DBE2EF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85098" y="3289300"/>
            <a:ext cx="6794500" cy="3479800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DF5B2F79-DBBE-DD77-A96A-62AAECBD342D}"/>
              </a:ext>
            </a:extLst>
          </p:cNvPr>
          <p:cNvSpPr txBox="1"/>
          <p:nvPr/>
        </p:nvSpPr>
        <p:spPr>
          <a:xfrm>
            <a:off x="9271359" y="4097087"/>
            <a:ext cx="6565900" cy="1473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just">
              <a:lnSpc>
                <a:spcPct val="103749"/>
              </a:lnSpc>
            </a:pPr>
            <a:r>
              <a:rPr lang="en-US" sz="2300" b="0" i="0" u="none" strike="noStrike" dirty="0">
                <a:solidFill>
                  <a:srgbClr val="040000">
                    <a:alpha val="85098"/>
                  </a:srgbClr>
                </a:solidFill>
                <a:latin typeface="Sitka Banner" pitchFamily="2" charset="0"/>
              </a:rPr>
              <a:t>1X TUGAS KELOMPOK YANG BERUPA PROJECT BASED DENGAN HASIL PPT YANG DI PERSENTASIKAN SAAT PERTEMUAN TERAKHIR SEBELUM UAS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2B23211-3DD3-0549-D7B4-8CE9473FA378}"/>
              </a:ext>
            </a:extLst>
          </p:cNvPr>
          <p:cNvSpPr txBox="1"/>
          <p:nvPr/>
        </p:nvSpPr>
        <p:spPr>
          <a:xfrm>
            <a:off x="1924798" y="4013200"/>
            <a:ext cx="6565900" cy="2184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just">
              <a:lnSpc>
                <a:spcPct val="103749"/>
              </a:lnSpc>
            </a:pPr>
            <a:r>
              <a:rPr lang="en-US" sz="2300" b="0" i="0" u="none" strike="noStrike" dirty="0">
                <a:solidFill>
                  <a:srgbClr val="040000">
                    <a:alpha val="85098"/>
                  </a:srgbClr>
                </a:solidFill>
                <a:latin typeface="Sitka Banner" pitchFamily="2" charset="0"/>
              </a:rPr>
              <a:t>2X TUGAS INDIVIDU SEBELUM UTS</a:t>
            </a:r>
          </a:p>
          <a:p>
            <a:pPr lvl="0" algn="just">
              <a:lnSpc>
                <a:spcPct val="103749"/>
              </a:lnSpc>
            </a:pPr>
            <a:r>
              <a:rPr lang="en-US" sz="2300" b="0" i="0" u="none" strike="noStrike" dirty="0">
                <a:solidFill>
                  <a:srgbClr val="040000">
                    <a:alpha val="85098"/>
                  </a:srgbClr>
                </a:solidFill>
                <a:latin typeface="Sitka Banner" pitchFamily="2" charset="0"/>
              </a:rPr>
              <a:t>2X TUGAS INDIVIDU SEBELUM UAS</a:t>
            </a:r>
          </a:p>
          <a:p>
            <a:pPr lvl="0" algn="just">
              <a:lnSpc>
                <a:spcPct val="103749"/>
              </a:lnSpc>
            </a:pPr>
            <a:r>
              <a:rPr lang="en-US" sz="2300" b="0" i="0" u="none" strike="noStrike" dirty="0">
                <a:solidFill>
                  <a:srgbClr val="040000">
                    <a:alpha val="85098"/>
                  </a:srgbClr>
                </a:solidFill>
                <a:latin typeface="Sitka Banner" pitchFamily="2" charset="0"/>
              </a:rPr>
              <a:t>PENGUMPULAN H+1 MINGGU DARI SAAT TUGAS DIBERIKAN</a:t>
            </a:r>
          </a:p>
        </p:txBody>
      </p:sp>
    </p:spTree>
    <p:extLst>
      <p:ext uri="{BB962C8B-B14F-4D97-AF65-F5344CB8AC3E}">
        <p14:creationId xmlns:p14="http://schemas.microsoft.com/office/powerpoint/2010/main" val="211494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2616D93-CA58-6B18-FBCA-82D0B3FE2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0" y="6745314"/>
            <a:ext cx="14503400" cy="4711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345</Words>
  <Application>Microsoft Office PowerPoint</Application>
  <PresentationFormat>Custom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Sitka Display</vt:lpstr>
      <vt:lpstr>Times New Roman</vt:lpstr>
      <vt:lpstr>Arial</vt:lpstr>
      <vt:lpstr>Calibri</vt:lpstr>
      <vt:lpstr>210 클레이토이</vt:lpstr>
      <vt:lpstr>Sitka Banner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23</cp:revision>
  <dcterms:created xsi:type="dcterms:W3CDTF">2006-08-16T00:00:00Z</dcterms:created>
  <dcterms:modified xsi:type="dcterms:W3CDTF">2025-10-09T02:08:02Z</dcterms:modified>
  <dc:identifier>DAGhUBClqDA</dc:identifier>
</cp:coreProperties>
</file>