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6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266" r:id="rId16"/>
  </p:sldIdLst>
  <p:sldSz cx="18288000" cy="10287000"/>
  <p:notesSz cx="6858000" cy="9144000"/>
  <p:embeddedFontLst>
    <p:embeddedFont>
      <p:font typeface="210 클레이토이" panose="020B0604020202020204" charset="-127"/>
      <p:regular r:id="rId17"/>
    </p:embeddedFont>
    <p:embeddedFont>
      <p:font typeface="Sitka Display" pitchFamily="2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12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Perancangan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</a:p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Fasilitas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Manufaktur</a:t>
            </a:r>
            <a:endParaRPr lang="en-US" sz="96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Lokasi 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Manufaktur</a:t>
            </a:r>
            <a:endParaRPr lang="en-US" sz="5400" b="1" kern="100" dirty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4FF7B-E30A-9F23-16C3-846A124A6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64169E-CF1A-CBDC-5655-E6215111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742843"/>
            <a:ext cx="15316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Pertanyaan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Hitung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Break-Even Point (BEP)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unit dan rupiah.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Berapa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unit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harus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dijual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mencapai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bersih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pajak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sebesar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Rp 240.000.000? Jika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perusahaan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mampu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menjual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10.000 unit per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apakah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perusahaan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mengalami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rugi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Berapa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rugi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08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F6D4F-E6CE-2A35-C70A-48E7A572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FF7BC-7BCF-3B1E-25BC-9E9DB255E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8032"/>
            <a:ext cx="15697200" cy="94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27B03-B282-89DA-DC47-FECEA32E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D5563B-3F40-9A2A-2EBE-51844EEE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499"/>
            <a:ext cx="12268200" cy="99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95725-C9FE-CEDF-25B5-B31CC820A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FB1A1-049A-C79A-4F2A-F5A56494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1943"/>
            <a:ext cx="15240000" cy="100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F38CF-511B-549E-1DCB-E4E567883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34B789-736F-DCBC-2435-C84F758D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314700"/>
            <a:ext cx="1888406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2857500"/>
            <a:ext cx="13831761" cy="2213978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1" y="5890544"/>
            <a:ext cx="17297399" cy="2751950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05896" y="7534236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11201180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Tahoma" panose="020B0604030504040204" pitchFamily="34" charset="0"/>
                <a:sym typeface="210 클레이토이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5523486"/>
            <a:ext cx="16078199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Tahoma" panose="020B0604030504040204" pitchFamily="34" charset="0"/>
                <a:sym typeface="210 클레이토이"/>
              </a:rPr>
              <a:t>Any Question?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3581400" y="8903255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855763" y="737895"/>
            <a:ext cx="1615689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Faktor Rating, </a:t>
            </a: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Ekonomis</a:t>
            </a: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BEP dan Pusat </a:t>
            </a: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Grafity</a:t>
            </a:r>
            <a:endParaRPr lang="en-ID" sz="4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75E90-08C6-620E-3240-06BD81DB32A3}"/>
              </a:ext>
            </a:extLst>
          </p:cNvPr>
          <p:cNvSpPr txBox="1"/>
          <p:nvPr/>
        </p:nvSpPr>
        <p:spPr>
          <a:xfrm>
            <a:off x="2133600" y="2845084"/>
            <a:ext cx="1546860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Keempat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berbeda-beda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perancangan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Faktor Rating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kualitatif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faktor-faktor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non-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Ekonomis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mengevaluasi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kelayakan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finansial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BEP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 </a:t>
            </a: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Gravitasi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geografis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perancangan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optimal.</a:t>
            </a:r>
          </a:p>
        </p:txBody>
      </p:sp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8B5A2-049D-69C1-6AF0-F1BE7D40B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8CC1FD-5720-7A2A-73AE-92DA25A1A595}"/>
              </a:ext>
            </a:extLst>
          </p:cNvPr>
          <p:cNvSpPr/>
          <p:nvPr/>
        </p:nvSpPr>
        <p:spPr>
          <a:xfrm>
            <a:off x="3581400" y="8903255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96D5952-5DFA-5570-F684-F284FD2922A2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9339582-55E9-9570-9F11-18A2DD65BE2C}"/>
              </a:ext>
            </a:extLst>
          </p:cNvPr>
          <p:cNvSpPr txBox="1"/>
          <p:nvPr/>
        </p:nvSpPr>
        <p:spPr>
          <a:xfrm>
            <a:off x="855763" y="737895"/>
            <a:ext cx="161568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Faktor Rating</a:t>
            </a:r>
            <a:endParaRPr lang="en-ID" sz="4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542AA04-002A-D2CE-B9DB-CC3CDF0AC95A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063D5F3-4C3D-E423-8F5F-45DE735AD000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11977-30C4-37A2-F156-5968094F7324}"/>
              </a:ext>
            </a:extLst>
          </p:cNvPr>
          <p:cNvSpPr txBox="1"/>
          <p:nvPr/>
        </p:nvSpPr>
        <p:spPr>
          <a:xfrm>
            <a:off x="1409700" y="1397691"/>
            <a:ext cx="15468600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Faktor Rating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pendekatan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kualitatif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mengevaluasi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faktor-faktor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Metode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aksesibilitas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lalu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menilai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Identifikasi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Faktor </a:t>
            </a: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faktor-faktor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Pemberian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masing-masing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tingkat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kepentingannya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(total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biasanya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100%).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dinilai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1–5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1–10)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Perhitungan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Skor Total 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Kalikan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rating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lalu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Terbaik</a:t>
            </a:r>
            <a:r>
              <a:rPr lang="en-ID" sz="28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Pilih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tertinggi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60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48FC7-7899-8C49-C2E3-087500EED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6192C79-B54C-1930-C286-7855EE4FDCED}"/>
              </a:ext>
            </a:extLst>
          </p:cNvPr>
          <p:cNvSpPr/>
          <p:nvPr/>
        </p:nvSpPr>
        <p:spPr>
          <a:xfrm>
            <a:off x="3581400" y="8903255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CA62049-30A8-10E4-25E2-BBDD108FEA04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0B4AC57-820B-1D21-DAF0-AD1E7964B27D}"/>
              </a:ext>
            </a:extLst>
          </p:cNvPr>
          <p:cNvSpPr txBox="1"/>
          <p:nvPr/>
        </p:nvSpPr>
        <p:spPr>
          <a:xfrm>
            <a:off x="855763" y="737895"/>
            <a:ext cx="161568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Ekonomis</a:t>
            </a:r>
            <a:endParaRPr lang="en-ID" sz="4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F65FA24-768C-462F-F6B0-5943009C70F3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1859D6A-BB89-F426-EE0D-352A5B91E23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C77BB-D523-3A9C-51DF-FAFB80CEFCE1}"/>
              </a:ext>
            </a:extLst>
          </p:cNvPr>
          <p:cNvSpPr txBox="1"/>
          <p:nvPr/>
        </p:nvSpPr>
        <p:spPr>
          <a:xfrm>
            <a:off x="1409700" y="2039243"/>
            <a:ext cx="15468600" cy="678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Ekonomis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mengevaluasi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kelayakan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parameter-parameter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finansial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pendapatan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profitabilitas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Utama: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Present Value (NPV)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Menghitung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bersih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aliran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memperhitungkan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tingkat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diskonto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 Rate of Return (IRR)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Tingkat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pengembalian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internal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NPV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nol.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Payback Period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Waktu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dibutuhkan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mengembalikan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modal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pendapatan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Profitability Index (PI)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Rasio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sekarang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arus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78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A4DE7-0197-AF10-652D-06ADB4423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5862616-0A47-5FD5-DD23-C68F4BA25812}"/>
              </a:ext>
            </a:extLst>
          </p:cNvPr>
          <p:cNvSpPr/>
          <p:nvPr/>
        </p:nvSpPr>
        <p:spPr>
          <a:xfrm>
            <a:off x="3581400" y="8903255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339CAAC-933F-6F5B-7459-920D15778A98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F5F3D9A-DF46-26F8-5C4A-D0A75943FB56}"/>
              </a:ext>
            </a:extLst>
          </p:cNvPr>
          <p:cNvSpPr txBox="1"/>
          <p:nvPr/>
        </p:nvSpPr>
        <p:spPr>
          <a:xfrm>
            <a:off x="855763" y="737895"/>
            <a:ext cx="161568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Ekonomis</a:t>
            </a:r>
            <a:endParaRPr lang="en-ID" sz="4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F20B7FC-9B68-051F-CC5E-55788D46929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D8C7C73-D5AB-7E07-2FB4-7AF69AC4E902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8D585-7789-9004-7826-5F27D49C5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1802020"/>
            <a:ext cx="14400000" cy="4913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352370-971C-5384-9552-A6A2AB1822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6640392"/>
            <a:ext cx="14400000" cy="20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3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4333D-F7CC-9F01-86B0-258280501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15872FF-F287-6A89-1B9D-7F459CDC04AD}"/>
              </a:ext>
            </a:extLst>
          </p:cNvPr>
          <p:cNvSpPr/>
          <p:nvPr/>
        </p:nvSpPr>
        <p:spPr>
          <a:xfrm>
            <a:off x="3581400" y="8903255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1480470-DD78-E242-8B52-31C118CEB338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A1C60C1-6D9F-2F0D-9507-3989F273ECC4}"/>
              </a:ext>
            </a:extLst>
          </p:cNvPr>
          <p:cNvSpPr txBox="1"/>
          <p:nvPr/>
        </p:nvSpPr>
        <p:spPr>
          <a:xfrm>
            <a:off x="855763" y="737895"/>
            <a:ext cx="161568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BEP </a:t>
            </a:r>
            <a:r>
              <a:rPr lang="en-ID" sz="4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(Break-Even Point)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D99D1F9-972D-FBF1-F382-91EEDD397BD3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D57D2CC-2410-7063-4C9B-FD3A3DACA9B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CC5CF-738E-CCEE-0EC3-992485EEE541}"/>
              </a:ext>
            </a:extLst>
          </p:cNvPr>
          <p:cNvSpPr txBox="1"/>
          <p:nvPr/>
        </p:nvSpPr>
        <p:spPr>
          <a:xfrm>
            <a:off x="1065555" y="1698424"/>
            <a:ext cx="16156889" cy="724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BEP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pendapatan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Pada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perusahaan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rugi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Rumus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1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1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1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Kesimpulan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Perusahaan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menjual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minimal 10.000 unit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mencapai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A4623-D1BE-F386-DCAC-513791480E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832" y="3371792"/>
            <a:ext cx="11120168" cy="4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9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CBD05-C993-C08B-85CF-003FA4B12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0E0612E-44B9-2C5F-E1A8-6150BB9FF2EB}"/>
              </a:ext>
            </a:extLst>
          </p:cNvPr>
          <p:cNvSpPr/>
          <p:nvPr/>
        </p:nvSpPr>
        <p:spPr>
          <a:xfrm>
            <a:off x="3581400" y="8903255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354D7EF-F2B2-8B3C-E7C1-F66EBED4DDC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809BFF0-5C27-124B-9EAB-2BC74C19779E}"/>
              </a:ext>
            </a:extLst>
          </p:cNvPr>
          <p:cNvSpPr txBox="1"/>
          <p:nvPr/>
        </p:nvSpPr>
        <p:spPr>
          <a:xfrm>
            <a:off x="855763" y="737895"/>
            <a:ext cx="161568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 </a:t>
            </a: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Gravitasi</a:t>
            </a:r>
            <a:endParaRPr lang="en-ID" sz="4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BFA5593-D5A0-C7A8-8D89-5C6F7662A49D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9E961D7-3FA5-3530-F223-1B4D32204D34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27A92-5072-D50E-107F-7F0407962592}"/>
              </a:ext>
            </a:extLst>
          </p:cNvPr>
          <p:cNvSpPr txBox="1"/>
          <p:nvPr/>
        </p:nvSpPr>
        <p:spPr>
          <a:xfrm>
            <a:off x="1065555" y="1698424"/>
            <a:ext cx="161568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optimal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permintaan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geografis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Lokasi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dipilih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meminimalkan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6345C-B9F5-4071-CB1D-A785790CA9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776" y="3412332"/>
            <a:ext cx="13679023" cy="51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8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C5EF2-193E-8434-5DB2-CEAFE56B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DCEA944-ED19-67BE-C7AF-8DD8C3280733}"/>
              </a:ext>
            </a:extLst>
          </p:cNvPr>
          <p:cNvSpPr/>
          <p:nvPr/>
        </p:nvSpPr>
        <p:spPr>
          <a:xfrm>
            <a:off x="3581400" y="8903255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8EBB3FE-C3DE-A46B-4903-E4A28CD94F8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8D0A944-48A5-6C8A-D645-7FCCD8D0FCBE}"/>
              </a:ext>
            </a:extLst>
          </p:cNvPr>
          <p:cNvSpPr txBox="1"/>
          <p:nvPr/>
        </p:nvSpPr>
        <p:spPr>
          <a:xfrm>
            <a:off x="855763" y="737895"/>
            <a:ext cx="161568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ID" sz="4000" b="1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 </a:t>
            </a:r>
            <a:r>
              <a:rPr lang="en-ID" sz="4000" b="1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Gravitasi</a:t>
            </a:r>
            <a:endParaRPr lang="en-ID" sz="4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2EAF486-05DE-2CA1-2D2D-2F24BA0766C4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70116B3-71E3-996C-7921-85454D8C70B3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1ACCBE-F095-9D76-5A7A-9364C7C87742}"/>
              </a:ext>
            </a:extLst>
          </p:cNvPr>
          <p:cNvSpPr txBox="1"/>
          <p:nvPr/>
        </p:nvSpPr>
        <p:spPr>
          <a:xfrm>
            <a:off x="1065555" y="1464179"/>
            <a:ext cx="1615688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49703-A453-69F8-419A-016A07D478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2077343"/>
            <a:ext cx="14192137" cy="64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7A3D81-44CB-5786-8CFC-96F56713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6700"/>
            <a:ext cx="15316200" cy="932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Sebuah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perusahaan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manufaktur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memproduksi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elektronik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Berikut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keuangan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perusahaan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Tetap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(Fixed Costs)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sewa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pabrik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Rp 200.000.000 per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Gaji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manajemen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staf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administrasi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Rp 300.000.000 per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penyusutan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mesin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Rp 100.000.000 per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Tetap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Rp 600.000.000 per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2.Biaya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Variabel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(Variable Costs)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baku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 unit: Rp 50.000.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tenaga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langsung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 unit: Rp 30.000.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overhead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variabel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 unit: Rp 20.000.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Variabel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 Unit = Rp 100.000.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3.Harga Jual per Unit : Rp 200.000.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4.Target Laba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Bersih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Pajak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Perusahaan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ingin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mencapai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bersih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pajak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sebesar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Rp 240.000.000 per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bulan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Tarif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pajak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penghasilan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PPh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25%. </a:t>
            </a:r>
          </a:p>
        </p:txBody>
      </p:sp>
    </p:spTree>
    <p:extLst>
      <p:ext uri="{BB962C8B-B14F-4D97-AF65-F5344CB8AC3E}">
        <p14:creationId xmlns:p14="http://schemas.microsoft.com/office/powerpoint/2010/main" val="77706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640</Words>
  <Application>Microsoft Office PowerPoint</Application>
  <PresentationFormat>Custom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210 클레이토이</vt:lpstr>
      <vt:lpstr>Sitka Display</vt:lpstr>
      <vt:lpstr>Tahoma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30</cp:revision>
  <dcterms:created xsi:type="dcterms:W3CDTF">2006-08-16T00:00:00Z</dcterms:created>
  <dcterms:modified xsi:type="dcterms:W3CDTF">2025-04-12T09:46:24Z</dcterms:modified>
  <dc:identifier>DAGhUBClqDA</dc:identifier>
</cp:coreProperties>
</file>