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268" r:id="rId3"/>
    <p:sldId id="284" r:id="rId4"/>
    <p:sldId id="285" r:id="rId5"/>
    <p:sldId id="286" r:id="rId6"/>
    <p:sldId id="288" r:id="rId7"/>
    <p:sldId id="287" r:id="rId8"/>
    <p:sldId id="289" r:id="rId9"/>
    <p:sldId id="290" r:id="rId10"/>
    <p:sldId id="292" r:id="rId11"/>
    <p:sldId id="291" r:id="rId12"/>
    <p:sldId id="266" r:id="rId13"/>
  </p:sldIdLst>
  <p:sldSz cx="18288000" cy="10287000"/>
  <p:notesSz cx="6858000" cy="9144000"/>
  <p:embeddedFontLst>
    <p:embeddedFont>
      <p:font typeface="210 클레이토이" panose="020B0604020202020204" charset="-127"/>
      <p:regular r:id="rId14"/>
    </p:embeddedFont>
    <p:embeddedFont>
      <p:font typeface="Sitka Display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300" y="1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7E191-25BC-2676-EB7A-C60EA131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8CC105-4C59-E96D-71B0-0433968B4174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53A2F14-BAB6-002E-A3AD-FAA16C0B1C75}"/>
              </a:ext>
            </a:extLst>
          </p:cNvPr>
          <p:cNvSpPr txBox="1"/>
          <p:nvPr/>
        </p:nvSpPr>
        <p:spPr>
          <a:xfrm>
            <a:off x="1463060" y="6815"/>
            <a:ext cx="14368756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Mekanika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dan</a:t>
            </a:r>
          </a:p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Kekuatan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Material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0678937-74FB-604C-CFFC-4753CF1A8A33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1A11FD-A4E5-2046-9E7D-25E0B8ADB0B8}"/>
              </a:ext>
            </a:extLst>
          </p:cNvPr>
          <p:cNvSpPr/>
          <p:nvPr/>
        </p:nvSpPr>
        <p:spPr>
          <a:xfrm>
            <a:off x="457200" y="3623285"/>
            <a:ext cx="17221200" cy="3577615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8A40C2A-34B9-5849-8AC3-06C7726D6BB9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5E3CD28-FF91-0D64-26AA-A195C57BF0A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462461-7D5A-6DD7-28F6-97417692649B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0CDF0-7B05-8588-5F74-6958C7DD2E3C}"/>
              </a:ext>
            </a:extLst>
          </p:cNvPr>
          <p:cNvSpPr txBox="1"/>
          <p:nvPr/>
        </p:nvSpPr>
        <p:spPr>
          <a:xfrm>
            <a:off x="6629400" y="5737772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NOVRIYANTI,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2EB40-CDC6-C52C-CA80-3CDFE46A9BCE}"/>
              </a:ext>
            </a:extLst>
          </p:cNvPr>
          <p:cNvSpPr txBox="1"/>
          <p:nvPr/>
        </p:nvSpPr>
        <p:spPr>
          <a:xfrm>
            <a:off x="1733156" y="4541609"/>
            <a:ext cx="14669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5400" b="1" kern="10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US" sz="5400" b="1" kern="1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ID" sz="5400" kern="100" dirty="0">
              <a:solidFill>
                <a:srgbClr val="FF0000"/>
              </a:solidFill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4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DB58F-8A05-02D9-DE24-3A5120F89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632780D-13C9-B08B-AF76-0A5D4B4CED05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F2E4FAF-F9C6-F768-5F83-9E27D8659E8A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57E5A6F-F252-6762-3744-E2BE9A23640D}"/>
              </a:ext>
            </a:extLst>
          </p:cNvPr>
          <p:cNvSpPr txBox="1"/>
          <p:nvPr/>
        </p:nvSpPr>
        <p:spPr>
          <a:xfrm>
            <a:off x="3225129" y="69507"/>
            <a:ext cx="11739783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KONSEP KESEIMBANGAN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010B4BD-D1A1-AECE-17BC-4A281C214500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269553-4259-6077-1B5E-1AD88866B038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678CD-1124-48BA-1D14-C115862C70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6924" y="1614716"/>
            <a:ext cx="9000000" cy="85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1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AE09A-EB20-16F7-810E-56EFBC19B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3BB3DD9-2AF3-BF61-873F-C97495C844B7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0FEC0CC-4290-9674-9A97-2399A3E655FC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32F6EFF-5874-0EEF-802B-E06CAEAF5D1B}"/>
              </a:ext>
            </a:extLst>
          </p:cNvPr>
          <p:cNvSpPr txBox="1"/>
          <p:nvPr/>
        </p:nvSpPr>
        <p:spPr>
          <a:xfrm>
            <a:off x="3225129" y="69507"/>
            <a:ext cx="11739783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KONSEP KESEIMBANGAN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6D01B62-720D-8F0D-CF64-A94E6A518B3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4FD34A4-0033-642F-ABAB-694611C680B7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C8599-CC4B-5182-33F2-1C7D3EED9F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7736" y="1987893"/>
            <a:ext cx="11880000" cy="68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3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5239" y="2857500"/>
            <a:ext cx="13831761" cy="2213978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3"/>
                </a:lnTo>
                <a:lnTo>
                  <a:pt x="0" y="1824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6923" y="2616087"/>
            <a:ext cx="1371121" cy="2527413"/>
          </a:xfrm>
          <a:custGeom>
            <a:avLst/>
            <a:gdLst/>
            <a:ahLst/>
            <a:cxnLst/>
            <a:rect l="l" t="t" r="r" b="b"/>
            <a:pathLst>
              <a:path w="1371121" h="2527413">
                <a:moveTo>
                  <a:pt x="0" y="0"/>
                </a:moveTo>
                <a:lnTo>
                  <a:pt x="1371122" y="0"/>
                </a:lnTo>
                <a:lnTo>
                  <a:pt x="1371122" y="2527413"/>
                </a:lnTo>
                <a:lnTo>
                  <a:pt x="0" y="2527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601" y="5890544"/>
            <a:ext cx="17297399" cy="2751950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4"/>
                </a:lnTo>
                <a:lnTo>
                  <a:pt x="0" y="18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05896" y="7534236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1" y="0"/>
                </a:lnTo>
                <a:lnTo>
                  <a:pt x="1362711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2496" y="2273187"/>
            <a:ext cx="11201180" cy="29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0200" y="5523486"/>
            <a:ext cx="16078199" cy="29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Any Question?</a:t>
            </a:r>
          </a:p>
        </p:txBody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D3B2-4744-0157-7856-81195476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EBF02BA-01FD-19BE-B83D-01B36D2170E6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7C1E302-0121-BFBC-6527-79043BFEF05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9DB374-ADF2-E94C-C5B8-511940B23559}"/>
              </a:ext>
            </a:extLst>
          </p:cNvPr>
          <p:cNvSpPr txBox="1"/>
          <p:nvPr/>
        </p:nvSpPr>
        <p:spPr>
          <a:xfrm>
            <a:off x="3225129" y="69507"/>
            <a:ext cx="11739783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KONSEP KESEIMBANGAN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E88CF4-7A28-C03E-EF60-E5F0AFB1B186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F2D0E17-27B6-F572-41FD-AFD0D928C539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51CB2F-2113-7C0D-F06F-99EFA80DC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0" y="1261398"/>
            <a:ext cx="11880000" cy="87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1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23940-58E6-D68E-A931-9BC4D8750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ACC4007-6554-2516-34F6-79833B5E5D21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3F7FA26-50A4-006E-7546-6ACC6B2D267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94ABB14-1C3C-C57E-BB1C-2CB673D78625}"/>
              </a:ext>
            </a:extLst>
          </p:cNvPr>
          <p:cNvSpPr txBox="1"/>
          <p:nvPr/>
        </p:nvSpPr>
        <p:spPr>
          <a:xfrm>
            <a:off x="3225129" y="69507"/>
            <a:ext cx="11739783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KONSEP KESEIMBANGAN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644D2D9-27CC-2CCB-D089-AF059FCAC47C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2D76081-E29E-0039-98E6-C6894C50D3BF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F9205-A480-49B1-3920-828D5F269D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4475" y="1987893"/>
            <a:ext cx="11880000" cy="734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7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876D2-46EB-E2C9-69F8-1F595BDDB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E041933-F731-F8A4-BA0C-86FF8388FD53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76BB901-FE01-0AAB-65F5-4F2E3EB7F01A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D205F18-9548-6A60-3BC3-B3194F795BDC}"/>
              </a:ext>
            </a:extLst>
          </p:cNvPr>
          <p:cNvSpPr txBox="1"/>
          <p:nvPr/>
        </p:nvSpPr>
        <p:spPr>
          <a:xfrm>
            <a:off x="3225129" y="69507"/>
            <a:ext cx="11739783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KONSEP KESEIMBANGAN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82DB452-6A4C-0B39-96CD-25AA1FCFF488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53C1FBC-890B-130C-BB44-5120A307BA33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F136B-E6B8-D273-9094-5F4C22229A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7999" y="1530654"/>
            <a:ext cx="11880000" cy="839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0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5E969-33C6-7C13-1CFA-A3E58E0D7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F9C8777-CEA7-69A6-09D2-2B5116610F9C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862D53C-B954-991C-BD1F-4F64DD7CBB32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0EF1B96-F2BA-A21A-0023-0F8A58BC35A1}"/>
              </a:ext>
            </a:extLst>
          </p:cNvPr>
          <p:cNvSpPr txBox="1"/>
          <p:nvPr/>
        </p:nvSpPr>
        <p:spPr>
          <a:xfrm>
            <a:off x="3225129" y="69507"/>
            <a:ext cx="11739783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KONSEP KESEIMBANGAN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294C3EE-71B2-C9CF-BC77-49D6313FFBA6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31C8ACC-5545-15AD-D4FC-F5B887BB277A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C2ACB-95DE-5CA6-EAF2-29940CDDD0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3030" y="1619777"/>
            <a:ext cx="10800000" cy="84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2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388C6-D504-4364-1D5C-20692A026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C1C6A9D-89D1-0809-1A53-0EA17E0048B2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EB7718C-2FB4-0884-FF67-E58C4654F0EE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2C45437-C763-D3F3-28D4-EFC50674CBEF}"/>
              </a:ext>
            </a:extLst>
          </p:cNvPr>
          <p:cNvSpPr txBox="1"/>
          <p:nvPr/>
        </p:nvSpPr>
        <p:spPr>
          <a:xfrm>
            <a:off x="3225129" y="69507"/>
            <a:ext cx="11739783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KONSEP KESEIMBANGAN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AAE222C-931B-D923-012B-52B07BB9798D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C5BCF11-BCF8-6F6F-27AA-B2395D8FC4BF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2B53A-5739-6B5D-D565-B2D1BB3007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0059" y="1995349"/>
            <a:ext cx="11880000" cy="59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8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F97F3-5DB1-995A-4126-5BB9E339C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64051E7-A1AD-78DC-B1AD-8C02DF643B37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01F4D62-9129-98A4-0645-B80949852C55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4E90B76-EE2D-45BA-DBEB-45D891D69EF8}"/>
              </a:ext>
            </a:extLst>
          </p:cNvPr>
          <p:cNvSpPr txBox="1"/>
          <p:nvPr/>
        </p:nvSpPr>
        <p:spPr>
          <a:xfrm>
            <a:off x="3225129" y="69507"/>
            <a:ext cx="11739783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KONSEP KESEIMBANGAN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EF02803-A75B-FDE5-C25C-6C7A10EBFA91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EEC48AB-0E15-0D96-19BD-A39AE19B4F00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EBC61-E243-7860-D2BB-619AE53ABB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5643" y="1121960"/>
            <a:ext cx="11880000" cy="91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6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66CE0-7B0B-3916-43CF-06A836E04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93AF12E-E9E4-9A1E-6B70-B6C2F2490417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CEAFC11-3E1D-D820-3C75-E339AF974728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CF54455-5909-BFE9-D72B-130606CA01F1}"/>
              </a:ext>
            </a:extLst>
          </p:cNvPr>
          <p:cNvSpPr txBox="1"/>
          <p:nvPr/>
        </p:nvSpPr>
        <p:spPr>
          <a:xfrm>
            <a:off x="3225129" y="69507"/>
            <a:ext cx="11739783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KONSEP KESEIMBANGAN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308FB50-D26E-4B55-4478-E8204F0F90C8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1CF3BEE-2E4D-411B-B11A-A5A6F0F10A85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7B9C27-D354-AB9B-0ABF-5AEA70B7C6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4509" y="1677295"/>
            <a:ext cx="11880000" cy="171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719491-5A50-A6EE-4ECF-A04FC49C96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4509" y="3409270"/>
            <a:ext cx="11880000" cy="66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6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9B5D1-F37A-BCF0-44FE-54AB82218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5B837D8-41AF-9898-73F8-A3837421A392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185F980-091C-361C-8C45-7F4B3851B961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0515D11-C5DD-776B-7AE7-BD011FE98B05}"/>
              </a:ext>
            </a:extLst>
          </p:cNvPr>
          <p:cNvSpPr txBox="1"/>
          <p:nvPr/>
        </p:nvSpPr>
        <p:spPr>
          <a:xfrm>
            <a:off x="3225129" y="69507"/>
            <a:ext cx="11739783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KONSEP KESEIMBANGAN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568453B-0FC8-0352-4D6C-E559EA83776E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BE26786-C338-3E81-FAFD-0C885A42AA66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91B45-7D77-4801-1EB3-1C2CE546AA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6903" y="1345754"/>
            <a:ext cx="9408914" cy="86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19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49</Words>
  <Application>Microsoft Office PowerPoint</Application>
  <PresentationFormat>Custom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Sitka Display</vt:lpstr>
      <vt:lpstr>Arial</vt:lpstr>
      <vt:lpstr>Aptos Display</vt:lpstr>
      <vt:lpstr>210 클레이토이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17</cp:revision>
  <dcterms:created xsi:type="dcterms:W3CDTF">2006-08-16T00:00:00Z</dcterms:created>
  <dcterms:modified xsi:type="dcterms:W3CDTF">2025-03-21T15:46:54Z</dcterms:modified>
  <dc:identifier>DAGhUBClqDA</dc:identifier>
</cp:coreProperties>
</file>