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7" r:id="rId13"/>
    <p:sldId id="296" r:id="rId14"/>
    <p:sldId id="297" r:id="rId15"/>
    <p:sldId id="298" r:id="rId16"/>
    <p:sldId id="293" r:id="rId17"/>
    <p:sldId id="294" r:id="rId18"/>
    <p:sldId id="295" r:id="rId19"/>
    <p:sldId id="292" r:id="rId20"/>
  </p:sldIdLst>
  <p:sldSz cx="18288000" cy="10287000"/>
  <p:notesSz cx="6858000" cy="9144000"/>
  <p:embeddedFontLst>
    <p:embeddedFont>
      <p:font typeface="210 클레이토이" panose="020B0604020202020204" charset="-127"/>
      <p:regular r:id="rId21"/>
    </p:embeddedFont>
    <p:embeddedFont>
      <p:font typeface="Sitka Display" pitchFamily="2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2" autoAdjust="0"/>
  </p:normalViewPr>
  <p:slideViewPr>
    <p:cSldViewPr>
      <p:cViewPr>
        <p:scale>
          <a:sx n="33" d="100"/>
          <a:sy n="33" d="100"/>
        </p:scale>
        <p:origin x="13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Elemen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Mesin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II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</a:t>
            </a: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Bantalan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Glinding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Luncur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E649-ADC3-EEE7-36C0-119B774F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E107455-763D-ECB4-7CE5-D1608E7DEE88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0B21A6-C3FB-A2E3-311D-D834974A90F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8C00F46-2D15-2F49-9F7A-404D819A47D7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6C07361-2CE7-C4B4-95B7-422C52D6987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A457D-A61F-85C1-2DF6-24E715C341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000" y="3078032"/>
            <a:ext cx="18000000" cy="4130935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2A3D7A2-C720-B48C-88D6-58E6EA89A9D9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219293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CB4D-54A5-AC2C-3F2F-95731008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76039D8-439D-7E93-CB52-3A542A8C24D2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6E07D3-B676-2FEF-EC65-3EC9F16B37A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EE39193-0B8A-F0C1-02CA-EFC7138C6BF2}"/>
              </a:ext>
            </a:extLst>
          </p:cNvPr>
          <p:cNvSpPr txBox="1"/>
          <p:nvPr/>
        </p:nvSpPr>
        <p:spPr>
          <a:xfrm>
            <a:off x="-3483437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E043D3C-316A-DDD5-5F2F-095B050A91C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7A9B29F-C01D-8ECA-52E1-3A3525AAF56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A48BC-4478-B0DA-BBCD-1A06083CFC58}"/>
              </a:ext>
            </a:extLst>
          </p:cNvPr>
          <p:cNvSpPr txBox="1"/>
          <p:nvPr/>
        </p:nvSpPr>
        <p:spPr>
          <a:xfrm>
            <a:off x="2588741" y="1800121"/>
            <a:ext cx="121466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 Listrik: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deep groove ball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rotor.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Kendaraan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tapered roller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Turbin Gas: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spherical roller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aligment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sempurna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CNC: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angular contact ball bearings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07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897D-4D6A-4D2F-EDDA-23AAC1BF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6028278-366C-2570-18E0-BD8B26BB5F4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F7B71D-12CB-3B11-AF1B-B40AAD86A3A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8C25F3-3DE9-3D2E-91BA-779D572D4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8C56262-F1AA-84DC-9B9D-195D085EF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3FC17-F850-6795-E884-61767DB4AA7B}"/>
              </a:ext>
            </a:extLst>
          </p:cNvPr>
          <p:cNvSpPr txBox="1"/>
          <p:nvPr/>
        </p:nvSpPr>
        <p:spPr>
          <a:xfrm>
            <a:off x="0" y="12269"/>
            <a:ext cx="15316200" cy="1086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2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2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=50mm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2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=80mm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Poros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2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=4000N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 : F = 4000N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 = 80mm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 = 50mm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F / L x D = …..</a:t>
            </a:r>
          </a:p>
          <a:p>
            <a:pPr marL="342900" indent="-342900" algn="just">
              <a:buAutoNum type="arabicPeriod"/>
            </a:pPr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 dan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=1200rpm. Jika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ketebalan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0.1mm,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linier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 : D = 60mm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 = 1200 rpm</a:t>
            </a:r>
          </a:p>
          <a:p>
            <a:pPr algn="just"/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Jwb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= (phi x D x n) / 60</a:t>
            </a:r>
          </a:p>
          <a:p>
            <a:pPr algn="just"/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viskositas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l-GR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=0.03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Pa,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=5m/s, dan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ketebalan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=0.15mm.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tegangan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Dik: 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Miu = 0.03 Pa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= 5m/s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= 0.15 mm</a:t>
            </a:r>
          </a:p>
          <a:p>
            <a:pPr algn="just"/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Jwb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T= (Miu x v)/h</a:t>
            </a:r>
          </a:p>
          <a:p>
            <a:pPr algn="just"/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​=2500N. Jika diameter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=40mm dan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i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=60mm,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diasumsikan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seragam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 : Fa = 2500N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 = 60mm</a:t>
            </a:r>
          </a:p>
          <a:p>
            <a:pPr algn="just"/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 = 40mm</a:t>
            </a:r>
          </a:p>
          <a:p>
            <a:pPr algn="just"/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Jwb</a:t>
            </a:r>
            <a:r>
              <a:rPr lang="en-ID" sz="20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 = Fa/</a:t>
            </a:r>
            <a:r>
              <a:rPr lang="en-ID" sz="20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LxD</a:t>
            </a:r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ID" sz="2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8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3263-B71E-B1D2-0DEA-FEA21E29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28CFABA-19DD-B999-B850-A3CB6DD4A3B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965A3C7-6DFC-3139-EEF7-9313A5A32FA6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Luncur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4CF41E4-C7EC-CB3C-CE51-98D0E441B01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1F36D3A5-2DD8-16FE-DF99-30BA31D80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7631CCE1-D1C9-505C-1590-D9A336EA1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94221-4E72-CE5B-A96A-636F70DF2386}"/>
              </a:ext>
            </a:extLst>
          </p:cNvPr>
          <p:cNvSpPr txBox="1"/>
          <p:nvPr/>
        </p:nvSpPr>
        <p:spPr>
          <a:xfrm>
            <a:off x="838200" y="2180239"/>
            <a:ext cx="15316200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=80mm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Poros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=4000N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 :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D=50mm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L=80mm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F=4000N</a:t>
            </a:r>
          </a:p>
          <a:p>
            <a:pPr algn="just"/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Pmax 		= F/A				Pmax 	= F/A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(N/m^2)         = N/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^2						= 4000 / 0.01256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= 318471 N/m^2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= phi x D x L							= 318471 Pa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= 3.14 x 0.05 x 0.08					= 318.471 kPa</a:t>
            </a:r>
          </a:p>
          <a:p>
            <a:pPr algn="just"/>
            <a:r>
              <a:rPr lang="en-ID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= 0.01256 m^2</a:t>
            </a:r>
          </a:p>
          <a:p>
            <a:pPr algn="just"/>
            <a:endParaRPr lang="en-ID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516D5-8B02-F425-C0B1-AB49A52C2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528D564-22AC-75C9-64EC-CA46865E59A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E17EDB3-E309-802A-6E21-E5B518EE4A3E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Luncur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BA52DD-8E35-4DB1-20DF-344599B71CE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D9965F25-47A3-8E84-43A2-E4DE5017C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5AEB73A7-E5EA-D2CE-C800-D775719B7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4268-A8EC-06D8-B18E-1BC8D7C25203}"/>
              </a:ext>
            </a:extLst>
          </p:cNvPr>
          <p:cNvSpPr txBox="1"/>
          <p:nvPr/>
        </p:nvSpPr>
        <p:spPr>
          <a:xfrm>
            <a:off x="838200" y="2180239"/>
            <a:ext cx="15316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=1200rpm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Jika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ketebalan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0.1mm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linier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 = 60mm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 =1200rpm</a:t>
            </a:r>
          </a:p>
          <a:p>
            <a:pPr algn="just"/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 = 0.1mm</a:t>
            </a:r>
          </a:p>
          <a:p>
            <a:pPr algn="just"/>
            <a:r>
              <a:rPr lang="en-ID" sz="3200" b="1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Vporos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(Phi x D x n)/60</a:t>
            </a:r>
          </a:p>
          <a:p>
            <a:pPr algn="just"/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= (3.14 x 0.06 x 1200) / 60</a:t>
            </a:r>
          </a:p>
          <a:p>
            <a:pPr algn="just"/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= 3.77 m/s</a:t>
            </a:r>
          </a:p>
          <a:p>
            <a:pPr algn="just"/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DAB68-9907-FD1C-92F0-6064D6F64605}"/>
              </a:ext>
            </a:extLst>
          </p:cNvPr>
          <p:cNvSpPr txBox="1"/>
          <p:nvPr/>
        </p:nvSpPr>
        <p:spPr>
          <a:xfrm>
            <a:off x="8451850" y="3009900"/>
            <a:ext cx="937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 bantalan luncur dirancang untuk menahan beban aksial sebesar </a:t>
            </a:r>
            <a:r>
              <a:rPr lang="en-ID" sz="1800" b="0" i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r>
              <a:rPr lang="en-ID" sz="1800" b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​=2500N</a:t>
            </a: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Jika diameter poros adalah </a:t>
            </a:r>
            <a:r>
              <a:rPr lang="en-ID" sz="1800" b="0" i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1800" b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=40mm</a:t>
            </a: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panjang bantalan </a:t>
            </a:r>
            <a:r>
              <a:rPr lang="en-ID" sz="1800" b="0" i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1800" b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=60mm</a:t>
            </a:r>
            <a:r>
              <a:rPr lang="en-ID" sz="1800" b="0" i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hitunglah tekanan maksimum pada bantalan jika diasumsikan distribusi beban seragam.</a:t>
            </a:r>
            <a:endParaRPr lang="en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1BD86-5D95-02F9-5087-D38C810A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15"/>
            <a:ext cx="77152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3A5D3-3907-0900-14A0-D9217C7C5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5527D13-1E3F-4A7E-F255-F36ACEB5873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D1A7775-408D-8E8D-EA76-D0B683FBFA96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Aksial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CB06AF2-9CE5-6341-869C-FD1CDB5D0C0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FAB3C855-ACDE-CCF1-B6DB-647193936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50F9A9-6E18-739C-287B-FAFC58F4D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C425C-2C87-BCA2-C5C9-93CD5863E263}"/>
              </a:ext>
            </a:extLst>
          </p:cNvPr>
          <p:cNvSpPr txBox="1"/>
          <p:nvPr/>
        </p:nvSpPr>
        <p:spPr>
          <a:xfrm>
            <a:off x="795633" y="1398866"/>
            <a:ext cx="15316200" cy="807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=12000N.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(inner diameter)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​=50mm dan diameter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(outer diameter)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​=80mm.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 = 12000N						2. Pmax = F/A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 = 50mm								= 12000/0.0031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Do = 80mm								= 3870967 N/m^2</a:t>
            </a:r>
          </a:p>
          <a:p>
            <a:pPr marL="514350" indent="-5143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phi x ((Do^2/4) – (Di^2/4))	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0.0031 m^2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73DA-86FF-EEA7-9A6D-668FA56E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5710E70-EB85-7ACB-C09E-97FE68B2838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38DDEDF-3762-D47A-3340-215E2344FEBB}"/>
              </a:ext>
            </a:extLst>
          </p:cNvPr>
          <p:cNvSpPr txBox="1"/>
          <p:nvPr/>
        </p:nvSpPr>
        <p:spPr>
          <a:xfrm>
            <a:off x="2743200" y="-21636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Bola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D610A4A-224B-49DD-1CF5-937B96B7FA6F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FD38DE2-DF02-8E7D-DDBC-4CF9D50D44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D833C03-597A-AACF-8E7C-A3FA9CBA8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E548-ACA9-534B-B366-89B65B48F217}"/>
              </a:ext>
            </a:extLst>
          </p:cNvPr>
          <p:cNvSpPr txBox="1"/>
          <p:nvPr/>
        </p:nvSpPr>
        <p:spPr>
          <a:xfrm>
            <a:off x="265670" y="1421920"/>
            <a:ext cx="9220200" cy="814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=3000N.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bola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=10mm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=12. Jarak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(radius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​=25mm.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Asumsikan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radius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=6mm.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Jawab: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=3000N,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d=10mm, 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Z=12,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m=25mm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3408B-8C7B-7B1C-8333-71365754F7F9}"/>
              </a:ext>
            </a:extLst>
          </p:cNvPr>
          <p:cNvSpPr txBox="1"/>
          <p:nvPr/>
        </p:nvSpPr>
        <p:spPr>
          <a:xfrm>
            <a:off x="9448800" y="952500"/>
            <a:ext cx="9220200" cy="926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= F / Z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= 3000N/12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= 250 N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Pmax = Fb/A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= Fb/Ac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=250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Ac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phi x d x </a:t>
            </a:r>
            <a:r>
              <a:rPr lang="en-ID" sz="3200" b="1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= d/2 (1-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1-(d/2R)^2))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=0.01/2 (1-(akar1 – (0.01/2/0.06)^2)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 3.5 x 10^-5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= 3,14 x 0.01 x 3.5x20^-5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= 0.11 x 10^-5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Pmax = 250/ 0.11 x 10^-5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= 2.27 x 10^8 N/m^2</a:t>
            </a: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6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126A6-7038-E5F0-9DAE-0C7AAEEA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2E69D50-E2E4-5A51-DB95-B60BFADD0C3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4D4717B-C84D-44AC-BF97-D5114F3B654E}"/>
              </a:ext>
            </a:extLst>
          </p:cNvPr>
          <p:cNvSpPr txBox="1"/>
          <p:nvPr/>
        </p:nvSpPr>
        <p:spPr>
          <a:xfrm>
            <a:off x="3290583" y="163291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Soal!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Roll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E6240B6-80AC-B3A2-D2CD-D76C6C23C5D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E7C6A017-44E7-8CAF-20C6-BFD7754A5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3DA32D38-572B-C8A5-8132-8011785E4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5CCE5-9C10-2844-61FD-AD02AB14EE07}"/>
              </a:ext>
            </a:extLst>
          </p:cNvPr>
          <p:cNvSpPr txBox="1"/>
          <p:nvPr/>
        </p:nvSpPr>
        <p:spPr>
          <a:xfrm>
            <a:off x="1371600" y="1850825"/>
            <a:ext cx="1423498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=5000N.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diameter roll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=15mm,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=20mm,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=10. Jarak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(radius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​=30mm.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Asumsikan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</a:t>
            </a:r>
          </a:p>
        </p:txBody>
      </p:sp>
    </p:spTree>
    <p:extLst>
      <p:ext uri="{BB962C8B-B14F-4D97-AF65-F5344CB8AC3E}">
        <p14:creationId xmlns:p14="http://schemas.microsoft.com/office/powerpoint/2010/main" val="181198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3483437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3D89A-0D7C-B926-371D-9EFFD433B2D4}"/>
              </a:ext>
            </a:extLst>
          </p:cNvPr>
          <p:cNvSpPr txBox="1"/>
          <p:nvPr/>
        </p:nvSpPr>
        <p:spPr>
          <a:xfrm>
            <a:off x="2588741" y="1800121"/>
            <a:ext cx="12146690" cy="814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bergerak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(shaft)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dudukannya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pergerakan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linier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minim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Selain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berfungsi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(load)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ID" sz="3200" u="none" strike="noStrike" baseline="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stabilitas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ID" sz="32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8735-974C-66EB-0598-0BE32D05B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993DCDA-E538-418B-7480-3F2BA132CDB7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D2850B-5F94-E8E0-02D3-17F064BA630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A089B2-35DF-47C8-217E-184297E01BD2}"/>
              </a:ext>
            </a:extLst>
          </p:cNvPr>
          <p:cNvSpPr txBox="1"/>
          <p:nvPr/>
        </p:nvSpPr>
        <p:spPr>
          <a:xfrm>
            <a:off x="-3483437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92E6BD3-90F9-15B0-E492-E0B85756F42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7FB5C55-1C9A-6EEA-04F0-7B4B3DF8CC2F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2546E-C930-DA37-4AC9-0EC4E7E0F28F}"/>
              </a:ext>
            </a:extLst>
          </p:cNvPr>
          <p:cNvSpPr txBox="1"/>
          <p:nvPr/>
        </p:nvSpPr>
        <p:spPr>
          <a:xfrm>
            <a:off x="2588741" y="1800121"/>
            <a:ext cx="1214669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Jenis-Jenis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diklasifikasikan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Gesek (Plain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(Rolling Element Bearings)</a:t>
            </a:r>
          </a:p>
        </p:txBody>
      </p:sp>
    </p:spTree>
    <p:extLst>
      <p:ext uri="{BB962C8B-B14F-4D97-AF65-F5344CB8AC3E}">
        <p14:creationId xmlns:p14="http://schemas.microsoft.com/office/powerpoint/2010/main" val="358519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5F25D-BAEC-6D45-A536-3B323AE3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A0366FC-A057-1E7A-D252-6ECC2B9B2D49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12F03C0-5F57-6367-1E49-E0FC0892FB7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1AF33D-FBBF-87EF-9DAD-29E661787ED1}"/>
              </a:ext>
            </a:extLst>
          </p:cNvPr>
          <p:cNvSpPr txBox="1"/>
          <p:nvPr/>
        </p:nvSpPr>
        <p:spPr>
          <a:xfrm>
            <a:off x="-1542968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Gesek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85E5807-2566-DAA9-9B84-541CED7E4A1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F75047-1316-0900-F6A5-8F6F9B7BE19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5D31D-CF66-1727-FCBC-979F9B808451}"/>
              </a:ext>
            </a:extLst>
          </p:cNvPr>
          <p:cNvSpPr txBox="1"/>
          <p:nvPr/>
        </p:nvSpPr>
        <p:spPr>
          <a:xfrm>
            <a:off x="2588741" y="1800121"/>
            <a:ext cx="1214669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Gesek (Plain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Tidak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Jenis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"bushing"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"journal bearing".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Kelebihan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kecepatan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Kekurangan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pelumasan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menghindari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keausan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91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5A76-D9A3-F7B3-1C14-498AB464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6BBCF10-1AE0-E925-2A3F-B5B608C0FD39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DB67DE2-897A-089A-5649-316DFB764C7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344D77A-6841-7B92-1903-FEF4C6B7F00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52F4905-0797-9457-7A08-785F841DDB2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88A2E-8CE3-D227-65FF-FB8F44562533}"/>
              </a:ext>
            </a:extLst>
          </p:cNvPr>
          <p:cNvSpPr txBox="1"/>
          <p:nvPr/>
        </p:nvSpPr>
        <p:spPr>
          <a:xfrm>
            <a:off x="2588741" y="1800121"/>
            <a:ext cx="12146690" cy="807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4350" indent="-514350" algn="l">
              <a:spcBef>
                <a:spcPts val="900"/>
              </a:spcBef>
              <a:spcAft>
                <a:spcPts val="900"/>
              </a:spcAft>
              <a:buAutoNum type="alphaLcPeriod"/>
            </a:pP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Luncur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(Journal Bearing)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radial.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engkol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(Thrust Bearing):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2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turbin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engkol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Dudukan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generator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endParaRPr lang="en-ID" sz="32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9071801-EAB4-5DC3-DFFD-37267E669B56}"/>
              </a:ext>
            </a:extLst>
          </p:cNvPr>
          <p:cNvSpPr txBox="1"/>
          <p:nvPr/>
        </p:nvSpPr>
        <p:spPr>
          <a:xfrm>
            <a:off x="-1542968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Gesek</a:t>
            </a:r>
          </a:p>
        </p:txBody>
      </p:sp>
      <p:pic>
        <p:nvPicPr>
          <p:cNvPr id="2050" name="Picture 2" descr="Iyan mulk arafah: Bantalan Luncur">
            <a:extLst>
              <a:ext uri="{FF2B5EF4-FFF2-40B4-BE49-F238E27FC236}">
                <a16:creationId xmlns:a16="http://schemas.microsoft.com/office/drawing/2014/main" id="{3CF261FE-1496-03ED-8BBA-8484A512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145" y="1797995"/>
            <a:ext cx="3768001" cy="25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talan aksial 5212 double row bantalan bola 5212 2RS 5212 zz| Alibaba.com">
            <a:extLst>
              <a:ext uri="{FF2B5EF4-FFF2-40B4-BE49-F238E27FC236}">
                <a16:creationId xmlns:a16="http://schemas.microsoft.com/office/drawing/2014/main" id="{3FA4FB5F-1DB0-73E3-4ADE-154F0CEB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608856"/>
            <a:ext cx="3010385" cy="30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4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9636-A094-2D16-7C22-62F6DB25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616EF20-4D9C-5CA9-910D-06310301A6AD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3EEFF87-72C2-A99F-6FAD-B0DEC585D7D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5916FA-62D1-28B9-98C0-5BF6129602D2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C297B3-5D36-797F-5CF3-C35EE97FAD3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11DB3C-C834-C5FF-5346-23F0D9587F2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C5F4F-7E19-E542-8934-4697467FF756}"/>
              </a:ext>
            </a:extLst>
          </p:cNvPr>
          <p:cNvSpPr txBox="1"/>
          <p:nvPr/>
        </p:nvSpPr>
        <p:spPr>
          <a:xfrm>
            <a:off x="2588741" y="1800121"/>
            <a:ext cx="12146690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(Rolling Element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dudukan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Kelebihan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pemakaian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dirawat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Kekurangan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mahal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daripada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kontaminasi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partikel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26" name="Picture 2" descr="BANTALAN GELINDING/ BALL BEARING; ELEMEN MESIN - Guru Teknik Mesin">
            <a:extLst>
              <a:ext uri="{FF2B5EF4-FFF2-40B4-BE49-F238E27FC236}">
                <a16:creationId xmlns:a16="http://schemas.microsoft.com/office/drawing/2014/main" id="{5B84302E-9E33-9862-B73A-A6A5F8B6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668" y="4229100"/>
            <a:ext cx="3938332" cy="39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1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95B4-63E5-55DB-56FD-F6CE7E1E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EF9CC75-0F6A-FAF6-AFB7-AD8798433729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7CA45D-B6D8-7D5B-8A3C-397157097A0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29EC476-E97A-DE63-FD18-F3E7991C876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E263836-07FD-03F5-F8A4-7F1A8A55076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189FC-474C-C20F-A5E2-FC6049B78989}"/>
              </a:ext>
            </a:extLst>
          </p:cNvPr>
          <p:cNvSpPr txBox="1"/>
          <p:nvPr/>
        </p:nvSpPr>
        <p:spPr>
          <a:xfrm>
            <a:off x="2588741" y="1800121"/>
            <a:ext cx="12146690" cy="666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(Ball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baja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ringan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hingga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Groove Ball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motor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pompa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gearbox.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Angular Contact Ball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spindle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98DA7-192B-1DF3-FAFC-51D0C76BC875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pic>
        <p:nvPicPr>
          <p:cNvPr id="3074" name="Picture 2" descr="Jual Bantalan Bola (Bearing,Ball Radial 25X56X15) – 91001KVB930 - Kota  Sukabumi - Ma'at Motor | Tokopedia">
            <a:extLst>
              <a:ext uri="{FF2B5EF4-FFF2-40B4-BE49-F238E27FC236}">
                <a16:creationId xmlns:a16="http://schemas.microsoft.com/office/drawing/2014/main" id="{FD6A55BD-E5CE-8383-30F6-1B0D9780D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22572" r="27143" b="27143"/>
          <a:stretch/>
        </p:blipFill>
        <p:spPr bwMode="auto">
          <a:xfrm>
            <a:off x="14401800" y="3054407"/>
            <a:ext cx="2971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8E3BE-3815-7A1D-D15A-CBF1F84C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F3B90AD-E82A-637A-03E6-665380D28130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97B7EA-2A49-A92F-8DAA-35A3D9296E0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081BF83-8C49-3318-F767-E13F6680CFAD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7B35FA7-9898-2FED-F69D-337956E1378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388A9-9576-3777-E740-8EC7A0003E58}"/>
              </a:ext>
            </a:extLst>
          </p:cNvPr>
          <p:cNvSpPr txBox="1"/>
          <p:nvPr/>
        </p:nvSpPr>
        <p:spPr>
          <a:xfrm>
            <a:off x="2590800" y="1606284"/>
            <a:ext cx="12146690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 (Roller Bearings)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silinder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gelinding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Cylindrical Roller Bearings: Menahan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Tapered Roller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kendaraan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bermotor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Needle Roller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tipis.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sempit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otomotif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F29F36B-623E-6B88-4437-16D320C932F9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pic>
        <p:nvPicPr>
          <p:cNvPr id="4098" name="Picture 2" descr="Bantalan Rol untuk Kinerja Industri Unggul - FHD">
            <a:extLst>
              <a:ext uri="{FF2B5EF4-FFF2-40B4-BE49-F238E27FC236}">
                <a16:creationId xmlns:a16="http://schemas.microsoft.com/office/drawing/2014/main" id="{05E8998F-58C9-8405-2C5F-C6F3AC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686" y="2476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0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B4935-1AE8-F5CC-A410-F75A3109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C32E87A-FB73-29B9-07E1-CEC6DF9537BB}"/>
              </a:ext>
            </a:extLst>
          </p:cNvPr>
          <p:cNvSpPr/>
          <p:nvPr/>
        </p:nvSpPr>
        <p:spPr>
          <a:xfrm>
            <a:off x="16103146" y="901707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7603C54-30D0-2E57-C0B8-FBFAFAF483D0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E204776-C35A-6B3B-D94B-C561E92C383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B6085ED-94F7-5A6E-D85C-355A9D5847C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256F9-AE1D-F02E-A03F-62F7CA493593}"/>
              </a:ext>
            </a:extLst>
          </p:cNvPr>
          <p:cNvSpPr txBox="1"/>
          <p:nvPr/>
        </p:nvSpPr>
        <p:spPr>
          <a:xfrm>
            <a:off x="2588741" y="1800121"/>
            <a:ext cx="1214669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Bantalan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Geser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Roller Bearings: Mampu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radial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menyesuaikan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aligment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crusher dan conveyor.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Thrust Ball Bearings: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Dirancang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aksial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crane.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C9E1A49-5266-9C82-8297-92EAA1A6518F}"/>
              </a:ext>
            </a:extLst>
          </p:cNvPr>
          <p:cNvSpPr txBox="1"/>
          <p:nvPr/>
        </p:nvSpPr>
        <p:spPr>
          <a:xfrm>
            <a:off x="-1371600" y="-115983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Bantalan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Gelinding</a:t>
            </a:r>
            <a:endParaRPr lang="en-US" sz="75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252203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1669</Words>
  <Application>Microsoft Office PowerPoint</Application>
  <PresentationFormat>Custom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Sitka Display</vt:lpstr>
      <vt:lpstr>Tahoma</vt:lpstr>
      <vt:lpstr>210 클레이토이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</cp:lastModifiedBy>
  <cp:revision>21</cp:revision>
  <dcterms:created xsi:type="dcterms:W3CDTF">2006-08-16T00:00:00Z</dcterms:created>
  <dcterms:modified xsi:type="dcterms:W3CDTF">2026-04-28T13:54:58Z</dcterms:modified>
  <dc:identifier>DAGhUBClqDA</dc:identifier>
</cp:coreProperties>
</file>