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A3A2A-926D-4CBF-960A-AC4C3B4B9192}" type="datetimeFigureOut">
              <a:rPr lang="en-ID" smtClean="0"/>
              <a:t>22/12/2025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354C7-3CB1-4CDF-BEBE-9747BFE3D5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5956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99958-EF04-4C2D-A1B6-D0F0C8111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2A8849-538C-4352-8923-7D062CC00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40860-6A71-45C9-82F5-35F628285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F1D38-1023-4363-82B9-16F28BFFA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CBB20-1945-46AF-B111-8FA42815A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419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CED50-0CAC-4CCF-BE94-AF342E3D6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DE0AD5-62A2-49F5-8A62-773C0D0D4B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AB03B-A1BD-4266-BF5A-A1EF4FCDC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5D4E5-6EDC-40F1-B2AC-F3382E118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99070-0FAC-4304-B07B-5A516E66B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91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66D119-FBAF-4770-ADB2-D2B5017477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2AE433-A00D-4B33-8086-AD6DA6C20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D82CF-C286-4B2F-AF8B-19625A4DF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C5393-6429-4837-961B-439CE0B36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23EAE-32F0-4D10-93B3-DB525DF1A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9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FCD18-3B80-4C7D-9E75-CFE2E9F14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0267A-FED9-4AC3-A97D-61BDA3866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658D8-6499-4509-A26A-BA96EFA02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4F9D5-78AA-4F34-8EE4-23FC58D3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80B49-409F-4123-AAF5-0C156027F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90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07CD7-A5F1-4F93-8C70-EA7566FB1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1FABD-55CC-4A06-A054-6796AAE41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0299A-F8EF-4D96-AE62-2222A08C4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8149A-1D69-4E0B-A5D9-36B31E067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F24F9-45D5-438D-A9DF-BE25BC0C6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E2C4D-564B-4FBB-A3B3-A0D9E5051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FC9A7-22BB-40F8-94C5-EF2E03D79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F4FAE-1F18-468B-872C-F8A67134A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50D81-49BD-4123-ACF4-263D3F27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05223-F4B5-4425-B8B0-385CB35D6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068B6-863E-435E-820D-7B95F144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2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D63BD-F5ED-449B-8C1A-75ED118E6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F0BCF-351D-4514-A1B5-5713D1435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FCA45-F06A-446E-B573-2AC7F9554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AB197-7D00-4043-9BCC-A2C93A691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BC5FD-69B2-4BBC-8600-9211FEC78A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A842CB-2786-4531-92EB-D866F9929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DE757B-EFB9-4E27-954A-79154BF6C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540813-E091-4C2E-8DE2-C0F0CF87B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31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2FF4-FA9F-4202-9B2C-3C58165B0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1759C7-6A7A-4FAF-AF52-9E46C73BA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694D7F-07E4-4212-9127-FBA0C3CAD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E47CEF-E2AD-4410-8228-1288A235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3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D7DABB-E6E3-4A7C-8325-18BEC73B4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EDD1DB-BEEC-4FA6-96E9-103E5FA58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B6F270-CE7E-40C6-B6FE-3296581F7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A7F09-A54B-4C59-8535-34B926877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B4EBA-6697-46B3-864F-F06E46A31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90BE5E-90DD-4B9F-9A9C-BE7E5D581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215C0-573E-47D9-BE97-9048ED7A4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6F68C9-2909-47D5-9E76-C495A62CA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0ADA5-EEEA-43AE-BE33-B9A97F7A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55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BF352-5015-439C-8279-3C3FD63B2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901B1F-C396-4466-B97D-4DDE3F3D92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E0C65C-A3BA-4D1D-89C8-DEFD5B444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EAE1A-3247-4D6D-AD5F-648E69CA9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FB51A-1168-4DCD-89D9-A5A2470ED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8EFF5-C764-44A2-BFE5-68DF8E43E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4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FDA959-FCD0-4552-AB48-BCF8E9EC0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E2E3F0-A755-46D7-812E-C3AE54833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455A7-D31C-4F41-9B47-DA8051B4AE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2D7A-F732-4BAD-A978-6CE0B2F8C330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26AC8-BFF4-4846-B5DE-E29F82A6A2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BA1D8-8901-4079-9DC5-5598697899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DABB0-2659-4A06-9EB0-C3560115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0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0CE6A-55BC-113D-DA13-0AD4E77A8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0EC05A-7C30-74FB-0015-926DD06F54B0}"/>
                  </a:ext>
                </a:extLst>
              </p:cNvPr>
              <p:cNvSpPr txBox="1"/>
              <p:nvPr/>
            </p:nvSpPr>
            <p:spPr>
              <a:xfrm>
                <a:off x="624929" y="129339"/>
                <a:ext cx="10942142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Buatlah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suatu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script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pemrograman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dengan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menggunakan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Bahasa Python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untuk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menampilkan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hasil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kelulusan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mahasiswa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dengan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berupa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huruf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pada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suatu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matakuliah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dimana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nama,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nomor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pokok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nama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matakuliah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absensi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tugas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uts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uas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diinputkan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Nilai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merupakan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jumlah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10%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absensi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20%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tugas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30%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uts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40%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uas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Huruf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mengikuti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ketentuan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</a:p>
              <a:p>
                <a:pPr marL="914400" lvl="1" indent="-457200" algn="just">
                  <a:buFont typeface="Wingdings" panose="05000000000000000000" pitchFamily="2" charset="2"/>
                  <a:buChar char="§"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Jika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80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mendapatkan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</a:t>
                </a:r>
              </a:p>
              <a:p>
                <a:pPr marL="914400" lvl="1" indent="-457200" algn="just">
                  <a:buFont typeface="Wingdings" panose="05000000000000000000" pitchFamily="2" charset="2"/>
                  <a:buChar char="§"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Jika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70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mendapatkan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</a:t>
                </a:r>
              </a:p>
              <a:p>
                <a:pPr marL="914400" lvl="1" indent="-457200" algn="just">
                  <a:buFont typeface="Wingdings" panose="05000000000000000000" pitchFamily="2" charset="2"/>
                  <a:buChar char="§"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Jika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60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mendapatkan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</a:t>
                </a:r>
              </a:p>
              <a:p>
                <a:pPr marL="914400" lvl="1" indent="-457200" algn="just">
                  <a:buFont typeface="Wingdings" panose="05000000000000000000" pitchFamily="2" charset="2"/>
                  <a:buChar char="§"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Jika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50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mendapatkan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</a:t>
                </a:r>
              </a:p>
              <a:p>
                <a:pPr marL="914400" lvl="1" indent="-457200" algn="just">
                  <a:buFont typeface="Wingdings" panose="05000000000000000000" pitchFamily="2" charset="2"/>
                  <a:buChar char="§"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Jika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50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mendapatkan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0EC05A-7C30-74FB-0015-926DD06F54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929" y="129339"/>
                <a:ext cx="10942142" cy="4832092"/>
              </a:xfrm>
              <a:prstGeom prst="rect">
                <a:avLst/>
              </a:prstGeom>
              <a:blipFill>
                <a:blip r:embed="rId2"/>
                <a:stretch>
                  <a:fillRect l="-1171" t="-1261" r="-1171" b="-252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6EF91AD-5BB7-13EC-1731-2DCB6A0BC3C6}"/>
                  </a:ext>
                </a:extLst>
              </p:cNvPr>
              <p:cNvSpPr txBox="1"/>
              <p:nvPr/>
            </p:nvSpPr>
            <p:spPr>
              <a:xfrm>
                <a:off x="624929" y="4912779"/>
                <a:ext cx="6726650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Untuk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kelulusan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mengikuti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ketentuan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914400" lvl="1" indent="-457200" algn="just">
                  <a:buFont typeface="Wingdings" panose="05000000000000000000" pitchFamily="2" charset="2"/>
                  <a:buChar char="§"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Jika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70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Lulus</a:t>
                </a:r>
              </a:p>
              <a:p>
                <a:pPr marL="914400" lvl="1" indent="-457200" algn="just">
                  <a:buFont typeface="Wingdings" panose="05000000000000000000" pitchFamily="2" charset="2"/>
                  <a:buChar char="§"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Jika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50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Mengulang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914400" lvl="1" indent="-457200" algn="just">
                  <a:buFont typeface="Wingdings" panose="05000000000000000000" pitchFamily="2" charset="2"/>
                  <a:buChar char="§"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Jika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akhir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50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Tidak Lulus</a:t>
                </a:r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6EF91AD-5BB7-13EC-1731-2DCB6A0BC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929" y="4912779"/>
                <a:ext cx="6726650" cy="1815882"/>
              </a:xfrm>
              <a:prstGeom prst="rect">
                <a:avLst/>
              </a:prstGeom>
              <a:blipFill>
                <a:blip r:embed="rId3"/>
                <a:stretch>
                  <a:fillRect l="-1904" t="-3691" r="-453" b="-838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91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2057</TotalTime>
  <Words>145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Widi</dc:creator>
  <cp:lastModifiedBy>nur.witdi</cp:lastModifiedBy>
  <cp:revision>38</cp:revision>
  <dcterms:created xsi:type="dcterms:W3CDTF">2020-11-17T12:45:37Z</dcterms:created>
  <dcterms:modified xsi:type="dcterms:W3CDTF">2025-12-22T03:49:47Z</dcterms:modified>
</cp:coreProperties>
</file>