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75FD-5002-A808-D793-37994635F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88F8C-51A9-E0B6-772A-71CA6775E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9160-3598-5F5A-22F4-961336DC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1E08-87FE-415E-90C4-7CBD2079268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0CCE-39A2-A48E-10D7-BD5080E6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92F9C-C31A-97E4-DB8B-1B4265AB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791-0F6D-4124-B250-3D1EABAD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3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B9E9-D927-0CEE-AAD8-18732C61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0EF49-CC44-DAE0-17B8-89C789561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A0A60-8726-7E97-C6CD-76BB4445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1E08-87FE-415E-90C4-7CBD2079268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E167B-5461-EAB9-3500-C6C996B2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152CF-8261-2CC9-C5D7-76EB91F0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791-0F6D-4124-B250-3D1EABAD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4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6E2D4-F47C-0B99-BEDA-A0A53AEE6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B4520-50F9-2845-56B7-1E342FB92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95D2E-A5C4-6394-3497-E5EEEFF6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1E08-87FE-415E-90C4-7CBD2079268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C4280-3F39-0994-D4ED-17E9ECDE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6A66D-2A01-5F15-AF19-F346F0E9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791-0F6D-4124-B250-3D1EABAD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2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F29B-232C-55E1-4287-E682FDBA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A1EF5-C112-C9F3-AFF0-590C88824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4C986-2BDB-7B4A-6F85-0E6F637D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1E08-87FE-415E-90C4-7CBD2079268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90A4A-6556-2150-E638-BEC3D548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8535F-924E-628D-87D2-DA75B4B1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791-0F6D-4124-B250-3D1EABAD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07B4-AB34-86F6-141A-7B8E88E2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A7C6D-5FAE-5F55-CC9A-55603126D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1AF1E-F5A8-276E-3E87-EE8269DC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1E08-87FE-415E-90C4-7CBD2079268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7FC26-5B27-8B9E-748C-99F40A28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80921-B868-7D11-34BE-86C4038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791-0F6D-4124-B250-3D1EABAD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1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79D2-675D-3AF1-ED7E-DCDF2DB8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521C-98C8-7B0E-D2CE-2118F563B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1B645-A5F5-3761-5D9D-CB618C49D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B9630-93B1-0E05-920A-C28F68D3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1E08-87FE-415E-90C4-7CBD2079268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9C254-4784-96BD-69CD-C9FA79CD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A86D0-7CB2-C44C-7789-7E7B4E8C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791-0F6D-4124-B250-3D1EABAD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9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EB42-D414-53F3-E8FA-E9FB59B5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BA217-9805-8D0F-CB55-4DBB61B33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14DE8-F7B9-7DFA-1838-3FF00CAE8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3B08A-CE52-4FBA-8540-AC85AC94D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E9583-0B43-2D89-9C82-D26461946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6B1EF-6326-C473-EF19-3263F473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1E08-87FE-415E-90C4-7CBD2079268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74E79-C2A0-559F-58B1-DAE202A9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5D0BC-E3B0-1B32-57BA-2B7B0262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791-0F6D-4124-B250-3D1EABAD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9AB65-7174-A863-82F7-B3E11B92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9C38C-5DA1-9541-3A6E-CED45DE1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1E08-87FE-415E-90C4-7CBD2079268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DBF14-865E-0540-64BC-5E8B0115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33A2D-6D43-C8AA-8E8D-88BBC2E7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791-0F6D-4124-B250-3D1EABAD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1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DBD43-453C-86D4-4108-522D4D34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1E08-87FE-415E-90C4-7CBD2079268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793183-A0A4-477E-D6EA-607434A3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89B94-C8D7-D9FD-E955-1522B85B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791-0F6D-4124-B250-3D1EABAD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896D-9CEB-324F-2BA7-443C172E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B8FF4-4F96-3CB1-0960-4D9977F39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94448-77B4-AD75-98CF-2AA668C3C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D62C5-9293-F8EF-FA26-08BEC2AF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1E08-87FE-415E-90C4-7CBD2079268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082CD-E45C-A3B6-BD90-3779A7FA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1C519-D188-7679-B9FE-1F278CC6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791-0F6D-4124-B250-3D1EABAD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0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1EE9-D4FD-8F23-87FE-3223862E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918F4-C07D-C2F0-F7B5-370904C7D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77772-41A6-9282-8025-F6E381B87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B3591-5BAF-8C6E-5D5C-FB40546F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1E08-87FE-415E-90C4-7CBD2079268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333FB-1928-A1CA-912E-794C6DCC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63ECF-8935-4743-AF78-E38F164C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791-0F6D-4124-B250-3D1EABAD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2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939A9-59E8-B826-1F4E-1BA61990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237D0-9933-1BF2-6127-3F9932F72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F0896-2A74-491B-DE6A-7180C9596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1E08-87FE-415E-90C4-7CBD2079268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AD9FB-885F-0B5E-A92D-E8BA5844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05038-EBBD-693E-FBFD-C387ABFF6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7791-0F6D-4124-B250-3D1EABAD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6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ECC3-61B3-28D5-EE99-AF4D45DC8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B35C5-EE88-F416-0DFB-28E2A9EA40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6C6BA-199C-BAA6-679A-5670E066D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" y="114300"/>
            <a:ext cx="11663662" cy="65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6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633C-C4C7-4E36-668F-BB250674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A0172-4052-D59B-A868-23F40AB40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17F5B-8285-6B89-CDCD-9454D2618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215666"/>
            <a:ext cx="11459369" cy="65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1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B2F4-B685-398B-C944-8F13F23E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5CF50-850A-7CB4-C4B8-808943BFE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E9A08-A4C9-784F-7A35-60B66AA43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18011"/>
            <a:ext cx="11423805" cy="64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2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70120-A17B-B0A8-D4E2-CD70569C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2726-4D7D-84D7-53D9-F7FF16A78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5BF8C-9702-0894-AE2D-BD69A4B2C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190124"/>
            <a:ext cx="11515725" cy="65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29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777B-1B9E-7E32-E7DB-F3F1286A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D7D3C-101B-B7E1-681A-5C49944E1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399" y="3265487"/>
            <a:ext cx="5438775" cy="79216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5925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687B-843A-F976-14D9-65901D93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39907-45D1-D714-8902-5924DC33B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2EB95-825A-D52E-0A5A-2357592B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9" y="157162"/>
            <a:ext cx="11565564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7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7351-2A96-F1AB-B724-8D7BA255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636B-31AA-AE4E-D874-B6B0CEFD3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0B679-DC45-89D9-327C-3D73BF15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4" y="159300"/>
            <a:ext cx="11458574" cy="64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3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F8CA-7843-2974-F58D-A96BEB52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89ADD-626E-BA12-DD3C-DE5FDAAC8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F2D8D-15DF-FF09-7116-311BFB75E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49832"/>
            <a:ext cx="11658599" cy="65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3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58E4-442D-976E-50CB-CDFBF728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032FE-4533-2692-505E-527E4BC1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6EB66-B1BC-FE75-9C84-E8DB64F6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3" y="131180"/>
            <a:ext cx="11630025" cy="66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4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A699C-A482-B877-54F1-22179ED1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B345C-7EE0-A9B4-E681-0646F44D1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C145A-968C-26BD-F36A-357B3B86C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625"/>
            <a:ext cx="11544300" cy="65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2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5928-D6B6-B99E-1711-4A8506E3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63B9-78D6-7CC4-E13E-06002C3FE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EE46A-7473-CFCF-35CD-E12550202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37038"/>
            <a:ext cx="11268280" cy="63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2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AB8E-4971-564D-8705-EF539443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2F210-E9FE-8745-41E3-EF042A8E6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1B1B0-577D-47AE-ED42-E7BE504E3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202654"/>
            <a:ext cx="11342795" cy="64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9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D915-AA37-5206-03CF-84736E46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66065-68A7-22F4-AC34-31873B89A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500F5-C623-17AA-B946-019A64B6C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302500"/>
            <a:ext cx="11233806" cy="634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07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Nani Kurniawati</dc:creator>
  <cp:lastModifiedBy>Nani Kurniawati</cp:lastModifiedBy>
  <cp:revision>1</cp:revision>
  <dcterms:created xsi:type="dcterms:W3CDTF">2025-12-20T05:17:23Z</dcterms:created>
  <dcterms:modified xsi:type="dcterms:W3CDTF">2025-12-20T05:21:49Z</dcterms:modified>
</cp:coreProperties>
</file>