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FE8C-AFC6-4CC9-BAA7-9803778ECE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8D28-9A11-42A5-9EE9-3AEABF4C721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/>
              <a:t>Modul I: Material Teknik PLS</a:t>
            </a:r>
            <a:endParaRPr lang="en-US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57954" y="129592"/>
            <a:ext cx="11969666" cy="7429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9670" y="182880"/>
            <a:ext cx="11756088" cy="63886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3296"/>
            <a:ext cx="11744960" cy="63947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313" y="633022"/>
            <a:ext cx="10329010" cy="62249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107" y="134112"/>
            <a:ext cx="10658077" cy="65714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958" y="243840"/>
            <a:ext cx="11728858" cy="6303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36" y="408791"/>
            <a:ext cx="10387314" cy="56205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534" y="477588"/>
            <a:ext cx="10278742" cy="57803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5007" y="446266"/>
            <a:ext cx="10385043" cy="54020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321" y="161351"/>
            <a:ext cx="10180254" cy="5791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543" y="192024"/>
            <a:ext cx="11868913" cy="6473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156" y="142874"/>
            <a:ext cx="10251745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3572" y="228600"/>
            <a:ext cx="10113809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853" y="85344"/>
            <a:ext cx="9651521" cy="53153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552" y="146304"/>
            <a:ext cx="11448845" cy="64617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3" y="-40891"/>
            <a:ext cx="11925334" cy="70269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570" y="502920"/>
            <a:ext cx="11704318" cy="58521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78" y="219456"/>
            <a:ext cx="12008697" cy="63154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5" y="157674"/>
            <a:ext cx="11828269" cy="65845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912426" cy="70957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3" y="390144"/>
            <a:ext cx="11298622" cy="6467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109728"/>
            <a:ext cx="12228576" cy="674827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362" y="238886"/>
            <a:ext cx="12006098" cy="661911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251" y="158496"/>
            <a:ext cx="11700581" cy="61081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0456" y="0"/>
            <a:ext cx="12382691" cy="70225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2934" y="105195"/>
            <a:ext cx="12384934" cy="67528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16" y="109728"/>
            <a:ext cx="12036124" cy="6644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1919" y="134112"/>
            <a:ext cx="12935712" cy="67238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" y="0"/>
            <a:ext cx="11875008" cy="70347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344"/>
            <a:ext cx="12005399" cy="67726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752" y="182880"/>
            <a:ext cx="11926075" cy="65227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015" y="195072"/>
            <a:ext cx="10497261" cy="6242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054" y="190514"/>
            <a:ext cx="10947458" cy="6667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Presentation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Modul II : Pengetahuan Bahan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Nani Kurniawati</dc:creator>
  <cp:lastModifiedBy>Nani Kurniawati</cp:lastModifiedBy>
  <cp:revision>42</cp:revision>
  <dcterms:created xsi:type="dcterms:W3CDTF">2025-03-13T11:08:00Z</dcterms:created>
  <dcterms:modified xsi:type="dcterms:W3CDTF">2025-10-11T01:02:38Z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4BF56F2391574A71A8D2C1DD29077479_13</vt:lpwstr>
  </property>
  <property fmtid="{D5CDD505-2E9C-101B-9397-08002B2CF9AE}" pid="3" name="KSOProductBuildVer">
    <vt:lpwstr>1033-12.2.0.21931</vt:lpwstr>
  </property>
</Properties>
</file>