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476" y="4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171717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171717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0856" cy="685736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171717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74010" y="351790"/>
            <a:ext cx="6443979" cy="876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171717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4010" y="351790"/>
            <a:ext cx="6443979" cy="44743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 indent="112395">
              <a:lnSpc>
                <a:spcPts val="3350"/>
              </a:lnSpc>
              <a:spcBef>
                <a:spcPts val="200"/>
              </a:spcBef>
            </a:pPr>
            <a:endParaRPr spc="-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381000"/>
            <a:ext cx="12190856" cy="685736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18744"/>
            <a:ext cx="12191110" cy="673861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0856" cy="685736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0856" cy="68573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0856" cy="68573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0856" cy="685736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4" y="638"/>
            <a:ext cx="12190856" cy="68573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0856" cy="685736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0856" cy="685736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0856" cy="685736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0856" cy="68573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35992" cy="68573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Muna Suhailah</dc:creator>
  <cp:lastModifiedBy>Nani Kurniawati</cp:lastModifiedBy>
  <cp:revision>2</cp:revision>
  <dcterms:created xsi:type="dcterms:W3CDTF">2021-08-02T08:20:19Z</dcterms:created>
  <dcterms:modified xsi:type="dcterms:W3CDTF">2025-11-08T09:07:28Z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2021-04-20T00:00:00Z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2021-08-02T00:00:00Z</vt:filetime>
  </property>
</Properties>
</file>