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B4176-97B3-0202-1C55-72EB50B37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97E19-E245-3361-2824-5FEE7E6FE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F38B-B37F-1072-E020-EFCC0BD7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4C0F1-CB1E-4E24-7F74-D68F9BFE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DE81B-4AA3-085D-DC0D-15B367D8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8507-2E9E-B1E4-F160-D1EC654A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802A3-D1F9-E27B-12EC-2192E0F4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ED19A-6E8B-A281-BCE9-997431DE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FAE25-4CC1-9C47-FB68-A0CA4EBB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686D7-B787-2744-0A5E-D8FCF720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5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9BF358-247A-D7B0-ABE8-FA1DF809C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1E417-175E-62BF-610B-6C4FF4A06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CB03-2D3A-539D-7471-0A3F72BE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3EA8-2277-245B-3E0E-F3197789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8D1F-A97F-5FEC-1870-85E56633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1BCA-D473-2FFB-E033-C9BB81E3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80CC-C9C1-5602-A450-91300A80F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D6493-2B4B-1C37-CF95-7E20F21F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0B90C-0598-2775-EFB0-6BFB2F8B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7FCD6-B8C7-8E18-3D18-5567E11F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80B3-959D-5CC8-BE26-E062C438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FDD88-B7BA-F27F-DC86-09DA00A9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70FBA-C1CB-176B-E5BF-EC69EB04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DDA57-02FE-6B31-906F-8AF8CB7A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C282B-852D-F586-6593-42693BD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2DA2-29A2-84F5-E58F-6E072B8D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190E0-4053-B43F-6215-ED2A7AF15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CBFBA-C92D-03D8-FC0A-F40BC5DD8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DCE1-E95E-8865-DB77-3670F3B1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12065-0B36-E579-5CA7-669DD386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0EEB7-6911-A9A0-8F60-25CBBAD2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3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4855-EB64-4D4C-539F-12FF75A8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42081-B320-29A1-FBD1-358C145FE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2D8BE-EE5B-9D6D-4068-95A7C4FD8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4D1D2-E062-32E1-823F-6F3E9127A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BED0C-0D70-4ED2-966D-D3733B6FC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ECD50-75EA-A4B1-23DF-45FFD97F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F1825D-8A7F-418F-E21E-E5FD0851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4BF838-A881-FC55-65D1-84DE590D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FBC9-2794-2462-7C21-125CD0F4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227BA-D4C7-9B1A-6E79-9C16F82A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3EE8A-6F20-5C0E-F23E-6C0BD39E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482AA-F9F8-93C2-ECB9-84C8C3A0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1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037EF-246D-E41D-5560-F0B09234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D5D38-6E4B-5931-1193-BD34105D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24F93-C2C1-72FC-C77A-5FE5435F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8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2365-9A5E-ECF3-D9BC-38A48078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1A2EB-5099-4A91-FCF6-7293A1EB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96F36-D8FE-2377-F11A-CC6C68A47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A6284-FCDE-0509-06DB-13630E82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CF3A0-C4B1-D7AF-6366-58190D4D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644AA-AF15-A48A-1E4F-D1BFE111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CB42-662D-F54D-B9F0-151361B6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2F921-55C8-3CBC-A8F1-058FEF38E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B13D8-C0A0-FF26-98AB-E94D85CB0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CA7DE-CDD6-5FC1-AB0E-87530737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E689C-2E90-16D1-DEAC-6586FDEF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8C4BB-2EDE-5A7A-5E34-672D76E1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83CBC-CE11-57B4-A5EC-B8607302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28B9C-E3AC-0A70-DF08-26A732200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822A-3AA2-42DC-6E48-8BDE04A2F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DA5E3-5CD6-4044-BA25-DBE59EF6994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72D23-5FC2-581A-4148-085B2D6AD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1EE5E-1E2A-94E0-8545-A51914362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A450B-620F-4873-A4F2-676AD2D0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F049-429A-FDC3-8C9A-E4B44BFAE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Sifat </a:t>
            </a:r>
            <a:r>
              <a:rPr lang="en-US" dirty="0" err="1"/>
              <a:t>Fisik</a:t>
            </a:r>
            <a:r>
              <a:rPr lang="en-US" dirty="0"/>
              <a:t> Material </a:t>
            </a:r>
            <a:r>
              <a:rPr lang="en-US" dirty="0" err="1"/>
              <a:t>Logam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E900B-9BA3-8318-B4CF-ADE6627E29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DA18-D35B-53EE-3661-DDC24B69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2EDE0-8860-4A9D-ACD5-D0DA8A394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33EAE-EAEF-3AD2-F284-3950BDD8B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244581"/>
            <a:ext cx="10811839" cy="62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4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80E30-00E8-4D36-3FA9-84845A25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5965D-E372-9B29-11EF-B489EE0D2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87A7B-1584-AAC3-3B92-71A74510B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475133"/>
            <a:ext cx="11633136" cy="601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6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F203-5362-F02B-E3DA-CA71022F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A2290-F075-C318-74A2-26E5483FD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C13B2-0BD7-D764-28D4-9B5BC839E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0" y="365125"/>
            <a:ext cx="1089745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8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A31E-4A9C-011A-8A39-AA3D3294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3FC99-0F2F-3BE3-4B5B-039C038F6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120FA-C194-2F7A-A196-6BAEAFED1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129789"/>
            <a:ext cx="10572261" cy="63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8169-A13A-12FD-CC02-B25D7B64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D38C5-116A-E882-2510-D73AECB39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E18BA-6C05-173A-AAB6-C11C3C127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165"/>
            <a:ext cx="10515600" cy="57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9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833D-42DE-5C9A-1D20-13043CD2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E0BF2-CDB1-E7ED-1486-0BEA4988F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04D6B-ECDF-0285-8084-544ED1514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604219"/>
            <a:ext cx="11141727" cy="56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8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CF34-002C-C3F4-7E7A-56B04D7D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E21D-DAD2-7887-7828-25A6A1181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EA711-7CE3-6791-11F5-E4B89F68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" y="475877"/>
            <a:ext cx="11062194" cy="58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5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A952-5879-9B77-CE10-FA9A25CF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A826-F90C-C015-2159-D4FB7AA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A68B2-19B6-BA9F-9B3D-77FE30CE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648563"/>
            <a:ext cx="11495821" cy="55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0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6F48-DE93-734A-7714-B9F5D602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7141E-64E2-D2A3-B8B5-2443F0417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E01EC-49DC-BF67-61EF-36F0B1DAE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370517"/>
            <a:ext cx="11087339" cy="61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7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4B73-E0F3-303E-D4CE-5676F5B1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CF37-94EC-100A-A728-11F5C2435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C4298-172F-9B76-7DF8-45B42D7BD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8695"/>
            <a:ext cx="10688725" cy="62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5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Sifat Fisik Material Logam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Nani Kurniawati</dc:creator>
  <cp:lastModifiedBy>Nani Kurniawati</cp:lastModifiedBy>
  <cp:revision>1</cp:revision>
  <dcterms:created xsi:type="dcterms:W3CDTF">2026-05-11T14:00:51Z</dcterms:created>
  <dcterms:modified xsi:type="dcterms:W3CDTF">2026-05-11T14:01:13Z</dcterms:modified>
</cp:coreProperties>
</file>