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6.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7.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1"/>
    <p:sldMasterId id="2147483981" r:id="rId2"/>
    <p:sldMasterId id="2147483996" r:id="rId3"/>
    <p:sldMasterId id="2147484011" r:id="rId4"/>
    <p:sldMasterId id="2147484039" r:id="rId5"/>
    <p:sldMasterId id="2147484051" r:id="rId6"/>
    <p:sldMasterId id="2147484063" r:id="rId7"/>
    <p:sldMasterId id="2147484075" r:id="rId8"/>
  </p:sldMasterIdLst>
  <p:notesMasterIdLst>
    <p:notesMasterId r:id="rId41"/>
  </p:notesMasterIdLst>
  <p:sldIdLst>
    <p:sldId id="256" r:id="rId9"/>
    <p:sldId id="431" r:id="rId10"/>
    <p:sldId id="392" r:id="rId11"/>
    <p:sldId id="433" r:id="rId12"/>
    <p:sldId id="434" r:id="rId13"/>
    <p:sldId id="435" r:id="rId14"/>
    <p:sldId id="385" r:id="rId15"/>
    <p:sldId id="394" r:id="rId16"/>
    <p:sldId id="395" r:id="rId17"/>
    <p:sldId id="396" r:id="rId18"/>
    <p:sldId id="407" r:id="rId19"/>
    <p:sldId id="379" r:id="rId20"/>
    <p:sldId id="359" r:id="rId21"/>
    <p:sldId id="360" r:id="rId22"/>
    <p:sldId id="380" r:id="rId23"/>
    <p:sldId id="381" r:id="rId24"/>
    <p:sldId id="398" r:id="rId25"/>
    <p:sldId id="382" r:id="rId26"/>
    <p:sldId id="401" r:id="rId27"/>
    <p:sldId id="443" r:id="rId28"/>
    <p:sldId id="383" r:id="rId29"/>
    <p:sldId id="400" r:id="rId30"/>
    <p:sldId id="444" r:id="rId31"/>
    <p:sldId id="439" r:id="rId32"/>
    <p:sldId id="440" r:id="rId33"/>
    <p:sldId id="403" r:id="rId34"/>
    <p:sldId id="404" r:id="rId35"/>
    <p:sldId id="405" r:id="rId36"/>
    <p:sldId id="441" r:id="rId37"/>
    <p:sldId id="442" r:id="rId38"/>
    <p:sldId id="445" r:id="rId39"/>
    <p:sldId id="432" r:id="rId40"/>
  </p:sldIdLst>
  <p:sldSz cx="9144000" cy="6858000" type="screen4x3"/>
  <p:notesSz cx="6858000" cy="9144000"/>
  <p:defaultText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590" autoAdjust="0"/>
  </p:normalViewPr>
  <p:slideViewPr>
    <p:cSldViewPr>
      <p:cViewPr varScale="1">
        <p:scale>
          <a:sx n="80" d="100"/>
          <a:sy n="80" d="100"/>
        </p:scale>
        <p:origin x="812" y="44"/>
      </p:cViewPr>
      <p:guideLst>
        <p:guide orient="horz" pos="2160"/>
        <p:guide pos="2880"/>
      </p:guideLst>
    </p:cSldViewPr>
  </p:slideViewPr>
  <p:outlineViewPr>
    <p:cViewPr>
      <p:scale>
        <a:sx n="33" d="100"/>
        <a:sy n="33" d="100"/>
      </p:scale>
      <p:origin x="48" y="25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20" Type="http://schemas.openxmlformats.org/officeDocument/2006/relationships/slide" Target="slides/slide12.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0CBE6-FC0D-405C-B41F-1AB123DD51E2}" type="datetimeFigureOut">
              <a:rPr lang="en-US" smtClean="0"/>
              <a:pPr/>
              <a:t>4/22/2026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29219A-0785-425A-A904-B657086C74E0}" type="slidenum">
              <a:rPr lang="en-US" smtClean="0"/>
              <a:pPr/>
              <a:t>‹#›</a:t>
            </a:fld>
            <a:endParaRPr lang="en-US"/>
          </a:p>
        </p:txBody>
      </p:sp>
    </p:spTree>
    <p:extLst>
      <p:ext uri="{BB962C8B-B14F-4D97-AF65-F5344CB8AC3E}">
        <p14:creationId xmlns:p14="http://schemas.microsoft.com/office/powerpoint/2010/main" val="55645627"/>
      </p:ext>
    </p:extLst>
  </p:cSld>
  <p:clrMap bg1="lt1" tx1="dk1" bg2="lt2" tx2="dk2" accent1="accent1" accent2="accent2" accent3="accent3" accent4="accent4" accent5="accent5" accent6="accent6" hlink="hlink" folHlink="folHlink"/>
  <p:notesStyle>
    <a:lvl1pPr marL="0" algn="l" defTabSz="914244" rtl="0" eaLnBrk="1" latinLnBrk="0" hangingPunct="1">
      <a:defRPr sz="1200" kern="1200">
        <a:solidFill>
          <a:schemeClr val="tx1"/>
        </a:solidFill>
        <a:latin typeface="+mn-lt"/>
        <a:ea typeface="+mn-ea"/>
        <a:cs typeface="+mn-cs"/>
      </a:defRPr>
    </a:lvl1pPr>
    <a:lvl2pPr marL="457124" algn="l" defTabSz="914244" rtl="0" eaLnBrk="1" latinLnBrk="0" hangingPunct="1">
      <a:defRPr sz="1200" kern="1200">
        <a:solidFill>
          <a:schemeClr val="tx1"/>
        </a:solidFill>
        <a:latin typeface="+mn-lt"/>
        <a:ea typeface="+mn-ea"/>
        <a:cs typeface="+mn-cs"/>
      </a:defRPr>
    </a:lvl2pPr>
    <a:lvl3pPr marL="914244" algn="l" defTabSz="914244" rtl="0" eaLnBrk="1" latinLnBrk="0" hangingPunct="1">
      <a:defRPr sz="1200" kern="1200">
        <a:solidFill>
          <a:schemeClr val="tx1"/>
        </a:solidFill>
        <a:latin typeface="+mn-lt"/>
        <a:ea typeface="+mn-ea"/>
        <a:cs typeface="+mn-cs"/>
      </a:defRPr>
    </a:lvl3pPr>
    <a:lvl4pPr marL="1371366" algn="l" defTabSz="914244" rtl="0" eaLnBrk="1" latinLnBrk="0" hangingPunct="1">
      <a:defRPr sz="1200" kern="1200">
        <a:solidFill>
          <a:schemeClr val="tx1"/>
        </a:solidFill>
        <a:latin typeface="+mn-lt"/>
        <a:ea typeface="+mn-ea"/>
        <a:cs typeface="+mn-cs"/>
      </a:defRPr>
    </a:lvl4pPr>
    <a:lvl5pPr marL="1828487" algn="l" defTabSz="914244" rtl="0" eaLnBrk="1" latinLnBrk="0" hangingPunct="1">
      <a:defRPr sz="1200" kern="1200">
        <a:solidFill>
          <a:schemeClr val="tx1"/>
        </a:solidFill>
        <a:latin typeface="+mn-lt"/>
        <a:ea typeface="+mn-ea"/>
        <a:cs typeface="+mn-cs"/>
      </a:defRPr>
    </a:lvl5pPr>
    <a:lvl6pPr marL="2285609" algn="l" defTabSz="914244" rtl="0" eaLnBrk="1" latinLnBrk="0" hangingPunct="1">
      <a:defRPr sz="1200" kern="1200">
        <a:solidFill>
          <a:schemeClr val="tx1"/>
        </a:solidFill>
        <a:latin typeface="+mn-lt"/>
        <a:ea typeface="+mn-ea"/>
        <a:cs typeface="+mn-cs"/>
      </a:defRPr>
    </a:lvl6pPr>
    <a:lvl7pPr marL="2742731" algn="l" defTabSz="914244" rtl="0" eaLnBrk="1" latinLnBrk="0" hangingPunct="1">
      <a:defRPr sz="1200" kern="1200">
        <a:solidFill>
          <a:schemeClr val="tx1"/>
        </a:solidFill>
        <a:latin typeface="+mn-lt"/>
        <a:ea typeface="+mn-ea"/>
        <a:cs typeface="+mn-cs"/>
      </a:defRPr>
    </a:lvl7pPr>
    <a:lvl8pPr marL="3199852" algn="l" defTabSz="914244" rtl="0" eaLnBrk="1" latinLnBrk="0" hangingPunct="1">
      <a:defRPr sz="1200" kern="1200">
        <a:solidFill>
          <a:schemeClr val="tx1"/>
        </a:solidFill>
        <a:latin typeface="+mn-lt"/>
        <a:ea typeface="+mn-ea"/>
        <a:cs typeface="+mn-cs"/>
      </a:defRPr>
    </a:lvl8pPr>
    <a:lvl9pPr marL="3656972" algn="l" defTabSz="91424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29219A-0785-425A-A904-B657086C74E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UA</a:t>
            </a:r>
          </a:p>
        </p:txBody>
      </p:sp>
      <p:sp>
        <p:nvSpPr>
          <p:cNvPr id="4" name="Slide Number Placeholder 3"/>
          <p:cNvSpPr>
            <a:spLocks noGrp="1"/>
          </p:cNvSpPr>
          <p:nvPr>
            <p:ph type="sldNum" sz="quarter" idx="10"/>
          </p:nvPr>
        </p:nvSpPr>
        <p:spPr/>
        <p:txBody>
          <a:bodyPr/>
          <a:lstStyle/>
          <a:p>
            <a:fld id="{4929219A-0785-425A-A904-B657086C74E0}" type="slidenum">
              <a:rPr lang="en-US" smtClean="0"/>
              <a:pPr/>
              <a:t>2</a:t>
            </a:fld>
            <a:endParaRPr lang="en-US"/>
          </a:p>
        </p:txBody>
      </p:sp>
    </p:spTree>
    <p:extLst>
      <p:ext uri="{BB962C8B-B14F-4D97-AF65-F5344CB8AC3E}">
        <p14:creationId xmlns:p14="http://schemas.microsoft.com/office/powerpoint/2010/main" val="282028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337C74DF-DB1E-4ECE-B44E-F8FF37EAC8C0}" type="slidenum">
              <a:rPr lang="id-ID" sz="1200">
                <a:solidFill>
                  <a:prstClr val="black"/>
                </a:solidFill>
              </a:rPr>
              <a:pPr eaLnBrk="1" hangingPunct="1"/>
              <a:t>12</a:t>
            </a:fld>
            <a:endParaRPr lang="id-ID" sz="1200">
              <a:solidFill>
                <a:prstClr val="black"/>
              </a:solidFill>
            </a:endParaRPr>
          </a:p>
        </p:txBody>
      </p:sp>
      <p:sp>
        <p:nvSpPr>
          <p:cNvPr id="56323" name="Rectangle 2"/>
          <p:cNvSpPr>
            <a:spLocks noGrp="1" noRot="1" noChangeAspect="1" noChangeArrowheads="1" noTextEdit="1"/>
          </p:cNvSpPr>
          <p:nvPr>
            <p:ph type="sldImg"/>
          </p:nvPr>
        </p:nvSpPr>
        <p:spPr>
          <a:xfrm>
            <a:off x="1143000" y="685800"/>
            <a:ext cx="4572000" cy="3429000"/>
          </a:xfrm>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8C5D08B5-74CB-4051-8134-A464145DAF95}" type="slidenum">
              <a:rPr lang="id-ID" sz="1200">
                <a:solidFill>
                  <a:prstClr val="black"/>
                </a:solidFill>
              </a:rPr>
              <a:pPr eaLnBrk="1" hangingPunct="1"/>
              <a:t>16</a:t>
            </a:fld>
            <a:endParaRPr lang="id-ID" sz="1200">
              <a:solidFill>
                <a:prstClr val="black"/>
              </a:solidFill>
            </a:endParaRPr>
          </a:p>
        </p:txBody>
      </p:sp>
      <p:sp>
        <p:nvSpPr>
          <p:cNvPr id="57347" name="Rectangle 2"/>
          <p:cNvSpPr>
            <a:spLocks noGrp="1" noRot="1" noChangeAspect="1" noChangeArrowheads="1" noTextEdit="1"/>
          </p:cNvSpPr>
          <p:nvPr>
            <p:ph type="sldImg"/>
          </p:nvPr>
        </p:nvSpPr>
        <p:spPr>
          <a:xfrm>
            <a:off x="1143000" y="685800"/>
            <a:ext cx="4572000" cy="3429000"/>
          </a:xfrm>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CE204FDB-CD79-49BB-BA30-88855F16418D}" type="slidenum">
              <a:rPr lang="id-ID" sz="1200">
                <a:solidFill>
                  <a:prstClr val="black"/>
                </a:solidFill>
              </a:rPr>
              <a:pPr eaLnBrk="1" hangingPunct="1"/>
              <a:t>18</a:t>
            </a:fld>
            <a:endParaRPr lang="id-ID" sz="1200">
              <a:solidFill>
                <a:prstClr val="black"/>
              </a:solidFill>
            </a:endParaRPr>
          </a:p>
        </p:txBody>
      </p:sp>
      <p:sp>
        <p:nvSpPr>
          <p:cNvPr id="58371" name="Rectangle 2"/>
          <p:cNvSpPr>
            <a:spLocks noGrp="1" noRot="1" noChangeAspect="1" noChangeArrowheads="1" noTextEdit="1"/>
          </p:cNvSpPr>
          <p:nvPr>
            <p:ph type="sldImg"/>
          </p:nvPr>
        </p:nvSpPr>
        <p:spPr>
          <a:xfrm>
            <a:off x="1143000" y="685800"/>
            <a:ext cx="4572000" cy="3429000"/>
          </a:xfrm>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5429160F-0668-4C84-A7D7-52764070B68A}" type="slidenum">
              <a:rPr lang="id-ID" sz="1200">
                <a:solidFill>
                  <a:prstClr val="black"/>
                </a:solidFill>
              </a:rPr>
              <a:pPr eaLnBrk="1" hangingPunct="1"/>
              <a:t>21</a:t>
            </a:fld>
            <a:endParaRPr lang="id-ID" sz="1200">
              <a:solidFill>
                <a:prstClr val="black"/>
              </a:solidFill>
            </a:endParaRPr>
          </a:p>
        </p:txBody>
      </p:sp>
      <p:sp>
        <p:nvSpPr>
          <p:cNvPr id="59395" name="Rectangle 2"/>
          <p:cNvSpPr>
            <a:spLocks noGrp="1" noRot="1" noChangeAspect="1" noChangeArrowheads="1" noTextEdit="1"/>
          </p:cNvSpPr>
          <p:nvPr>
            <p:ph type="sldImg"/>
          </p:nvPr>
        </p:nvSpPr>
        <p:spPr>
          <a:xfrm>
            <a:off x="1143000" y="685800"/>
            <a:ext cx="4572000" cy="3429000"/>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34CE7-A203-A5C5-44B8-90074469A172}"/>
            </a:ext>
          </a:extLst>
        </p:cNvPr>
        <p:cNvGrpSpPr/>
        <p:nvPr/>
      </p:nvGrpSpPr>
      <p:grpSpPr>
        <a:xfrm>
          <a:off x="0" y="0"/>
          <a:ext cx="0" cy="0"/>
          <a:chOff x="0" y="0"/>
          <a:chExt cx="0" cy="0"/>
        </a:xfrm>
      </p:grpSpPr>
      <p:sp>
        <p:nvSpPr>
          <p:cNvPr id="59394" name="Rectangle 7">
            <a:extLst>
              <a:ext uri="{FF2B5EF4-FFF2-40B4-BE49-F238E27FC236}">
                <a16:creationId xmlns:a16="http://schemas.microsoft.com/office/drawing/2014/main" id="{6D18DC5C-8835-7CFC-1760-42C3C636D1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5429160F-0668-4C84-A7D7-52764070B68A}" type="slidenum">
              <a:rPr lang="id-ID" sz="1200">
                <a:solidFill>
                  <a:prstClr val="black"/>
                </a:solidFill>
              </a:rPr>
              <a:pPr eaLnBrk="1" hangingPunct="1"/>
              <a:t>24</a:t>
            </a:fld>
            <a:endParaRPr lang="id-ID" sz="1200">
              <a:solidFill>
                <a:prstClr val="black"/>
              </a:solidFill>
            </a:endParaRPr>
          </a:p>
        </p:txBody>
      </p:sp>
      <p:sp>
        <p:nvSpPr>
          <p:cNvPr id="59395" name="Rectangle 2">
            <a:extLst>
              <a:ext uri="{FF2B5EF4-FFF2-40B4-BE49-F238E27FC236}">
                <a16:creationId xmlns:a16="http://schemas.microsoft.com/office/drawing/2014/main" id="{663626F5-827F-BFE0-747A-B0020439CC36}"/>
              </a:ext>
            </a:extLst>
          </p:cNvPr>
          <p:cNvSpPr>
            <a:spLocks noGrp="1" noRot="1" noChangeAspect="1" noChangeArrowheads="1" noTextEdit="1"/>
          </p:cNvSpPr>
          <p:nvPr>
            <p:ph type="sldImg"/>
          </p:nvPr>
        </p:nvSpPr>
        <p:spPr>
          <a:xfrm>
            <a:off x="1143000" y="685800"/>
            <a:ext cx="4572000" cy="3429000"/>
          </a:xfrm>
          <a:ln/>
        </p:spPr>
      </p:sp>
      <p:sp>
        <p:nvSpPr>
          <p:cNvPr id="59396" name="Rectangle 3">
            <a:extLst>
              <a:ext uri="{FF2B5EF4-FFF2-40B4-BE49-F238E27FC236}">
                <a16:creationId xmlns:a16="http://schemas.microsoft.com/office/drawing/2014/main" id="{85E6C3E6-86CD-63B2-7034-371F05453B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extLst>
      <p:ext uri="{BB962C8B-B14F-4D97-AF65-F5344CB8AC3E}">
        <p14:creationId xmlns:p14="http://schemas.microsoft.com/office/powerpoint/2010/main" val="4030337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4"/>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6"/>
          <p:cNvSpPr>
            <a:spLocks noGrp="1" noChangeArrowheads="1"/>
          </p:cNvSpPr>
          <p:nvPr>
            <p:ph type="subTitle" sz="quarter" idx="1"/>
          </p:nvPr>
        </p:nvSpPr>
        <p:spPr>
          <a:xfrm>
            <a:off x="2362202"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33799" name="Rectangle 7"/>
          <p:cNvSpPr>
            <a:spLocks noGrp="1" noChangeArrowheads="1"/>
          </p:cNvSpPr>
          <p:nvPr>
            <p:ph type="ctrTitle" sz="quarter"/>
          </p:nvPr>
        </p:nvSpPr>
        <p:spPr>
          <a:xfrm>
            <a:off x="838200" y="1371602"/>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2"/>
            <a:ext cx="1905000" cy="457200"/>
          </a:xfrm>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sldNum" sz="quarter" idx="12"/>
          </p:nvPr>
        </p:nvSpPr>
        <p:spPr>
          <a:xfrm>
            <a:off x="7010400" y="6248402"/>
            <a:ext cx="1905000" cy="457200"/>
          </a:xfrm>
        </p:spPr>
        <p:txBody>
          <a:bodyPr/>
          <a:lstStyle>
            <a:lvl1pPr>
              <a:defRPr/>
            </a:lvl1pPr>
          </a:lstStyle>
          <a:p>
            <a:pPr>
              <a:defRPr/>
            </a:pPr>
            <a:fld id="{7FDC9450-0A7A-45AD-A7F8-F28B592C2ED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374575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179ABD16-FC0F-4F68-8D24-EF93FBF3B3D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807786"/>
      </p:ext>
    </p:extLst>
  </p:cSld>
  <p:clrMapOvr>
    <a:masterClrMapping/>
  </p:clrMapOvr>
  <p:transition spd="slow"/>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Text Placeholder 2"/>
          <p:cNvSpPr>
            <a:spLocks noGrp="1"/>
          </p:cNvSpPr>
          <p:nvPr>
            <p:ph type="body" sz="half" idx="1"/>
          </p:nvPr>
        </p:nvSpPr>
        <p:spPr>
          <a:xfrm>
            <a:off x="457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10E15F9C-EE12-48F8-A625-062CCED59C1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791422516"/>
      </p:ext>
    </p:extLst>
  </p:cSld>
  <p:clrMapOvr>
    <a:masterClrMapping/>
  </p:clrMapOvr>
  <p:transition>
    <p:wipe dir="d"/>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92102"/>
            <a:ext cx="8229600" cy="1384300"/>
          </a:xfrm>
        </p:spPr>
        <p:txBody>
          <a:bodyPr/>
          <a:lstStyle/>
          <a:p>
            <a:r>
              <a:rPr lang="en-US"/>
              <a:t>Click to edit Master title style</a:t>
            </a:r>
          </a:p>
        </p:txBody>
      </p:sp>
      <p:sp>
        <p:nvSpPr>
          <p:cNvPr id="3" name="Content Placeholder 2"/>
          <p:cNvSpPr>
            <a:spLocks noGrp="1"/>
          </p:cNvSpPr>
          <p:nvPr>
            <p:ph sz="quarter" idx="1"/>
          </p:nvPr>
        </p:nvSpPr>
        <p:spPr>
          <a:xfrm>
            <a:off x="457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E47D722-94A9-4AC7-906B-FAEF7CBB20E4}"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95628583"/>
      </p:ext>
    </p:extLst>
  </p:cSld>
  <p:clrMapOvr>
    <a:masterClrMapping/>
  </p:clrMapOvr>
  <p:transition>
    <p:wipe dir="d"/>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073B30D-F63C-4F78-BA8B-97ACDC205E8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154771369"/>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2" y="228600"/>
            <a:ext cx="1600200" cy="5867400"/>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194A311C-2C69-434C-9459-CC3A8AB57F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996155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400800" cy="12192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24384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715001" y="1600200"/>
            <a:ext cx="31242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715001" y="3924302"/>
            <a:ext cx="31242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9"/>
          <p:cNvSpPr>
            <a:spLocks noGrp="1" noChangeArrowheads="1"/>
          </p:cNvSpPr>
          <p:nvPr>
            <p:ph type="sldNum" sz="quarter" idx="12"/>
          </p:nvPr>
        </p:nvSpPr>
        <p:spPr>
          <a:ln/>
        </p:spPr>
        <p:txBody>
          <a:bodyPr/>
          <a:lstStyle>
            <a:lvl1pPr>
              <a:defRPr/>
            </a:lvl1pPr>
          </a:lstStyle>
          <a:p>
            <a:pPr>
              <a:defRPr/>
            </a:pPr>
            <a:fld id="{29A75EE8-1D78-4201-A824-EBFC696B3E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0100344"/>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1"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1"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2624140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4694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200"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200" y="2906151"/>
            <a:ext cx="7772543" cy="1500412"/>
          </a:xfrm>
        </p:spPr>
        <p:txBody>
          <a:bodyPr anchor="b"/>
          <a:lstStyle>
            <a:lvl1pPr marL="0" indent="0">
              <a:buNone/>
              <a:defRPr sz="1800"/>
            </a:lvl1pPr>
            <a:lvl2pPr marL="412322" indent="0">
              <a:buNone/>
              <a:defRPr sz="1600"/>
            </a:lvl2pPr>
            <a:lvl3pPr marL="824646" indent="0">
              <a:buNone/>
              <a:defRPr sz="1400"/>
            </a:lvl3pPr>
            <a:lvl4pPr marL="1236971" indent="0">
              <a:buNone/>
              <a:defRPr sz="1300"/>
            </a:lvl4pPr>
            <a:lvl5pPr marL="1649295" indent="0">
              <a:buNone/>
              <a:defRPr sz="1300"/>
            </a:lvl5pPr>
            <a:lvl6pPr marL="2061619" indent="0">
              <a:buNone/>
              <a:defRPr sz="1300"/>
            </a:lvl6pPr>
            <a:lvl7pPr marL="2473942" indent="0">
              <a:buNone/>
              <a:defRPr sz="1300"/>
            </a:lvl7pPr>
            <a:lvl8pPr marL="2886267" indent="0">
              <a:buNone/>
              <a:defRPr sz="1300"/>
            </a:lvl8pPr>
            <a:lvl9pPr marL="3298591"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1744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7095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32" y="1534842"/>
            <a:ext cx="4040007" cy="639755"/>
          </a:xfrm>
        </p:spPr>
        <p:txBody>
          <a:bodyPr anchor="b"/>
          <a:lstStyle>
            <a:lvl1pPr marL="0" indent="0">
              <a:buNone/>
              <a:defRPr sz="2200" b="1"/>
            </a:lvl1pPr>
            <a:lvl2pPr marL="412322" indent="0">
              <a:buNone/>
              <a:defRPr sz="1800" b="1"/>
            </a:lvl2pPr>
            <a:lvl3pPr marL="824646" indent="0">
              <a:buNone/>
              <a:defRPr sz="1600" b="1"/>
            </a:lvl3pPr>
            <a:lvl4pPr marL="1236971" indent="0">
              <a:buNone/>
              <a:defRPr sz="1400" b="1"/>
            </a:lvl4pPr>
            <a:lvl5pPr marL="1649295" indent="0">
              <a:buNone/>
              <a:defRPr sz="1400" b="1"/>
            </a:lvl5pPr>
            <a:lvl6pPr marL="2061619" indent="0">
              <a:buNone/>
              <a:defRPr sz="1400" b="1"/>
            </a:lvl6pPr>
            <a:lvl7pPr marL="2473942" indent="0">
              <a:buNone/>
              <a:defRPr sz="1400" b="1"/>
            </a:lvl7pPr>
            <a:lvl8pPr marL="2886267" indent="0">
              <a:buNone/>
              <a:defRPr sz="1400" b="1"/>
            </a:lvl8pPr>
            <a:lvl9pPr marL="3298591"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32" y="2174597"/>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42"/>
            <a:ext cx="4041436" cy="639755"/>
          </a:xfrm>
        </p:spPr>
        <p:txBody>
          <a:bodyPr anchor="b"/>
          <a:lstStyle>
            <a:lvl1pPr marL="0" indent="0">
              <a:buNone/>
              <a:defRPr sz="2200" b="1"/>
            </a:lvl1pPr>
            <a:lvl2pPr marL="412322" indent="0">
              <a:buNone/>
              <a:defRPr sz="1800" b="1"/>
            </a:lvl2pPr>
            <a:lvl3pPr marL="824646" indent="0">
              <a:buNone/>
              <a:defRPr sz="1600" b="1"/>
            </a:lvl3pPr>
            <a:lvl4pPr marL="1236971" indent="0">
              <a:buNone/>
              <a:defRPr sz="1400" b="1"/>
            </a:lvl4pPr>
            <a:lvl5pPr marL="1649295" indent="0">
              <a:buNone/>
              <a:defRPr sz="1400" b="1"/>
            </a:lvl5pPr>
            <a:lvl6pPr marL="2061619" indent="0">
              <a:buNone/>
              <a:defRPr sz="1400" b="1"/>
            </a:lvl6pPr>
            <a:lvl7pPr marL="2473942" indent="0">
              <a:buNone/>
              <a:defRPr sz="1400" b="1"/>
            </a:lvl7pPr>
            <a:lvl8pPr marL="2886267" indent="0">
              <a:buNone/>
              <a:defRPr sz="1400" b="1"/>
            </a:lvl8pPr>
            <a:lvl9pPr marL="3298591"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7"/>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43381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2108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0049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0FE9E013-6F59-4C53-9905-10D72FC356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8455909"/>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4" y="272546"/>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5"/>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4" y="1434428"/>
            <a:ext cx="3007481" cy="4692014"/>
          </a:xfrm>
        </p:spPr>
        <p:txBody>
          <a:bodyPr/>
          <a:lstStyle>
            <a:lvl1pPr marL="0" indent="0">
              <a:buNone/>
              <a:defRPr sz="1300"/>
            </a:lvl1pPr>
            <a:lvl2pPr marL="412322" indent="0">
              <a:buNone/>
              <a:defRPr sz="1100"/>
            </a:lvl2pPr>
            <a:lvl3pPr marL="824646" indent="0">
              <a:buNone/>
              <a:defRPr sz="900"/>
            </a:lvl3pPr>
            <a:lvl4pPr marL="1236971" indent="0">
              <a:buNone/>
              <a:defRPr sz="800"/>
            </a:lvl4pPr>
            <a:lvl5pPr marL="1649295" indent="0">
              <a:buNone/>
              <a:defRPr sz="800"/>
            </a:lvl5pPr>
            <a:lvl6pPr marL="2061619" indent="0">
              <a:buNone/>
              <a:defRPr sz="800"/>
            </a:lvl6pPr>
            <a:lvl7pPr marL="2473942" indent="0">
              <a:buNone/>
              <a:defRPr sz="800"/>
            </a:lvl7pPr>
            <a:lvl8pPr marL="2886267" indent="0">
              <a:buNone/>
              <a:defRPr sz="800"/>
            </a:lvl8pPr>
            <a:lvl9pPr marL="329859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48798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6"/>
            <a:ext cx="5487258" cy="4115373"/>
          </a:xfrm>
        </p:spPr>
        <p:txBody>
          <a:bodyPr/>
          <a:lstStyle>
            <a:lvl1pPr marL="0" indent="0">
              <a:buNone/>
              <a:defRPr sz="2900"/>
            </a:lvl1pPr>
            <a:lvl2pPr marL="412322" indent="0">
              <a:buNone/>
              <a:defRPr sz="2500"/>
            </a:lvl2pPr>
            <a:lvl3pPr marL="824646" indent="0">
              <a:buNone/>
              <a:defRPr sz="2200"/>
            </a:lvl3pPr>
            <a:lvl4pPr marL="1236971" indent="0">
              <a:buNone/>
              <a:defRPr sz="1800"/>
            </a:lvl4pPr>
            <a:lvl5pPr marL="1649295" indent="0">
              <a:buNone/>
              <a:defRPr sz="1800"/>
            </a:lvl5pPr>
            <a:lvl6pPr marL="2061619" indent="0">
              <a:buNone/>
              <a:defRPr sz="1800"/>
            </a:lvl6pPr>
            <a:lvl7pPr marL="2473942" indent="0">
              <a:buNone/>
              <a:defRPr sz="1800"/>
            </a:lvl7pPr>
            <a:lvl8pPr marL="2886267" indent="0">
              <a:buNone/>
              <a:defRPr sz="1800"/>
            </a:lvl8pPr>
            <a:lvl9pPr marL="3298591"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22" indent="0">
              <a:buNone/>
              <a:defRPr sz="1100"/>
            </a:lvl2pPr>
            <a:lvl3pPr marL="824646" indent="0">
              <a:buNone/>
              <a:defRPr sz="900"/>
            </a:lvl3pPr>
            <a:lvl4pPr marL="1236971" indent="0">
              <a:buNone/>
              <a:defRPr sz="800"/>
            </a:lvl4pPr>
            <a:lvl5pPr marL="1649295" indent="0">
              <a:buNone/>
              <a:defRPr sz="800"/>
            </a:lvl5pPr>
            <a:lvl6pPr marL="2061619" indent="0">
              <a:buNone/>
              <a:defRPr sz="800"/>
            </a:lvl6pPr>
            <a:lvl7pPr marL="2473942" indent="0">
              <a:buNone/>
              <a:defRPr sz="800"/>
            </a:lvl7pPr>
            <a:lvl8pPr marL="2886267" indent="0">
              <a:buNone/>
              <a:defRPr sz="800"/>
            </a:lvl8pPr>
            <a:lvl9pPr marL="329859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9757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2308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2"/>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2"/>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0790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00764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3"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21"/>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21"/>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21"/>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769675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1"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1"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42767141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080633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9"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199" y="2906151"/>
            <a:ext cx="7772543" cy="1500412"/>
          </a:xfrm>
        </p:spPr>
        <p:txBody>
          <a:bodyPr anchor="b"/>
          <a:lstStyle>
            <a:lvl1pPr marL="0" indent="0">
              <a:buNone/>
              <a:defRPr sz="1800"/>
            </a:lvl1pPr>
            <a:lvl2pPr marL="412340" indent="0">
              <a:buNone/>
              <a:defRPr sz="1600"/>
            </a:lvl2pPr>
            <a:lvl3pPr marL="824682" indent="0">
              <a:buNone/>
              <a:defRPr sz="1400"/>
            </a:lvl3pPr>
            <a:lvl4pPr marL="1237024" indent="0">
              <a:buNone/>
              <a:defRPr sz="1300"/>
            </a:lvl4pPr>
            <a:lvl5pPr marL="1649366" indent="0">
              <a:buNone/>
              <a:defRPr sz="1300"/>
            </a:lvl5pPr>
            <a:lvl6pPr marL="2061708" indent="0">
              <a:buNone/>
              <a:defRPr sz="1300"/>
            </a:lvl6pPr>
            <a:lvl7pPr marL="2474048" indent="0">
              <a:buNone/>
              <a:defRPr sz="1300"/>
            </a:lvl7pPr>
            <a:lvl8pPr marL="2886390" indent="0">
              <a:buNone/>
              <a:defRPr sz="1300"/>
            </a:lvl8pPr>
            <a:lvl9pPr marL="3298732"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57692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157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lvl1pPr>
            <a:lvl2pPr marL="457124" indent="0">
              <a:buNone/>
              <a:defRPr sz="1800"/>
            </a:lvl2pPr>
            <a:lvl3pPr marL="914244" indent="0">
              <a:buNone/>
              <a:defRPr sz="1600"/>
            </a:lvl3pPr>
            <a:lvl4pPr marL="1371366" indent="0">
              <a:buNone/>
              <a:defRPr sz="1400"/>
            </a:lvl4pPr>
            <a:lvl5pPr marL="1828487" indent="0">
              <a:buNone/>
              <a:defRPr sz="1400"/>
            </a:lvl5pPr>
            <a:lvl6pPr marL="2285609" indent="0">
              <a:buNone/>
              <a:defRPr sz="1400"/>
            </a:lvl6pPr>
            <a:lvl7pPr marL="2742731" indent="0">
              <a:buNone/>
              <a:defRPr sz="1400"/>
            </a:lvl7pPr>
            <a:lvl8pPr marL="3199852" indent="0">
              <a:buNone/>
              <a:defRPr sz="1400"/>
            </a:lvl8pPr>
            <a:lvl9pPr marL="3656972" indent="0">
              <a:buNone/>
              <a:defRPr sz="1400"/>
            </a:lvl9pPr>
          </a:lstStyle>
          <a:p>
            <a:pPr lvl="0"/>
            <a:r>
              <a:rPr lang="en-US"/>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1FCCAEC-A9AE-429E-B1D8-14021E80A3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1841817"/>
      </p:ext>
    </p:extLst>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32" y="1534841"/>
            <a:ext cx="4040007" cy="639755"/>
          </a:xfrm>
        </p:spPr>
        <p:txBody>
          <a:bodyPr anchor="b"/>
          <a:lstStyle>
            <a:lvl1pPr marL="0" indent="0">
              <a:buNone/>
              <a:defRPr sz="2200" b="1"/>
            </a:lvl1pPr>
            <a:lvl2pPr marL="412340" indent="0">
              <a:buNone/>
              <a:defRPr sz="1800" b="1"/>
            </a:lvl2pPr>
            <a:lvl3pPr marL="824682" indent="0">
              <a:buNone/>
              <a:defRPr sz="1600" b="1"/>
            </a:lvl3pPr>
            <a:lvl4pPr marL="1237024" indent="0">
              <a:buNone/>
              <a:defRPr sz="1400" b="1"/>
            </a:lvl4pPr>
            <a:lvl5pPr marL="1649366" indent="0">
              <a:buNone/>
              <a:defRPr sz="1400" b="1"/>
            </a:lvl5pPr>
            <a:lvl6pPr marL="2061708" indent="0">
              <a:buNone/>
              <a:defRPr sz="1400" b="1"/>
            </a:lvl6pPr>
            <a:lvl7pPr marL="2474048" indent="0">
              <a:buNone/>
              <a:defRPr sz="1400" b="1"/>
            </a:lvl7pPr>
            <a:lvl8pPr marL="2886390" indent="0">
              <a:buNone/>
              <a:defRPr sz="1400" b="1"/>
            </a:lvl8pPr>
            <a:lvl9pPr marL="3298732"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32" y="2174596"/>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41"/>
            <a:ext cx="4041436" cy="639755"/>
          </a:xfrm>
        </p:spPr>
        <p:txBody>
          <a:bodyPr anchor="b"/>
          <a:lstStyle>
            <a:lvl1pPr marL="0" indent="0">
              <a:buNone/>
              <a:defRPr sz="2200" b="1"/>
            </a:lvl1pPr>
            <a:lvl2pPr marL="412340" indent="0">
              <a:buNone/>
              <a:defRPr sz="1800" b="1"/>
            </a:lvl2pPr>
            <a:lvl3pPr marL="824682" indent="0">
              <a:buNone/>
              <a:defRPr sz="1600" b="1"/>
            </a:lvl3pPr>
            <a:lvl4pPr marL="1237024" indent="0">
              <a:buNone/>
              <a:defRPr sz="1400" b="1"/>
            </a:lvl4pPr>
            <a:lvl5pPr marL="1649366" indent="0">
              <a:buNone/>
              <a:defRPr sz="1400" b="1"/>
            </a:lvl5pPr>
            <a:lvl6pPr marL="2061708" indent="0">
              <a:buNone/>
              <a:defRPr sz="1400" b="1"/>
            </a:lvl6pPr>
            <a:lvl7pPr marL="2474048" indent="0">
              <a:buNone/>
              <a:defRPr sz="1400" b="1"/>
            </a:lvl7pPr>
            <a:lvl8pPr marL="2886390" indent="0">
              <a:buNone/>
              <a:defRPr sz="1400" b="1"/>
            </a:lvl8pPr>
            <a:lvl9pPr marL="3298732"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6"/>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61081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3897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5604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3" y="272545"/>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4"/>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3" y="1434428"/>
            <a:ext cx="3007481" cy="4692014"/>
          </a:xfrm>
        </p:spPr>
        <p:txBody>
          <a:bodyPr/>
          <a:lstStyle>
            <a:lvl1pPr marL="0" indent="0">
              <a:buNone/>
              <a:defRPr sz="1300"/>
            </a:lvl1pPr>
            <a:lvl2pPr marL="412340" indent="0">
              <a:buNone/>
              <a:defRPr sz="1100"/>
            </a:lvl2pPr>
            <a:lvl3pPr marL="824682" indent="0">
              <a:buNone/>
              <a:defRPr sz="900"/>
            </a:lvl3pPr>
            <a:lvl4pPr marL="1237024" indent="0">
              <a:buNone/>
              <a:defRPr sz="800"/>
            </a:lvl4pPr>
            <a:lvl5pPr marL="1649366" indent="0">
              <a:buNone/>
              <a:defRPr sz="800"/>
            </a:lvl5pPr>
            <a:lvl6pPr marL="2061708" indent="0">
              <a:buNone/>
              <a:defRPr sz="800"/>
            </a:lvl6pPr>
            <a:lvl7pPr marL="2474048" indent="0">
              <a:buNone/>
              <a:defRPr sz="800"/>
            </a:lvl7pPr>
            <a:lvl8pPr marL="2886390" indent="0">
              <a:buNone/>
              <a:defRPr sz="800"/>
            </a:lvl8pPr>
            <a:lvl9pPr marL="329873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2717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5"/>
            <a:ext cx="5487258" cy="4115373"/>
          </a:xfrm>
        </p:spPr>
        <p:txBody>
          <a:bodyPr/>
          <a:lstStyle>
            <a:lvl1pPr marL="0" indent="0">
              <a:buNone/>
              <a:defRPr sz="2900"/>
            </a:lvl1pPr>
            <a:lvl2pPr marL="412340" indent="0">
              <a:buNone/>
              <a:defRPr sz="2500"/>
            </a:lvl2pPr>
            <a:lvl3pPr marL="824682" indent="0">
              <a:buNone/>
              <a:defRPr sz="2200"/>
            </a:lvl3pPr>
            <a:lvl4pPr marL="1237024" indent="0">
              <a:buNone/>
              <a:defRPr sz="1800"/>
            </a:lvl4pPr>
            <a:lvl5pPr marL="1649366" indent="0">
              <a:buNone/>
              <a:defRPr sz="1800"/>
            </a:lvl5pPr>
            <a:lvl6pPr marL="2061708" indent="0">
              <a:buNone/>
              <a:defRPr sz="1800"/>
            </a:lvl6pPr>
            <a:lvl7pPr marL="2474048" indent="0">
              <a:buNone/>
              <a:defRPr sz="1800"/>
            </a:lvl7pPr>
            <a:lvl8pPr marL="2886390" indent="0">
              <a:buNone/>
              <a:defRPr sz="1800"/>
            </a:lvl8pPr>
            <a:lvl9pPr marL="3298732"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40" indent="0">
              <a:buNone/>
              <a:defRPr sz="1100"/>
            </a:lvl2pPr>
            <a:lvl3pPr marL="824682" indent="0">
              <a:buNone/>
              <a:defRPr sz="900"/>
            </a:lvl3pPr>
            <a:lvl4pPr marL="1237024" indent="0">
              <a:buNone/>
              <a:defRPr sz="800"/>
            </a:lvl4pPr>
            <a:lvl5pPr marL="1649366" indent="0">
              <a:buNone/>
              <a:defRPr sz="800"/>
            </a:lvl5pPr>
            <a:lvl6pPr marL="2061708" indent="0">
              <a:buNone/>
              <a:defRPr sz="800"/>
            </a:lvl6pPr>
            <a:lvl7pPr marL="2474048" indent="0">
              <a:buNone/>
              <a:defRPr sz="800"/>
            </a:lvl7pPr>
            <a:lvl8pPr marL="2886390" indent="0">
              <a:buNone/>
              <a:defRPr sz="800"/>
            </a:lvl8pPr>
            <a:lvl9pPr marL="329873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34603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791966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2"/>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2"/>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394576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86432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3"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20"/>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20"/>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20"/>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592943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able Placeholder 2"/>
          <p:cNvSpPr>
            <a:spLocks noGrp="1"/>
          </p:cNvSpPr>
          <p:nvPr>
            <p:ph type="tbl" idx="1"/>
          </p:nvPr>
        </p:nvSpPr>
        <p:spPr>
          <a:xfrm>
            <a:off x="457200" y="1676400"/>
            <a:ext cx="8153400" cy="4572000"/>
          </a:xfrm>
        </p:spPr>
        <p:txBody>
          <a:bodyPr/>
          <a:lstStyle/>
          <a:p>
            <a:pPr lvl="0"/>
            <a:endParaRPr lang="id-ID" noProof="0"/>
          </a:p>
        </p:txBody>
      </p:sp>
      <p:sp>
        <p:nvSpPr>
          <p:cNvPr id="4" name="Date Placeholder 3"/>
          <p:cNvSpPr>
            <a:spLocks noGrp="1"/>
          </p:cNvSpPr>
          <p:nvPr>
            <p:ph type="dt" sz="half" idx="10"/>
          </p:nvPr>
        </p:nvSpPr>
        <p:spPr>
          <a:xfrm>
            <a:off x="686443" y="6400420"/>
            <a:ext cx="1904881" cy="457583"/>
          </a:xfrm>
        </p:spPr>
        <p:txBody>
          <a:bodyPr/>
          <a:lstStyle>
            <a:lvl1pPr>
              <a:defRPr/>
            </a:lvl1pPr>
          </a:lstStyle>
          <a:p>
            <a:pPr>
              <a:defRPr/>
            </a:pPr>
            <a:endParaRPr lang="en-US" altLang="en-US">
              <a:solidFill>
                <a:srgbClr val="000000"/>
              </a:solidFill>
            </a:endParaRPr>
          </a:p>
        </p:txBody>
      </p:sp>
      <p:sp>
        <p:nvSpPr>
          <p:cNvPr id="5" name="Footer Placeholder 4"/>
          <p:cNvSpPr>
            <a:spLocks noGrp="1"/>
          </p:cNvSpPr>
          <p:nvPr>
            <p:ph type="ftr" sz="quarter" idx="11"/>
          </p:nvPr>
        </p:nvSpPr>
        <p:spPr>
          <a:xfrm>
            <a:off x="3124748" y="6400420"/>
            <a:ext cx="2894504" cy="457583"/>
          </a:xfrm>
        </p:spPr>
        <p:txBody>
          <a:bodyPr/>
          <a:lstStyle>
            <a:lvl1pPr>
              <a:defRPr/>
            </a:lvl1pPr>
          </a:lstStyle>
          <a:p>
            <a:pPr>
              <a:defRPr/>
            </a:pPr>
            <a:endParaRPr lang="en-US" altLang="en-US">
              <a:solidFill>
                <a:srgbClr val="000000"/>
              </a:solidFill>
            </a:endParaRPr>
          </a:p>
        </p:txBody>
      </p:sp>
      <p:sp>
        <p:nvSpPr>
          <p:cNvPr id="6" name="Slide Number Placeholder 5"/>
          <p:cNvSpPr>
            <a:spLocks noGrp="1"/>
          </p:cNvSpPr>
          <p:nvPr>
            <p:ph type="sldNum" sz="quarter" idx="12"/>
          </p:nvPr>
        </p:nvSpPr>
        <p:spPr>
          <a:xfrm>
            <a:off x="6552676" y="6400420"/>
            <a:ext cx="1904881" cy="457583"/>
          </a:xfrm>
        </p:spPr>
        <p:txBody>
          <a:bodyPr/>
          <a:lstStyle>
            <a:lvl1pPr>
              <a:defRPr/>
            </a:lvl1pPr>
          </a:lstStyle>
          <a:p>
            <a:pPr>
              <a:defRPr/>
            </a:pPr>
            <a:fld id="{FBFE109E-F733-4CEA-920D-C5E0A6CAC30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30667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5715001"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9EE64F29-FEE6-4750-A35F-A74E9EF14E1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2389206"/>
      </p:ext>
    </p:extLst>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0"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0"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37786753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37583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6"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196" y="2906151"/>
            <a:ext cx="7772543" cy="1500412"/>
          </a:xfrm>
        </p:spPr>
        <p:txBody>
          <a:bodyPr anchor="b"/>
          <a:lstStyle>
            <a:lvl1pPr marL="0" indent="0">
              <a:buNone/>
              <a:defRPr sz="1800"/>
            </a:lvl1pPr>
            <a:lvl2pPr marL="412394" indent="0">
              <a:buNone/>
              <a:defRPr sz="1600"/>
            </a:lvl2pPr>
            <a:lvl3pPr marL="824789" indent="0">
              <a:buNone/>
              <a:defRPr sz="1400"/>
            </a:lvl3pPr>
            <a:lvl4pPr marL="1237183" indent="0">
              <a:buNone/>
              <a:defRPr sz="1300"/>
            </a:lvl4pPr>
            <a:lvl5pPr marL="1649578" indent="0">
              <a:buNone/>
              <a:defRPr sz="1300"/>
            </a:lvl5pPr>
            <a:lvl6pPr marL="2061972" indent="0">
              <a:buNone/>
              <a:defRPr sz="1300"/>
            </a:lvl6pPr>
            <a:lvl7pPr marL="2474366" indent="0">
              <a:buNone/>
              <a:defRPr sz="1300"/>
            </a:lvl7pPr>
            <a:lvl8pPr marL="2886761" indent="0">
              <a:buNone/>
              <a:defRPr sz="1300"/>
            </a:lvl8pPr>
            <a:lvl9pPr marL="3299155"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69961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199"/>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199"/>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1313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29" y="1534838"/>
            <a:ext cx="4040007"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29" y="2174593"/>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38"/>
            <a:ext cx="4041436"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3"/>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780569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695678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03411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0" y="272542"/>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1"/>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0" y="1434428"/>
            <a:ext cx="3007481" cy="46920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41866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2"/>
            <a:ext cx="5487258" cy="4115373"/>
          </a:xfrm>
        </p:spPr>
        <p:txBody>
          <a:bodyPr/>
          <a:lstStyle>
            <a:lvl1pPr marL="0" indent="0">
              <a:buNone/>
              <a:defRPr sz="2900"/>
            </a:lvl1pPr>
            <a:lvl2pPr marL="412394" indent="0">
              <a:buNone/>
              <a:defRPr sz="2500"/>
            </a:lvl2pPr>
            <a:lvl3pPr marL="824789" indent="0">
              <a:buNone/>
              <a:defRPr sz="2200"/>
            </a:lvl3pPr>
            <a:lvl4pPr marL="1237183" indent="0">
              <a:buNone/>
              <a:defRPr sz="1800"/>
            </a:lvl4pPr>
            <a:lvl5pPr marL="1649578" indent="0">
              <a:buNone/>
              <a:defRPr sz="1800"/>
            </a:lvl5pPr>
            <a:lvl6pPr marL="2061972" indent="0">
              <a:buNone/>
              <a:defRPr sz="1800"/>
            </a:lvl6pPr>
            <a:lvl7pPr marL="2474366" indent="0">
              <a:buNone/>
              <a:defRPr sz="1800"/>
            </a:lvl7pPr>
            <a:lvl8pPr marL="2886761" indent="0">
              <a:buNone/>
              <a:defRPr sz="1800"/>
            </a:lvl8pPr>
            <a:lvl9pPr marL="3299155"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08634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0779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1" y="1535117"/>
            <a:ext cx="4040188"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9" y="1535117"/>
            <a:ext cx="4041775"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7501EC09-2ACB-4423-BD7D-52903684BD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1465869"/>
      </p:ext>
    </p:extLst>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1"/>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1"/>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74040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199"/>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199"/>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55073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1"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17"/>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17"/>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17"/>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299987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able Placeholder 2"/>
          <p:cNvSpPr>
            <a:spLocks noGrp="1"/>
          </p:cNvSpPr>
          <p:nvPr>
            <p:ph type="tbl" idx="1"/>
          </p:nvPr>
        </p:nvSpPr>
        <p:spPr>
          <a:xfrm>
            <a:off x="457200" y="1676400"/>
            <a:ext cx="8153400" cy="4572000"/>
          </a:xfrm>
        </p:spPr>
        <p:txBody>
          <a:bodyPr/>
          <a:lstStyle/>
          <a:p>
            <a:pPr lvl="0"/>
            <a:endParaRPr lang="id-ID" noProof="0"/>
          </a:p>
        </p:txBody>
      </p:sp>
      <p:sp>
        <p:nvSpPr>
          <p:cNvPr id="4" name="Date Placeholder 3"/>
          <p:cNvSpPr>
            <a:spLocks noGrp="1"/>
          </p:cNvSpPr>
          <p:nvPr>
            <p:ph type="dt" sz="half" idx="10"/>
          </p:nvPr>
        </p:nvSpPr>
        <p:spPr>
          <a:xfrm>
            <a:off x="686443" y="6400417"/>
            <a:ext cx="1904881" cy="457583"/>
          </a:xfrm>
        </p:spPr>
        <p:txBody>
          <a:bodyPr/>
          <a:lstStyle>
            <a:lvl1pPr>
              <a:defRPr/>
            </a:lvl1pPr>
          </a:lstStyle>
          <a:p>
            <a:pPr>
              <a:defRPr/>
            </a:pPr>
            <a:endParaRPr lang="en-US" altLang="en-US">
              <a:solidFill>
                <a:srgbClr val="000000"/>
              </a:solidFill>
            </a:endParaRPr>
          </a:p>
        </p:txBody>
      </p:sp>
      <p:sp>
        <p:nvSpPr>
          <p:cNvPr id="5" name="Footer Placeholder 4"/>
          <p:cNvSpPr>
            <a:spLocks noGrp="1"/>
          </p:cNvSpPr>
          <p:nvPr>
            <p:ph type="ftr" sz="quarter" idx="11"/>
          </p:nvPr>
        </p:nvSpPr>
        <p:spPr>
          <a:xfrm>
            <a:off x="3124748" y="6400417"/>
            <a:ext cx="2894504" cy="457583"/>
          </a:xfrm>
        </p:spPr>
        <p:txBody>
          <a:bodyPr/>
          <a:lstStyle>
            <a:lvl1pPr>
              <a:defRPr/>
            </a:lvl1pPr>
          </a:lstStyle>
          <a:p>
            <a:pPr>
              <a:defRPr/>
            </a:pPr>
            <a:endParaRPr lang="en-US" altLang="en-US">
              <a:solidFill>
                <a:srgbClr val="000000"/>
              </a:solidFill>
            </a:endParaRPr>
          </a:p>
        </p:txBody>
      </p:sp>
      <p:sp>
        <p:nvSpPr>
          <p:cNvPr id="6" name="Slide Number Placeholder 5"/>
          <p:cNvSpPr>
            <a:spLocks noGrp="1"/>
          </p:cNvSpPr>
          <p:nvPr>
            <p:ph type="sldNum" sz="quarter" idx="12"/>
          </p:nvPr>
        </p:nvSpPr>
        <p:spPr>
          <a:xfrm>
            <a:off x="6552676" y="6400417"/>
            <a:ext cx="1904881" cy="457583"/>
          </a:xfrm>
        </p:spPr>
        <p:txBody>
          <a:bodyPr/>
          <a:lstStyle>
            <a:lvl1pPr>
              <a:defRPr/>
            </a:lvl1pPr>
          </a:lstStyle>
          <a:p>
            <a:pPr>
              <a:defRPr/>
            </a:pPr>
            <a:fld id="{FBFE109E-F733-4CEA-920D-C5E0A6CAC30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59420701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09755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6CD4F0-08B3-4DAD-A73B-2DBC20127D98}"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2107179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6CD4F0-08B3-4DAD-A73B-2DBC20127D98}"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524733"/>
      </p:ext>
    </p:extLst>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6CD4F0-08B3-4DAD-A73B-2DBC20127D98}"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8365663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6CD4F0-08B3-4DAD-A73B-2DBC20127D98}" type="datetimeFigureOut">
              <a:rPr lang="en-US" smtClean="0"/>
              <a:pPr/>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98497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6CD4F0-08B3-4DAD-A73B-2DBC20127D98}" type="datetimeFigureOut">
              <a:rPr lang="en-US" smtClean="0"/>
              <a:pPr/>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686684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FDBEB98B-6ACA-4821-A3CC-AAF8E14204C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2068866"/>
      </p:ext>
    </p:extLst>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6CD4F0-08B3-4DAD-A73B-2DBC20127D98}" type="datetimeFigureOut">
              <a:rPr lang="en-US" smtClean="0"/>
              <a:pPr/>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2942105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58991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69819236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6CD4F0-08B3-4DAD-A73B-2DBC20127D98}"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61528179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612424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2EF71B44-960A-47C4-AC04-E93E20370B4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1793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454D4ADA-5CC3-431B-B99D-FCA49EACBAA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381240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31A2D71A-2E02-4898-A49D-4EA753745182}"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48732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A270A35-0353-4A9D-9793-4112BC46B17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2085688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26F52F5-0925-4DC1-B6A8-2C6F4820B00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711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DDD9B8DC-6C50-4056-A2D0-6DDE4B2C81C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7853058"/>
      </p:ext>
    </p:extLst>
  </p:cSld>
  <p:clrMapOvr>
    <a:masterClrMapping/>
  </p:clrMapOvr>
  <p:transition spd="slow"/>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78B3047C-84FA-4A91-902F-3A6408121809}"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848383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EDEDE9E0-DC9E-481A-819E-6BA6515240C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935614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F7DD123A-AAC3-41C0-8FA7-7DE788A280C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887607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85F70A8-067A-48A8-8F3B-27938C02A30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958747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C1445D5-DB61-4B45-BD8D-8E60CB7D8DC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180587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642E1011-7301-4B39-B1FD-69A7BFAD110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285201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EC9CD71-E600-4D18-8AA4-7C3B837DD237}"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39037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BD6AA7B3-AA34-4F90-B4E7-83A45F0F17E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793863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FE1EBDF-627C-44EF-8B5D-12D7970878C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0682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19C2676-4BFA-4C04-B238-3D27BAD0FEF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7844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4"/>
            <a:ext cx="3008313" cy="4691063"/>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79E149D2-033D-47C6-AC65-6669238A7E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3849161"/>
      </p:ext>
    </p:extLst>
  </p:cSld>
  <p:clrMapOvr>
    <a:masterClrMapping/>
  </p:clrMapOvr>
  <p:transition spd="slow"/>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76249980-C9DF-43F9-AE80-B7AA353D54B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840483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E8168807-E31E-40FF-9170-117A5F3548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927963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1369B45-9D32-4B5A-B181-CF021F2F824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873554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E9D559D3-9D4C-475E-BDCB-32259382E21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3400836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033D16CE-8D2D-482D-9C49-E73CE7C8811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979514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0049FE35-84DA-4E6D-8797-D640D7DB536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133437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8F7A41A-B1CF-40F1-8467-FE254910F33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82384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12" rIns="91425" bIns="45712"/>
          <a:lstStyle/>
          <a:p>
            <a:pPr eaLnBrk="0" fontAlgn="base" hangingPunct="0">
              <a:spcBef>
                <a:spcPct val="0"/>
              </a:spcBef>
              <a:spcAft>
                <a:spcPct val="0"/>
              </a:spcAft>
            </a:pPr>
            <a:endParaRPr lang="id-ID" sz="2400" b="1">
              <a:solidFill>
                <a:srgbClr val="FFFFFF"/>
              </a:solidFill>
              <a:latin typeface="Arial" charset="0"/>
            </a:endParaRPr>
          </a:p>
        </p:txBody>
      </p:sp>
      <p:sp>
        <p:nvSpPr>
          <p:cNvPr id="39938" name="Rectangle 2"/>
          <p:cNvSpPr>
            <a:spLocks noGrp="1" noChangeArrowheads="1"/>
          </p:cNvSpPr>
          <p:nvPr>
            <p:ph type="ctrTitle" sz="quarter"/>
          </p:nvPr>
        </p:nvSpPr>
        <p:spPr>
          <a:xfrm>
            <a:off x="685800" y="1997079"/>
            <a:ext cx="7772400" cy="1431925"/>
          </a:xfrm>
        </p:spPr>
        <p:txBody>
          <a:bodyPr anchor="b" anchorCtr="1"/>
          <a:lstStyle>
            <a:lvl1pPr>
              <a:defRPr/>
            </a:lvl1pPr>
          </a:lstStyle>
          <a:p>
            <a:r>
              <a:rPr lang="en-GB"/>
              <a:t>Click to edit Master title style</a:t>
            </a:r>
          </a:p>
        </p:txBody>
      </p:sp>
      <p:sp>
        <p:nvSpPr>
          <p:cNvPr id="3993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1"/>
          </p:nvPr>
        </p:nvSpPr>
        <p:spPr/>
        <p:txBody>
          <a:bodyPr/>
          <a:lstStyle>
            <a:lvl1pPr>
              <a:defRPr/>
            </a:lvl1pPr>
          </a:lstStyle>
          <a:p>
            <a:pPr>
              <a:defRPr/>
            </a:pPr>
            <a:fld id="{AD3257A7-3B18-4714-AEA1-41D1238FF458}" type="slidenum">
              <a:rPr lang="en-GB">
                <a:solidFill>
                  <a:srgbClr val="FFFFFF"/>
                </a:solidFill>
              </a:rPr>
              <a:pPr>
                <a:defRPr/>
              </a:pPr>
              <a:t>‹#›</a:t>
            </a:fld>
            <a:endParaRPr lang="en-GB">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en-GB">
              <a:solidFill>
                <a:srgbClr val="FFFFFF"/>
              </a:solidFill>
            </a:endParaRPr>
          </a:p>
        </p:txBody>
      </p:sp>
    </p:spTree>
    <p:extLst>
      <p:ext uri="{BB962C8B-B14F-4D97-AF65-F5344CB8AC3E}">
        <p14:creationId xmlns:p14="http://schemas.microsoft.com/office/powerpoint/2010/main" val="2210935429"/>
      </p:ext>
    </p:extLst>
  </p:cSld>
  <p:clrMapOvr>
    <a:masterClrMapping/>
  </p:clrMapOvr>
  <p:transition>
    <p:wipe dir="d"/>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5DDC768-AB48-47C3-9906-078137BAC36B}"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169852725"/>
      </p:ext>
    </p:extLst>
  </p:cSld>
  <p:clrMapOvr>
    <a:masterClrMapping/>
  </p:clrMapOvr>
  <p:transition>
    <p:wipe dir="d"/>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lvl1pPr>
            <a:lvl2pPr marL="457124" indent="0">
              <a:buNone/>
              <a:defRPr sz="1800"/>
            </a:lvl2pPr>
            <a:lvl3pPr marL="914244" indent="0">
              <a:buNone/>
              <a:defRPr sz="1600"/>
            </a:lvl3pPr>
            <a:lvl4pPr marL="1371366" indent="0">
              <a:buNone/>
              <a:defRPr sz="1400"/>
            </a:lvl4pPr>
            <a:lvl5pPr marL="1828487" indent="0">
              <a:buNone/>
              <a:defRPr sz="1400"/>
            </a:lvl5pPr>
            <a:lvl6pPr marL="2285609" indent="0">
              <a:buNone/>
              <a:defRPr sz="1400"/>
            </a:lvl6pPr>
            <a:lvl7pPr marL="2742731" indent="0">
              <a:buNone/>
              <a:defRPr sz="1400"/>
            </a:lvl7pPr>
            <a:lvl8pPr marL="3199852" indent="0">
              <a:buNone/>
              <a:defRPr sz="1400"/>
            </a:lvl8pPr>
            <a:lvl9pPr marL="3656972"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3D3D3BE-85F7-481D-ACF0-F23F0688041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36286467"/>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24" indent="0">
              <a:buNone/>
              <a:defRPr sz="2800"/>
            </a:lvl2pPr>
            <a:lvl3pPr marL="914244" indent="0">
              <a:buNone/>
              <a:defRPr sz="2400"/>
            </a:lvl3pPr>
            <a:lvl4pPr marL="1371366" indent="0">
              <a:buNone/>
              <a:defRPr sz="2000"/>
            </a:lvl4pPr>
            <a:lvl5pPr marL="1828487" indent="0">
              <a:buNone/>
              <a:defRPr sz="2000"/>
            </a:lvl5pPr>
            <a:lvl6pPr marL="2285609" indent="0">
              <a:buNone/>
              <a:defRPr sz="2000"/>
            </a:lvl6pPr>
            <a:lvl7pPr marL="2742731" indent="0">
              <a:buNone/>
              <a:defRPr sz="2000"/>
            </a:lvl7pPr>
            <a:lvl8pPr marL="3199852" indent="0">
              <a:buNone/>
              <a:defRPr sz="2000"/>
            </a:lvl8pPr>
            <a:lvl9pPr marL="3656972" indent="0">
              <a:buNone/>
              <a:defRPr sz="2000"/>
            </a:lvl9pPr>
          </a:lstStyle>
          <a:p>
            <a:pPr lvl="0"/>
            <a:endParaRPr lang="id-ID"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4679CBD3-E28A-457B-ADC1-B284978CC7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2041253"/>
      </p:ext>
    </p:extLst>
  </p:cSld>
  <p:clrMapOvr>
    <a:masterClrMapping/>
  </p:clrMapOvr>
  <p:transition spd="slow"/>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4806A69-5797-43B2-8764-962ECC12C2B4}"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372573959"/>
      </p:ext>
    </p:extLst>
  </p:cSld>
  <p:clrMapOvr>
    <a:masterClrMapping/>
  </p:clrMapOvr>
  <p:transition>
    <p:wipe dir="d"/>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7"/>
            <a:ext cx="4040188"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7"/>
            <a:ext cx="4041775"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7853779-AE64-4C0F-837C-2311847DB8F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82337443"/>
      </p:ext>
    </p:extLst>
  </p:cSld>
  <p:clrMapOvr>
    <a:masterClrMapping/>
  </p:clrMapOvr>
  <p:transition>
    <p:wipe dir="d"/>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B6C5E96-A57E-4E63-AE56-8A5BD0E70D8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825733536"/>
      </p:ext>
    </p:extLst>
  </p:cSld>
  <p:clrMapOvr>
    <a:masterClrMapping/>
  </p:clrMapOvr>
  <p:transition>
    <p:wipe dir="d"/>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1343917-389E-4D31-BFFF-7287180AA551}"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88242901"/>
      </p:ext>
    </p:extLst>
  </p:cSld>
  <p:clrMapOvr>
    <a:masterClrMapping/>
  </p:clrMapOvr>
  <p:transition>
    <p:wipe dir="d"/>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4"/>
            <a:ext cx="3008313" cy="4691063"/>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18A2F2D-CDDD-4440-96D9-721AE3D27BC2}"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072690018"/>
      </p:ext>
    </p:extLst>
  </p:cSld>
  <p:clrMapOvr>
    <a:masterClrMapping/>
  </p:clrMapOvr>
  <p:transition>
    <p:wipe dir="d"/>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24" indent="0">
              <a:buNone/>
              <a:defRPr sz="2800"/>
            </a:lvl2pPr>
            <a:lvl3pPr marL="914244" indent="0">
              <a:buNone/>
              <a:defRPr sz="2400"/>
            </a:lvl3pPr>
            <a:lvl4pPr marL="1371366" indent="0">
              <a:buNone/>
              <a:defRPr sz="2000"/>
            </a:lvl4pPr>
            <a:lvl5pPr marL="1828487" indent="0">
              <a:buNone/>
              <a:defRPr sz="2000"/>
            </a:lvl5pPr>
            <a:lvl6pPr marL="2285609" indent="0">
              <a:buNone/>
              <a:defRPr sz="2000"/>
            </a:lvl6pPr>
            <a:lvl7pPr marL="2742731" indent="0">
              <a:buNone/>
              <a:defRPr sz="2000"/>
            </a:lvl7pPr>
            <a:lvl8pPr marL="3199852" indent="0">
              <a:buNone/>
              <a:defRPr sz="2000"/>
            </a:lvl8pPr>
            <a:lvl9pPr marL="3656972"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8F4EBA0-3F52-45A7-9004-49BF6A26A73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01827015"/>
      </p:ext>
    </p:extLst>
  </p:cSld>
  <p:clrMapOvr>
    <a:masterClrMapping/>
  </p:clrMapOvr>
  <p:transition>
    <p:wipe dir="d"/>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47FA37-4B9E-4372-A4FD-E7E5ADC32D63}"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859978532"/>
      </p:ext>
    </p:extLst>
  </p:cSld>
  <p:clrMapOvr>
    <a:masterClrMapping/>
  </p:clrMapOvr>
  <p:transition>
    <p:wipe dir="d"/>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8C243A0-9D2F-457C-A2E5-5134A75B5859}"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184838680"/>
      </p:ext>
    </p:extLst>
  </p:cSld>
  <p:clrMapOvr>
    <a:masterClrMapping/>
  </p:clrMapOvr>
  <p:transition>
    <p:wipe dir="d"/>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92100"/>
            <a:ext cx="8229600" cy="5727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3BD5B2A-C8FA-447A-AF05-2CC347DE5AD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289263725"/>
      </p:ext>
    </p:extLst>
  </p:cSld>
  <p:clrMapOvr>
    <a:masterClrMapping/>
  </p:clrMapOvr>
  <p:transition>
    <p:wipe dir="d"/>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Table Placeholder 2"/>
          <p:cNvSpPr>
            <a:spLocks noGrp="1"/>
          </p:cNvSpPr>
          <p:nvPr>
            <p:ph type="tbl" idx="1"/>
          </p:nvPr>
        </p:nvSpPr>
        <p:spPr>
          <a:xfrm>
            <a:off x="457200" y="1905000"/>
            <a:ext cx="82296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37F1F4-A00E-4FB9-A059-A8F01770392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119016355"/>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3.jpe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6" Type="http://schemas.openxmlformats.org/officeDocument/2006/relationships/image" Target="../media/image3.jpeg"/><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theme" Target="../theme/theme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2.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theme" Target="../theme/theme6.xml"/><Relationship Id="rId2" Type="http://schemas.openxmlformats.org/officeDocument/2006/relationships/slideLayout" Target="../slideLayouts/slideLayout66.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3.xml"/><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7.xml"/><Relationship Id="rId2" Type="http://schemas.openxmlformats.org/officeDocument/2006/relationships/slideLayout" Target="../slideLayouts/slideLayout77.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4.xml"/><Relationship Id="rId13" Type="http://schemas.openxmlformats.org/officeDocument/2006/relationships/slideLayout" Target="../slideLayouts/slideLayout99.xml"/><Relationship Id="rId18" Type="http://schemas.openxmlformats.org/officeDocument/2006/relationships/image" Target="../media/image7.jpeg"/><Relationship Id="rId3" Type="http://schemas.openxmlformats.org/officeDocument/2006/relationships/slideLayout" Target="../slideLayouts/slideLayout89.xml"/><Relationship Id="rId7" Type="http://schemas.openxmlformats.org/officeDocument/2006/relationships/slideLayout" Target="../slideLayouts/slideLayout93.xml"/><Relationship Id="rId12" Type="http://schemas.openxmlformats.org/officeDocument/2006/relationships/slideLayout" Target="../slideLayouts/slideLayout98.xml"/><Relationship Id="rId17" Type="http://schemas.openxmlformats.org/officeDocument/2006/relationships/theme" Target="../theme/theme8.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5" Type="http://schemas.openxmlformats.org/officeDocument/2006/relationships/slideLayout" Target="../slideLayouts/slideLayout91.xml"/><Relationship Id="rId15" Type="http://schemas.openxmlformats.org/officeDocument/2006/relationships/slideLayout" Target="../slideLayouts/slideLayout101.xml"/><Relationship Id="rId10" Type="http://schemas.openxmlformats.org/officeDocument/2006/relationships/slideLayout" Target="../slideLayouts/slideLayout96.xml"/><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2667000" cy="6858000"/>
            <a:chOff x="0" y="0"/>
            <a:chExt cx="1680" cy="4320"/>
          </a:xfrm>
        </p:grpSpPr>
        <p:sp>
          <p:nvSpPr>
            <p:cNvPr id="32771"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lang="en-US">
                <a:solidFill>
                  <a:srgbClr val="000000"/>
                </a:solidFill>
              </a:endParaRPr>
            </a:p>
          </p:txBody>
        </p:sp>
        <p:pic>
          <p:nvPicPr>
            <p:cNvPr id="1033" name="Picture 4" descr="slidemaster_med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773"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25" tIns="45712" rIns="91425" bIns="45712" numCol="1" anchor="ctr" anchorCtr="0" compatLnSpc="1">
            <a:prstTxWarp prst="textNoShape">
              <a:avLst/>
            </a:prstTxWarp>
          </a:bodyPr>
          <a:lstStyle/>
          <a:p>
            <a:pPr lvl="0"/>
            <a:r>
              <a:rPr lang="en-US"/>
              <a:t>Click to edit Master title style</a:t>
            </a:r>
          </a:p>
        </p:txBody>
      </p:sp>
      <p:sp>
        <p:nvSpPr>
          <p:cNvPr id="32774"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5" name="Rectangle 7"/>
          <p:cNvSpPr>
            <a:spLocks noGrp="1" noChangeArrowheads="1"/>
          </p:cNvSpPr>
          <p:nvPr>
            <p:ph type="dt" sz="half" idx="2"/>
          </p:nvPr>
        </p:nvSpPr>
        <p:spPr bwMode="auto">
          <a:xfrm>
            <a:off x="152400" y="6248402"/>
            <a:ext cx="1901825"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32776" name="Rectangle 8"/>
          <p:cNvSpPr>
            <a:spLocks noGrp="1" noChangeArrowheads="1"/>
          </p:cNvSpPr>
          <p:nvPr>
            <p:ph type="ftr" sz="quarter" idx="3"/>
          </p:nvPr>
        </p:nvSpPr>
        <p:spPr bwMode="auto">
          <a:xfrm>
            <a:off x="3124200" y="6248402"/>
            <a:ext cx="2895600"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ct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32777" name="Rectangle 9"/>
          <p:cNvSpPr>
            <a:spLocks noGrp="1" noChangeArrowheads="1"/>
          </p:cNvSpPr>
          <p:nvPr>
            <p:ph type="sldNum" sz="quarter" idx="4"/>
          </p:nvPr>
        </p:nvSpPr>
        <p:spPr bwMode="auto">
          <a:xfrm>
            <a:off x="6934200" y="6248402"/>
            <a:ext cx="1905000"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eaLnBrk="1" hangingPunct="1">
              <a:defRPr sz="1000">
                <a:effectLst>
                  <a:outerShdw blurRad="38100" dist="38100" dir="2700000" algn="tl">
                    <a:srgbClr val="C0C0C0"/>
                  </a:outerShdw>
                </a:effectLst>
              </a:defRPr>
            </a:lvl1pPr>
          </a:lstStyle>
          <a:p>
            <a:pPr fontAlgn="base">
              <a:spcBef>
                <a:spcPct val="0"/>
              </a:spcBef>
              <a:spcAft>
                <a:spcPct val="0"/>
              </a:spcAft>
              <a:defRPr/>
            </a:pPr>
            <a:fld id="{4D21238E-2A2F-48C5-84B7-7D4A077B7064}"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45678962"/>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124"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244"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366"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487"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841" indent="-342841"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822" indent="-28570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2804" indent="-22856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599926" indent="-22856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048" indent="-22856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169"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291"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8413"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5535"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1" tIns="45710" rIns="91421" bIns="4571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201"/>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1" tIns="45710" rIns="91421" bIns="4571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72"/>
            <a:ext cx="1904881"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72"/>
            <a:ext cx="2894504"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72"/>
            <a:ext cx="1904881"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400"/>
            </a:lvl1pPr>
          </a:lstStyle>
          <a:p>
            <a:pPr fontAlgn="base">
              <a:spcBef>
                <a:spcPct val="0"/>
              </a:spcBef>
              <a:spcAft>
                <a:spcPct val="0"/>
              </a:spcAft>
              <a:defRPr/>
            </a:pPr>
            <a:fld id="{4B28A509-6DC2-4253-8D2F-B4214E53C525}"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799473337"/>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 id="2147483991" r:id="rId10"/>
    <p:sldLayoutId id="2147483992" r:id="rId11"/>
    <p:sldLayoutId id="2147483993" r:id="rId12"/>
    <p:sldLayoutId id="2147483994" r:id="rId13"/>
  </p:sldLayoutIdLst>
  <p:txStyles>
    <p:titleStyle>
      <a:lvl1pPr algn="l" defTabSz="914844" rtl="0" eaLnBrk="0" fontAlgn="base" hangingPunct="0">
        <a:spcBef>
          <a:spcPct val="0"/>
        </a:spcBef>
        <a:spcAft>
          <a:spcPct val="0"/>
        </a:spcAft>
        <a:defRPr sz="4000" b="1">
          <a:solidFill>
            <a:schemeClr val="tx2"/>
          </a:solidFill>
          <a:latin typeface="+mj-lt"/>
          <a:ea typeface="+mj-ea"/>
          <a:cs typeface="+mj-cs"/>
        </a:defRPr>
      </a:lvl1pPr>
      <a:lvl2pPr algn="l" defTabSz="914844" rtl="0" eaLnBrk="0" fontAlgn="base" hangingPunct="0">
        <a:spcBef>
          <a:spcPct val="0"/>
        </a:spcBef>
        <a:spcAft>
          <a:spcPct val="0"/>
        </a:spcAft>
        <a:defRPr sz="4000" b="1">
          <a:solidFill>
            <a:schemeClr val="tx2"/>
          </a:solidFill>
          <a:latin typeface="Arial" charset="0"/>
        </a:defRPr>
      </a:lvl2pPr>
      <a:lvl3pPr algn="l" defTabSz="914844" rtl="0" eaLnBrk="0" fontAlgn="base" hangingPunct="0">
        <a:spcBef>
          <a:spcPct val="0"/>
        </a:spcBef>
        <a:spcAft>
          <a:spcPct val="0"/>
        </a:spcAft>
        <a:defRPr sz="4000" b="1">
          <a:solidFill>
            <a:schemeClr val="tx2"/>
          </a:solidFill>
          <a:latin typeface="Arial" charset="0"/>
        </a:defRPr>
      </a:lvl3pPr>
      <a:lvl4pPr algn="l" defTabSz="914844" rtl="0" eaLnBrk="0" fontAlgn="base" hangingPunct="0">
        <a:spcBef>
          <a:spcPct val="0"/>
        </a:spcBef>
        <a:spcAft>
          <a:spcPct val="0"/>
        </a:spcAft>
        <a:defRPr sz="4000" b="1">
          <a:solidFill>
            <a:schemeClr val="tx2"/>
          </a:solidFill>
          <a:latin typeface="Arial" charset="0"/>
        </a:defRPr>
      </a:lvl4pPr>
      <a:lvl5pPr algn="l" defTabSz="914844" rtl="0" eaLnBrk="0" fontAlgn="base" hangingPunct="0">
        <a:spcBef>
          <a:spcPct val="0"/>
        </a:spcBef>
        <a:spcAft>
          <a:spcPct val="0"/>
        </a:spcAft>
        <a:defRPr sz="4000" b="1">
          <a:solidFill>
            <a:schemeClr val="tx2"/>
          </a:solidFill>
          <a:latin typeface="Arial" charset="0"/>
        </a:defRPr>
      </a:lvl5pPr>
      <a:lvl6pPr marL="412322" algn="l" defTabSz="914844" rtl="0" fontAlgn="base">
        <a:spcBef>
          <a:spcPct val="0"/>
        </a:spcBef>
        <a:spcAft>
          <a:spcPct val="0"/>
        </a:spcAft>
        <a:defRPr sz="4000" b="1">
          <a:solidFill>
            <a:schemeClr val="tx2"/>
          </a:solidFill>
          <a:latin typeface="Arial" charset="0"/>
        </a:defRPr>
      </a:lvl6pPr>
      <a:lvl7pPr marL="824646" algn="l" defTabSz="914844" rtl="0" fontAlgn="base">
        <a:spcBef>
          <a:spcPct val="0"/>
        </a:spcBef>
        <a:spcAft>
          <a:spcPct val="0"/>
        </a:spcAft>
        <a:defRPr sz="4000" b="1">
          <a:solidFill>
            <a:schemeClr val="tx2"/>
          </a:solidFill>
          <a:latin typeface="Arial" charset="0"/>
        </a:defRPr>
      </a:lvl7pPr>
      <a:lvl8pPr marL="1236971" algn="l" defTabSz="914844" rtl="0" fontAlgn="base">
        <a:spcBef>
          <a:spcPct val="0"/>
        </a:spcBef>
        <a:spcAft>
          <a:spcPct val="0"/>
        </a:spcAft>
        <a:defRPr sz="4000" b="1">
          <a:solidFill>
            <a:schemeClr val="tx2"/>
          </a:solidFill>
          <a:latin typeface="Arial" charset="0"/>
        </a:defRPr>
      </a:lvl8pPr>
      <a:lvl9pPr marL="1649295" algn="l" defTabSz="914844" rtl="0" fontAlgn="base">
        <a:spcBef>
          <a:spcPct val="0"/>
        </a:spcBef>
        <a:spcAft>
          <a:spcPct val="0"/>
        </a:spcAft>
        <a:defRPr sz="4000" b="1">
          <a:solidFill>
            <a:schemeClr val="tx2"/>
          </a:solidFill>
          <a:latin typeface="Arial" charset="0"/>
        </a:defRPr>
      </a:lvl9pPr>
    </p:titleStyle>
    <p:bodyStyle>
      <a:lvl1pPr marL="342173" indent="-342173" algn="l" defTabSz="914844" rtl="0" eaLnBrk="0" fontAlgn="base" hangingPunct="0">
        <a:spcBef>
          <a:spcPct val="20000"/>
        </a:spcBef>
        <a:spcAft>
          <a:spcPct val="0"/>
        </a:spcAft>
        <a:buChar char="•"/>
        <a:defRPr sz="3200">
          <a:solidFill>
            <a:schemeClr val="tx1"/>
          </a:solidFill>
          <a:latin typeface="+mn-lt"/>
          <a:ea typeface="+mn-ea"/>
          <a:cs typeface="+mn-cs"/>
        </a:defRPr>
      </a:lvl1pPr>
      <a:lvl2pPr marL="743042" indent="-286335" algn="l" defTabSz="914844" rtl="0" eaLnBrk="0" fontAlgn="base" hangingPunct="0">
        <a:spcBef>
          <a:spcPct val="20000"/>
        </a:spcBef>
        <a:spcAft>
          <a:spcPct val="0"/>
        </a:spcAft>
        <a:buChar char="–"/>
        <a:defRPr sz="2800">
          <a:solidFill>
            <a:schemeClr val="tx1"/>
          </a:solidFill>
          <a:latin typeface="+mn-lt"/>
        </a:defRPr>
      </a:lvl2pPr>
      <a:lvl3pPr marL="1142480" indent="-227640" algn="l" defTabSz="914844" rtl="0" eaLnBrk="0" fontAlgn="base" hangingPunct="0">
        <a:spcBef>
          <a:spcPct val="20000"/>
        </a:spcBef>
        <a:spcAft>
          <a:spcPct val="0"/>
        </a:spcAft>
        <a:buChar char="•"/>
        <a:defRPr sz="2400">
          <a:solidFill>
            <a:schemeClr val="tx1"/>
          </a:solidFill>
          <a:latin typeface="+mn-lt"/>
        </a:defRPr>
      </a:lvl3pPr>
      <a:lvl4pPr marL="1599187" indent="-227640" algn="l" defTabSz="914844" rtl="0" eaLnBrk="0" fontAlgn="base" hangingPunct="0">
        <a:spcBef>
          <a:spcPct val="20000"/>
        </a:spcBef>
        <a:spcAft>
          <a:spcPct val="0"/>
        </a:spcAft>
        <a:buChar char="–"/>
        <a:defRPr sz="2000">
          <a:solidFill>
            <a:schemeClr val="tx1"/>
          </a:solidFill>
          <a:latin typeface="+mn-lt"/>
        </a:defRPr>
      </a:lvl4pPr>
      <a:lvl5pPr marL="2057325" indent="-229068" algn="l" defTabSz="914844" rtl="0" eaLnBrk="0" fontAlgn="base" hangingPunct="0">
        <a:spcBef>
          <a:spcPct val="20000"/>
        </a:spcBef>
        <a:spcAft>
          <a:spcPct val="0"/>
        </a:spcAft>
        <a:buChar char="»"/>
        <a:defRPr sz="2000">
          <a:solidFill>
            <a:schemeClr val="tx1"/>
          </a:solidFill>
          <a:latin typeface="+mn-lt"/>
        </a:defRPr>
      </a:lvl5pPr>
      <a:lvl6pPr marL="2469648" indent="-229068" algn="l" defTabSz="914844" rtl="0" fontAlgn="base">
        <a:spcBef>
          <a:spcPct val="20000"/>
        </a:spcBef>
        <a:spcAft>
          <a:spcPct val="0"/>
        </a:spcAft>
        <a:buChar char="»"/>
        <a:defRPr sz="2000">
          <a:solidFill>
            <a:schemeClr val="tx1"/>
          </a:solidFill>
          <a:latin typeface="+mn-lt"/>
        </a:defRPr>
      </a:lvl6pPr>
      <a:lvl7pPr marL="2881972" indent="-229068" algn="l" defTabSz="914844" rtl="0" fontAlgn="base">
        <a:spcBef>
          <a:spcPct val="20000"/>
        </a:spcBef>
        <a:spcAft>
          <a:spcPct val="0"/>
        </a:spcAft>
        <a:buChar char="»"/>
        <a:defRPr sz="2000">
          <a:solidFill>
            <a:schemeClr val="tx1"/>
          </a:solidFill>
          <a:latin typeface="+mn-lt"/>
        </a:defRPr>
      </a:lvl7pPr>
      <a:lvl8pPr marL="3294296" indent="-229068" algn="l" defTabSz="914844" rtl="0" fontAlgn="base">
        <a:spcBef>
          <a:spcPct val="20000"/>
        </a:spcBef>
        <a:spcAft>
          <a:spcPct val="0"/>
        </a:spcAft>
        <a:buChar char="»"/>
        <a:defRPr sz="2000">
          <a:solidFill>
            <a:schemeClr val="tx1"/>
          </a:solidFill>
          <a:latin typeface="+mn-lt"/>
        </a:defRPr>
      </a:lvl8pPr>
      <a:lvl9pPr marL="3706620" indent="-229068" algn="l" defTabSz="914844" rtl="0" fontAlgn="base">
        <a:spcBef>
          <a:spcPct val="20000"/>
        </a:spcBef>
        <a:spcAft>
          <a:spcPct val="0"/>
        </a:spcAft>
        <a:buChar char="»"/>
        <a:defRPr sz="2000">
          <a:solidFill>
            <a:schemeClr val="tx1"/>
          </a:solidFill>
          <a:latin typeface="+mn-lt"/>
        </a:defRPr>
      </a:lvl9pPr>
    </p:bodyStyle>
    <p:otherStyle>
      <a:defPPr>
        <a:defRPr lang="en-US"/>
      </a:defPPr>
      <a:lvl1pPr marL="0" algn="l" defTabSz="824646" rtl="0" eaLnBrk="1" latinLnBrk="0" hangingPunct="1">
        <a:defRPr sz="1600" kern="1200">
          <a:solidFill>
            <a:schemeClr val="tx1"/>
          </a:solidFill>
          <a:latin typeface="+mn-lt"/>
          <a:ea typeface="+mn-ea"/>
          <a:cs typeface="+mn-cs"/>
        </a:defRPr>
      </a:lvl1pPr>
      <a:lvl2pPr marL="412322" algn="l" defTabSz="824646" rtl="0" eaLnBrk="1" latinLnBrk="0" hangingPunct="1">
        <a:defRPr sz="1600" kern="1200">
          <a:solidFill>
            <a:schemeClr val="tx1"/>
          </a:solidFill>
          <a:latin typeface="+mn-lt"/>
          <a:ea typeface="+mn-ea"/>
          <a:cs typeface="+mn-cs"/>
        </a:defRPr>
      </a:lvl2pPr>
      <a:lvl3pPr marL="824646" algn="l" defTabSz="824646" rtl="0" eaLnBrk="1" latinLnBrk="0" hangingPunct="1">
        <a:defRPr sz="1600" kern="1200">
          <a:solidFill>
            <a:schemeClr val="tx1"/>
          </a:solidFill>
          <a:latin typeface="+mn-lt"/>
          <a:ea typeface="+mn-ea"/>
          <a:cs typeface="+mn-cs"/>
        </a:defRPr>
      </a:lvl3pPr>
      <a:lvl4pPr marL="1236971" algn="l" defTabSz="824646" rtl="0" eaLnBrk="1" latinLnBrk="0" hangingPunct="1">
        <a:defRPr sz="1600" kern="1200">
          <a:solidFill>
            <a:schemeClr val="tx1"/>
          </a:solidFill>
          <a:latin typeface="+mn-lt"/>
          <a:ea typeface="+mn-ea"/>
          <a:cs typeface="+mn-cs"/>
        </a:defRPr>
      </a:lvl4pPr>
      <a:lvl5pPr marL="1649295" algn="l" defTabSz="824646" rtl="0" eaLnBrk="1" latinLnBrk="0" hangingPunct="1">
        <a:defRPr sz="1600" kern="1200">
          <a:solidFill>
            <a:schemeClr val="tx1"/>
          </a:solidFill>
          <a:latin typeface="+mn-lt"/>
          <a:ea typeface="+mn-ea"/>
          <a:cs typeface="+mn-cs"/>
        </a:defRPr>
      </a:lvl5pPr>
      <a:lvl6pPr marL="2061619" algn="l" defTabSz="824646" rtl="0" eaLnBrk="1" latinLnBrk="0" hangingPunct="1">
        <a:defRPr sz="1600" kern="1200">
          <a:solidFill>
            <a:schemeClr val="tx1"/>
          </a:solidFill>
          <a:latin typeface="+mn-lt"/>
          <a:ea typeface="+mn-ea"/>
          <a:cs typeface="+mn-cs"/>
        </a:defRPr>
      </a:lvl6pPr>
      <a:lvl7pPr marL="2473942" algn="l" defTabSz="824646" rtl="0" eaLnBrk="1" latinLnBrk="0" hangingPunct="1">
        <a:defRPr sz="1600" kern="1200">
          <a:solidFill>
            <a:schemeClr val="tx1"/>
          </a:solidFill>
          <a:latin typeface="+mn-lt"/>
          <a:ea typeface="+mn-ea"/>
          <a:cs typeface="+mn-cs"/>
        </a:defRPr>
      </a:lvl7pPr>
      <a:lvl8pPr marL="2886267" algn="l" defTabSz="824646" rtl="0" eaLnBrk="1" latinLnBrk="0" hangingPunct="1">
        <a:defRPr sz="1600" kern="1200">
          <a:solidFill>
            <a:schemeClr val="tx1"/>
          </a:solidFill>
          <a:latin typeface="+mn-lt"/>
          <a:ea typeface="+mn-ea"/>
          <a:cs typeface="+mn-cs"/>
        </a:defRPr>
      </a:lvl8pPr>
      <a:lvl9pPr marL="3298591" algn="l" defTabSz="824646"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201"/>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71"/>
            <a:ext cx="1904881"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defRPr sz="1400"/>
            </a:lvl1pPr>
          </a:lstStyle>
          <a:p>
            <a:pPr defTabSz="914283"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71"/>
            <a:ext cx="2894504"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ctr">
              <a:defRPr sz="1400"/>
            </a:lvl1pPr>
          </a:lstStyle>
          <a:p>
            <a:pPr defTabSz="914283"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71"/>
            <a:ext cx="1904881"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a:defRPr sz="1400"/>
            </a:lvl1pPr>
          </a:lstStyle>
          <a:p>
            <a:pPr defTabSz="914283" fontAlgn="base">
              <a:spcBef>
                <a:spcPct val="0"/>
              </a:spcBef>
              <a:spcAft>
                <a:spcPct val="0"/>
              </a:spcAft>
              <a:defRPr/>
            </a:pPr>
            <a:fld id="{4B28A509-6DC2-4253-8D2F-B4214E53C525}" type="slidenum">
              <a:rPr lang="en-US" smtClean="0">
                <a:solidFill>
                  <a:srgbClr val="000000"/>
                </a:solidFill>
              </a:rPr>
              <a:pPr defTabSz="914283"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590841952"/>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 id="2147484008" r:id="rId12"/>
    <p:sldLayoutId id="2147484009" r:id="rId13"/>
    <p:sldLayoutId id="2147484010" r:id="rId14"/>
  </p:sldLayoutIdLst>
  <p:txStyles>
    <p:title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p:titleStyle>
    <p:bodyStyle>
      <a:lvl1pPr marL="342187" indent="-342187" algn="l" defTabSz="914884" rtl="0" eaLnBrk="0" fontAlgn="base" hangingPunct="0">
        <a:spcBef>
          <a:spcPct val="20000"/>
        </a:spcBef>
        <a:spcAft>
          <a:spcPct val="0"/>
        </a:spcAft>
        <a:buChar char="•"/>
        <a:defRPr sz="3200">
          <a:solidFill>
            <a:schemeClr val="tx1"/>
          </a:solidFill>
          <a:latin typeface="+mn-lt"/>
          <a:ea typeface="+mn-ea"/>
          <a:cs typeface="+mn-cs"/>
        </a:defRPr>
      </a:lvl1pPr>
      <a:lvl2pPr marL="743074" indent="-286348" algn="l" defTabSz="914884" rtl="0" eaLnBrk="0" fontAlgn="base" hangingPunct="0">
        <a:spcBef>
          <a:spcPct val="20000"/>
        </a:spcBef>
        <a:spcAft>
          <a:spcPct val="0"/>
        </a:spcAft>
        <a:buChar char="–"/>
        <a:defRPr sz="2800">
          <a:solidFill>
            <a:schemeClr val="tx1"/>
          </a:solidFill>
          <a:latin typeface="+mn-lt"/>
        </a:defRPr>
      </a:lvl2pPr>
      <a:lvl3pPr marL="1142529" indent="-227649" algn="l" defTabSz="914884" rtl="0" eaLnBrk="0" fontAlgn="base" hangingPunct="0">
        <a:spcBef>
          <a:spcPct val="20000"/>
        </a:spcBef>
        <a:spcAft>
          <a:spcPct val="0"/>
        </a:spcAft>
        <a:buChar char="•"/>
        <a:defRPr sz="2400">
          <a:solidFill>
            <a:schemeClr val="tx1"/>
          </a:solidFill>
          <a:latin typeface="+mn-lt"/>
        </a:defRPr>
      </a:lvl3pPr>
      <a:lvl4pPr marL="1599256" indent="-227649" algn="l" defTabSz="914884" rtl="0" eaLnBrk="0" fontAlgn="base" hangingPunct="0">
        <a:spcBef>
          <a:spcPct val="20000"/>
        </a:spcBef>
        <a:spcAft>
          <a:spcPct val="0"/>
        </a:spcAft>
        <a:buChar char="–"/>
        <a:defRPr sz="2000">
          <a:solidFill>
            <a:schemeClr val="tx1"/>
          </a:solidFill>
          <a:latin typeface="+mn-lt"/>
        </a:defRPr>
      </a:lvl4pPr>
      <a:lvl5pPr marL="2057413" indent="-229078" algn="l" defTabSz="914884" rtl="0" eaLnBrk="0" fontAlgn="base" hangingPunct="0">
        <a:spcBef>
          <a:spcPct val="20000"/>
        </a:spcBef>
        <a:spcAft>
          <a:spcPct val="0"/>
        </a:spcAft>
        <a:buChar char="»"/>
        <a:defRPr sz="2000">
          <a:solidFill>
            <a:schemeClr val="tx1"/>
          </a:solidFill>
          <a:latin typeface="+mn-lt"/>
        </a:defRPr>
      </a:lvl5pPr>
      <a:lvl6pPr marL="2469754" indent="-229078" algn="l" defTabSz="914884" rtl="0" fontAlgn="base">
        <a:spcBef>
          <a:spcPct val="20000"/>
        </a:spcBef>
        <a:spcAft>
          <a:spcPct val="0"/>
        </a:spcAft>
        <a:buChar char="»"/>
        <a:defRPr sz="2000">
          <a:solidFill>
            <a:schemeClr val="tx1"/>
          </a:solidFill>
          <a:latin typeface="+mn-lt"/>
        </a:defRPr>
      </a:lvl6pPr>
      <a:lvl7pPr marL="2882095" indent="-229078" algn="l" defTabSz="914884" rtl="0" fontAlgn="base">
        <a:spcBef>
          <a:spcPct val="20000"/>
        </a:spcBef>
        <a:spcAft>
          <a:spcPct val="0"/>
        </a:spcAft>
        <a:buChar char="»"/>
        <a:defRPr sz="2000">
          <a:solidFill>
            <a:schemeClr val="tx1"/>
          </a:solidFill>
          <a:latin typeface="+mn-lt"/>
        </a:defRPr>
      </a:lvl7pPr>
      <a:lvl8pPr marL="3294437" indent="-229078" algn="l" defTabSz="914884" rtl="0" fontAlgn="base">
        <a:spcBef>
          <a:spcPct val="20000"/>
        </a:spcBef>
        <a:spcAft>
          <a:spcPct val="0"/>
        </a:spcAft>
        <a:buChar char="»"/>
        <a:defRPr sz="2000">
          <a:solidFill>
            <a:schemeClr val="tx1"/>
          </a:solidFill>
          <a:latin typeface="+mn-lt"/>
        </a:defRPr>
      </a:lvl8pPr>
      <a:lvl9pPr marL="3706779" indent="-229078" algn="l" defTabSz="914884" rtl="0" fontAlgn="base">
        <a:spcBef>
          <a:spcPct val="20000"/>
        </a:spcBef>
        <a:spcAft>
          <a:spcPct val="0"/>
        </a:spcAft>
        <a:buChar char="»"/>
        <a:defRPr sz="2000">
          <a:solidFill>
            <a:schemeClr val="tx1"/>
          </a:solidFill>
          <a:latin typeface="+mn-lt"/>
        </a:defRPr>
      </a:lvl9pPr>
    </p:bodyStyle>
    <p:otherStyle>
      <a:defPPr>
        <a:defRPr lang="en-US"/>
      </a:defPPr>
      <a:lvl1pPr marL="0" algn="l" defTabSz="824682" rtl="0" eaLnBrk="1" latinLnBrk="0" hangingPunct="1">
        <a:defRPr sz="1600" kern="1200">
          <a:solidFill>
            <a:schemeClr val="tx1"/>
          </a:solidFill>
          <a:latin typeface="+mn-lt"/>
          <a:ea typeface="+mn-ea"/>
          <a:cs typeface="+mn-cs"/>
        </a:defRPr>
      </a:lvl1pPr>
      <a:lvl2pPr marL="412340" algn="l" defTabSz="824682" rtl="0" eaLnBrk="1" latinLnBrk="0" hangingPunct="1">
        <a:defRPr sz="1600" kern="1200">
          <a:solidFill>
            <a:schemeClr val="tx1"/>
          </a:solidFill>
          <a:latin typeface="+mn-lt"/>
          <a:ea typeface="+mn-ea"/>
          <a:cs typeface="+mn-cs"/>
        </a:defRPr>
      </a:lvl2pPr>
      <a:lvl3pPr marL="824682" algn="l" defTabSz="824682" rtl="0" eaLnBrk="1" latinLnBrk="0" hangingPunct="1">
        <a:defRPr sz="1600" kern="1200">
          <a:solidFill>
            <a:schemeClr val="tx1"/>
          </a:solidFill>
          <a:latin typeface="+mn-lt"/>
          <a:ea typeface="+mn-ea"/>
          <a:cs typeface="+mn-cs"/>
        </a:defRPr>
      </a:lvl3pPr>
      <a:lvl4pPr marL="1237024" algn="l" defTabSz="824682" rtl="0" eaLnBrk="1" latinLnBrk="0" hangingPunct="1">
        <a:defRPr sz="1600" kern="1200">
          <a:solidFill>
            <a:schemeClr val="tx1"/>
          </a:solidFill>
          <a:latin typeface="+mn-lt"/>
          <a:ea typeface="+mn-ea"/>
          <a:cs typeface="+mn-cs"/>
        </a:defRPr>
      </a:lvl4pPr>
      <a:lvl5pPr marL="1649366" algn="l" defTabSz="824682" rtl="0" eaLnBrk="1" latinLnBrk="0" hangingPunct="1">
        <a:defRPr sz="1600" kern="1200">
          <a:solidFill>
            <a:schemeClr val="tx1"/>
          </a:solidFill>
          <a:latin typeface="+mn-lt"/>
          <a:ea typeface="+mn-ea"/>
          <a:cs typeface="+mn-cs"/>
        </a:defRPr>
      </a:lvl5pPr>
      <a:lvl6pPr marL="2061708" algn="l" defTabSz="824682" rtl="0" eaLnBrk="1" latinLnBrk="0" hangingPunct="1">
        <a:defRPr sz="1600" kern="1200">
          <a:solidFill>
            <a:schemeClr val="tx1"/>
          </a:solidFill>
          <a:latin typeface="+mn-lt"/>
          <a:ea typeface="+mn-ea"/>
          <a:cs typeface="+mn-cs"/>
        </a:defRPr>
      </a:lvl6pPr>
      <a:lvl7pPr marL="2474048" algn="l" defTabSz="824682" rtl="0" eaLnBrk="1" latinLnBrk="0" hangingPunct="1">
        <a:defRPr sz="1600" kern="1200">
          <a:solidFill>
            <a:schemeClr val="tx1"/>
          </a:solidFill>
          <a:latin typeface="+mn-lt"/>
          <a:ea typeface="+mn-ea"/>
          <a:cs typeface="+mn-cs"/>
        </a:defRPr>
      </a:lvl7pPr>
      <a:lvl8pPr marL="2886390" algn="l" defTabSz="824682" rtl="0" eaLnBrk="1" latinLnBrk="0" hangingPunct="1">
        <a:defRPr sz="1600" kern="1200">
          <a:solidFill>
            <a:schemeClr val="tx1"/>
          </a:solidFill>
          <a:latin typeface="+mn-lt"/>
          <a:ea typeface="+mn-ea"/>
          <a:cs typeface="+mn-cs"/>
        </a:defRPr>
      </a:lvl8pPr>
      <a:lvl9pPr marL="3298732" algn="l" defTabSz="824682" rtl="0" eaLnBrk="1" latinLnBrk="0" hangingPunct="1">
        <a:defRPr sz="1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199"/>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68"/>
            <a:ext cx="1904881"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defTabSz="914400"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68"/>
            <a:ext cx="2894504"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defTabSz="914400"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68"/>
            <a:ext cx="1904881"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defTabSz="914400" fontAlgn="base">
              <a:spcBef>
                <a:spcPct val="0"/>
              </a:spcBef>
              <a:spcAft>
                <a:spcPct val="0"/>
              </a:spcAft>
              <a:defRPr/>
            </a:pPr>
            <a:fld id="{4B28A509-6DC2-4253-8D2F-B4214E53C525}"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000590595"/>
      </p:ext>
    </p:extLst>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 id="2147484023" r:id="rId12"/>
    <p:sldLayoutId id="2147484024" r:id="rId13"/>
    <p:sldLayoutId id="2147484025" r:id="rId14"/>
  </p:sldLayoutIdLst>
  <p:txStyles>
    <p:titleStyle>
      <a:lvl1pPr algn="l" defTabSz="915001" rtl="0" eaLnBrk="0" fontAlgn="base" hangingPunct="0">
        <a:spcBef>
          <a:spcPct val="0"/>
        </a:spcBef>
        <a:spcAft>
          <a:spcPct val="0"/>
        </a:spcAft>
        <a:defRPr sz="4000" b="1">
          <a:solidFill>
            <a:schemeClr val="tx2"/>
          </a:solidFill>
          <a:latin typeface="+mj-lt"/>
          <a:ea typeface="+mj-ea"/>
          <a:cs typeface="+mj-cs"/>
        </a:defRPr>
      </a:lvl1pPr>
      <a:lvl2pPr algn="l" defTabSz="915001" rtl="0" eaLnBrk="0" fontAlgn="base" hangingPunct="0">
        <a:spcBef>
          <a:spcPct val="0"/>
        </a:spcBef>
        <a:spcAft>
          <a:spcPct val="0"/>
        </a:spcAft>
        <a:defRPr sz="4000" b="1">
          <a:solidFill>
            <a:schemeClr val="tx2"/>
          </a:solidFill>
          <a:latin typeface="Arial" charset="0"/>
        </a:defRPr>
      </a:lvl2pPr>
      <a:lvl3pPr algn="l" defTabSz="915001" rtl="0" eaLnBrk="0" fontAlgn="base" hangingPunct="0">
        <a:spcBef>
          <a:spcPct val="0"/>
        </a:spcBef>
        <a:spcAft>
          <a:spcPct val="0"/>
        </a:spcAft>
        <a:defRPr sz="4000" b="1">
          <a:solidFill>
            <a:schemeClr val="tx2"/>
          </a:solidFill>
          <a:latin typeface="Arial" charset="0"/>
        </a:defRPr>
      </a:lvl3pPr>
      <a:lvl4pPr algn="l" defTabSz="915001" rtl="0" eaLnBrk="0" fontAlgn="base" hangingPunct="0">
        <a:spcBef>
          <a:spcPct val="0"/>
        </a:spcBef>
        <a:spcAft>
          <a:spcPct val="0"/>
        </a:spcAft>
        <a:defRPr sz="4000" b="1">
          <a:solidFill>
            <a:schemeClr val="tx2"/>
          </a:solidFill>
          <a:latin typeface="Arial" charset="0"/>
        </a:defRPr>
      </a:lvl4pPr>
      <a:lvl5pPr algn="l" defTabSz="915001" rtl="0" eaLnBrk="0" fontAlgn="base" hangingPunct="0">
        <a:spcBef>
          <a:spcPct val="0"/>
        </a:spcBef>
        <a:spcAft>
          <a:spcPct val="0"/>
        </a:spcAft>
        <a:defRPr sz="4000" b="1">
          <a:solidFill>
            <a:schemeClr val="tx2"/>
          </a:solidFill>
          <a:latin typeface="Arial" charset="0"/>
        </a:defRPr>
      </a:lvl5pPr>
      <a:lvl6pPr marL="412394" algn="l" defTabSz="915001" rtl="0" fontAlgn="base">
        <a:spcBef>
          <a:spcPct val="0"/>
        </a:spcBef>
        <a:spcAft>
          <a:spcPct val="0"/>
        </a:spcAft>
        <a:defRPr sz="4000" b="1">
          <a:solidFill>
            <a:schemeClr val="tx2"/>
          </a:solidFill>
          <a:latin typeface="Arial" charset="0"/>
        </a:defRPr>
      </a:lvl6pPr>
      <a:lvl7pPr marL="824789" algn="l" defTabSz="915001" rtl="0" fontAlgn="base">
        <a:spcBef>
          <a:spcPct val="0"/>
        </a:spcBef>
        <a:spcAft>
          <a:spcPct val="0"/>
        </a:spcAft>
        <a:defRPr sz="4000" b="1">
          <a:solidFill>
            <a:schemeClr val="tx2"/>
          </a:solidFill>
          <a:latin typeface="Arial" charset="0"/>
        </a:defRPr>
      </a:lvl7pPr>
      <a:lvl8pPr marL="1237183" algn="l" defTabSz="915001" rtl="0" fontAlgn="base">
        <a:spcBef>
          <a:spcPct val="0"/>
        </a:spcBef>
        <a:spcAft>
          <a:spcPct val="0"/>
        </a:spcAft>
        <a:defRPr sz="4000" b="1">
          <a:solidFill>
            <a:schemeClr val="tx2"/>
          </a:solidFill>
          <a:latin typeface="Arial" charset="0"/>
        </a:defRPr>
      </a:lvl8pPr>
      <a:lvl9pPr marL="1649578" algn="l" defTabSz="915001" rtl="0" fontAlgn="base">
        <a:spcBef>
          <a:spcPct val="0"/>
        </a:spcBef>
        <a:spcAft>
          <a:spcPct val="0"/>
        </a:spcAft>
        <a:defRPr sz="4000" b="1">
          <a:solidFill>
            <a:schemeClr val="tx2"/>
          </a:solidFill>
          <a:latin typeface="Arial" charset="0"/>
        </a:defRPr>
      </a:lvl9pPr>
    </p:titleStyle>
    <p:bodyStyle>
      <a:lvl1pPr marL="342231" indent="-342231" algn="l" defTabSz="915001" rtl="0" eaLnBrk="0" fontAlgn="base" hangingPunct="0">
        <a:spcBef>
          <a:spcPct val="20000"/>
        </a:spcBef>
        <a:spcAft>
          <a:spcPct val="0"/>
        </a:spcAft>
        <a:buChar char="•"/>
        <a:defRPr sz="3200">
          <a:solidFill>
            <a:schemeClr val="tx1"/>
          </a:solidFill>
          <a:latin typeface="+mn-lt"/>
          <a:ea typeface="+mn-ea"/>
          <a:cs typeface="+mn-cs"/>
        </a:defRPr>
      </a:lvl1pPr>
      <a:lvl2pPr marL="743170" indent="-286385" algn="l" defTabSz="915001" rtl="0" eaLnBrk="0" fontAlgn="base" hangingPunct="0">
        <a:spcBef>
          <a:spcPct val="20000"/>
        </a:spcBef>
        <a:spcAft>
          <a:spcPct val="0"/>
        </a:spcAft>
        <a:buChar char="–"/>
        <a:defRPr sz="2800">
          <a:solidFill>
            <a:schemeClr val="tx1"/>
          </a:solidFill>
          <a:latin typeface="+mn-lt"/>
        </a:defRPr>
      </a:lvl2pPr>
      <a:lvl3pPr marL="1142676" indent="-227677" algn="l" defTabSz="915001" rtl="0" eaLnBrk="0" fontAlgn="base" hangingPunct="0">
        <a:spcBef>
          <a:spcPct val="20000"/>
        </a:spcBef>
        <a:spcAft>
          <a:spcPct val="0"/>
        </a:spcAft>
        <a:buChar char="•"/>
        <a:defRPr sz="2400">
          <a:solidFill>
            <a:schemeClr val="tx1"/>
          </a:solidFill>
          <a:latin typeface="+mn-lt"/>
        </a:defRPr>
      </a:lvl3pPr>
      <a:lvl4pPr marL="1599461" indent="-227677" algn="l" defTabSz="915001" rtl="0" eaLnBrk="0" fontAlgn="base" hangingPunct="0">
        <a:spcBef>
          <a:spcPct val="20000"/>
        </a:spcBef>
        <a:spcAft>
          <a:spcPct val="0"/>
        </a:spcAft>
        <a:buChar char="–"/>
        <a:defRPr sz="2000">
          <a:solidFill>
            <a:schemeClr val="tx1"/>
          </a:solidFill>
          <a:latin typeface="+mn-lt"/>
        </a:defRPr>
      </a:lvl4pPr>
      <a:lvl5pPr marL="2057677" indent="-229108" algn="l" defTabSz="915001" rtl="0" eaLnBrk="0" fontAlgn="base" hangingPunct="0">
        <a:spcBef>
          <a:spcPct val="20000"/>
        </a:spcBef>
        <a:spcAft>
          <a:spcPct val="0"/>
        </a:spcAft>
        <a:buChar char="»"/>
        <a:defRPr sz="2000">
          <a:solidFill>
            <a:schemeClr val="tx1"/>
          </a:solidFill>
          <a:latin typeface="+mn-lt"/>
        </a:defRPr>
      </a:lvl5pPr>
      <a:lvl6pPr marL="2470071" indent="-229108" algn="l" defTabSz="915001" rtl="0" fontAlgn="base">
        <a:spcBef>
          <a:spcPct val="20000"/>
        </a:spcBef>
        <a:spcAft>
          <a:spcPct val="0"/>
        </a:spcAft>
        <a:buChar char="»"/>
        <a:defRPr sz="2000">
          <a:solidFill>
            <a:schemeClr val="tx1"/>
          </a:solidFill>
          <a:latin typeface="+mn-lt"/>
        </a:defRPr>
      </a:lvl6pPr>
      <a:lvl7pPr marL="2882465" indent="-229108" algn="l" defTabSz="915001" rtl="0" fontAlgn="base">
        <a:spcBef>
          <a:spcPct val="20000"/>
        </a:spcBef>
        <a:spcAft>
          <a:spcPct val="0"/>
        </a:spcAft>
        <a:buChar char="»"/>
        <a:defRPr sz="2000">
          <a:solidFill>
            <a:schemeClr val="tx1"/>
          </a:solidFill>
          <a:latin typeface="+mn-lt"/>
        </a:defRPr>
      </a:lvl7pPr>
      <a:lvl8pPr marL="3294860" indent="-229108" algn="l" defTabSz="915001" rtl="0" fontAlgn="base">
        <a:spcBef>
          <a:spcPct val="20000"/>
        </a:spcBef>
        <a:spcAft>
          <a:spcPct val="0"/>
        </a:spcAft>
        <a:buChar char="»"/>
        <a:defRPr sz="2000">
          <a:solidFill>
            <a:schemeClr val="tx1"/>
          </a:solidFill>
          <a:latin typeface="+mn-lt"/>
        </a:defRPr>
      </a:lvl8pPr>
      <a:lvl9pPr marL="3707254" indent="-229108" algn="l" defTabSz="915001" rtl="0" fontAlgn="base">
        <a:spcBef>
          <a:spcPct val="20000"/>
        </a:spcBef>
        <a:spcAft>
          <a:spcPct val="0"/>
        </a:spcAft>
        <a:buChar char="»"/>
        <a:defRPr sz="2000">
          <a:solidFill>
            <a:schemeClr val="tx1"/>
          </a:solidFill>
          <a:latin typeface="+mn-lt"/>
        </a:defRPr>
      </a:lvl9pPr>
    </p:bodyStyle>
    <p:otherStyle>
      <a:defPPr>
        <a:defRPr lang="en-US"/>
      </a:defPPr>
      <a:lvl1pPr marL="0" algn="l" defTabSz="824789" rtl="0" eaLnBrk="1" latinLnBrk="0" hangingPunct="1">
        <a:defRPr sz="1600" kern="1200">
          <a:solidFill>
            <a:schemeClr val="tx1"/>
          </a:solidFill>
          <a:latin typeface="+mn-lt"/>
          <a:ea typeface="+mn-ea"/>
          <a:cs typeface="+mn-cs"/>
        </a:defRPr>
      </a:lvl1pPr>
      <a:lvl2pPr marL="412394" algn="l" defTabSz="824789" rtl="0" eaLnBrk="1" latinLnBrk="0" hangingPunct="1">
        <a:defRPr sz="1600" kern="1200">
          <a:solidFill>
            <a:schemeClr val="tx1"/>
          </a:solidFill>
          <a:latin typeface="+mn-lt"/>
          <a:ea typeface="+mn-ea"/>
          <a:cs typeface="+mn-cs"/>
        </a:defRPr>
      </a:lvl2pPr>
      <a:lvl3pPr marL="824789" algn="l" defTabSz="824789" rtl="0" eaLnBrk="1" latinLnBrk="0" hangingPunct="1">
        <a:defRPr sz="1600" kern="1200">
          <a:solidFill>
            <a:schemeClr val="tx1"/>
          </a:solidFill>
          <a:latin typeface="+mn-lt"/>
          <a:ea typeface="+mn-ea"/>
          <a:cs typeface="+mn-cs"/>
        </a:defRPr>
      </a:lvl3pPr>
      <a:lvl4pPr marL="1237183" algn="l" defTabSz="824789" rtl="0" eaLnBrk="1" latinLnBrk="0" hangingPunct="1">
        <a:defRPr sz="1600" kern="1200">
          <a:solidFill>
            <a:schemeClr val="tx1"/>
          </a:solidFill>
          <a:latin typeface="+mn-lt"/>
          <a:ea typeface="+mn-ea"/>
          <a:cs typeface="+mn-cs"/>
        </a:defRPr>
      </a:lvl4pPr>
      <a:lvl5pPr marL="1649578" algn="l" defTabSz="824789" rtl="0" eaLnBrk="1" latinLnBrk="0" hangingPunct="1">
        <a:defRPr sz="1600" kern="1200">
          <a:solidFill>
            <a:schemeClr val="tx1"/>
          </a:solidFill>
          <a:latin typeface="+mn-lt"/>
          <a:ea typeface="+mn-ea"/>
          <a:cs typeface="+mn-cs"/>
        </a:defRPr>
      </a:lvl5pPr>
      <a:lvl6pPr marL="2061972" algn="l" defTabSz="824789" rtl="0" eaLnBrk="1" latinLnBrk="0" hangingPunct="1">
        <a:defRPr sz="1600" kern="1200">
          <a:solidFill>
            <a:schemeClr val="tx1"/>
          </a:solidFill>
          <a:latin typeface="+mn-lt"/>
          <a:ea typeface="+mn-ea"/>
          <a:cs typeface="+mn-cs"/>
        </a:defRPr>
      </a:lvl6pPr>
      <a:lvl7pPr marL="2474366" algn="l" defTabSz="824789" rtl="0" eaLnBrk="1" latinLnBrk="0" hangingPunct="1">
        <a:defRPr sz="1600" kern="1200">
          <a:solidFill>
            <a:schemeClr val="tx1"/>
          </a:solidFill>
          <a:latin typeface="+mn-lt"/>
          <a:ea typeface="+mn-ea"/>
          <a:cs typeface="+mn-cs"/>
        </a:defRPr>
      </a:lvl7pPr>
      <a:lvl8pPr marL="2886761" algn="l" defTabSz="824789" rtl="0" eaLnBrk="1" latinLnBrk="0" hangingPunct="1">
        <a:defRPr sz="1600" kern="1200">
          <a:solidFill>
            <a:schemeClr val="tx1"/>
          </a:solidFill>
          <a:latin typeface="+mn-lt"/>
          <a:ea typeface="+mn-ea"/>
          <a:cs typeface="+mn-cs"/>
        </a:defRPr>
      </a:lvl8pPr>
      <a:lvl9pPr marL="3299155" algn="l" defTabSz="824789" rtl="0" eaLnBrk="1" latinLnBrk="0" hangingPunct="1">
        <a:defRPr sz="16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srgbClr val="FFFFFF"/>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defTabSz="914400"/>
            <a:fld id="{EC6CD4F0-08B3-4DAD-A73B-2DBC20127D98}" type="datetimeFigureOut">
              <a:rPr lang="en-US" smtClean="0"/>
              <a:pPr defTabSz="914400"/>
              <a:t>4/22/2026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defTabSz="914400"/>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defTabSz="914400"/>
            <a:fld id="{EDE57A75-0209-42B9-A82C-7E7E558F4D47}" type="slidenum">
              <a:rPr lang="en-US" smtClean="0"/>
              <a:pPr defTabSz="914400"/>
              <a:t>‹#›</a:t>
            </a:fld>
            <a:endParaRPr lang="en-US"/>
          </a:p>
        </p:txBody>
      </p:sp>
    </p:spTree>
    <p:extLst>
      <p:ext uri="{BB962C8B-B14F-4D97-AF65-F5344CB8AC3E}">
        <p14:creationId xmlns:p14="http://schemas.microsoft.com/office/powerpoint/2010/main" val="4111405737"/>
      </p:ext>
    </p:extLst>
  </p:cSld>
  <p:clrMap bg1="lt1" tx1="dk1" bg2="lt2" tx2="dk2" accent1="accent1" accent2="accent2" accent3="accent3" accent4="accent4" accent5="accent5" accent6="accent6" hlink="hlink" folHlink="folHlink"/>
  <p:sldLayoutIdLst>
    <p:sldLayoutId id="2147484040" r:id="rId1"/>
    <p:sldLayoutId id="2147484041" r:id="rId2"/>
    <p:sldLayoutId id="2147484042" r:id="rId3"/>
    <p:sldLayoutId id="2147484043" r:id="rId4"/>
    <p:sldLayoutId id="2147484044" r:id="rId5"/>
    <p:sldLayoutId id="2147484045" r:id="rId6"/>
    <p:sldLayoutId id="2147484046" r:id="rId7"/>
    <p:sldLayoutId id="2147484047" r:id="rId8"/>
    <p:sldLayoutId id="2147484048" r:id="rId9"/>
    <p:sldLayoutId id="2147484049" r:id="rId10"/>
    <p:sldLayoutId id="2147484050"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77ADBB38-D608-4EDB-9B84-FC7A6F9B4F59}" type="slidenum">
              <a:rPr lang="en-US" smtClean="0">
                <a:solidFill>
                  <a:srgbClr val="000000"/>
                </a:solidFill>
              </a:rPr>
              <a:pPr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8221616"/>
      </p:ext>
    </p:extLst>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55" r:id="rId4"/>
    <p:sldLayoutId id="2147484056" r:id="rId5"/>
    <p:sldLayoutId id="2147484057" r:id="rId6"/>
    <p:sldLayoutId id="2147484058" r:id="rId7"/>
    <p:sldLayoutId id="2147484059" r:id="rId8"/>
    <p:sldLayoutId id="2147484060" r:id="rId9"/>
    <p:sldLayoutId id="2147484061" r:id="rId10"/>
    <p:sldLayoutId id="214748406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GB">
              <a:solidFill>
                <a:srgbClr val="FFFFFF"/>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GB">
              <a:solidFill>
                <a:srgbClr val="FFFFFF"/>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B584769F-C971-440B-AACE-158A5127FE99}" type="slidenum">
              <a:rPr lang="en-GB" smtClean="0">
                <a:solidFill>
                  <a:srgbClr val="FFFFFF"/>
                </a:solidFill>
              </a:rPr>
              <a:pPr fontAlgn="base">
                <a:spcBef>
                  <a:spcPct val="0"/>
                </a:spcBef>
                <a:spcAft>
                  <a:spcPct val="0"/>
                </a:spcAft>
                <a:defRPr/>
              </a:pPr>
              <a:t>‹#›</a:t>
            </a:fld>
            <a:endParaRPr lang="en-GB">
              <a:solidFill>
                <a:srgbClr val="FFFFFF"/>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1661151"/>
      </p:ext>
    </p:extLst>
  </p:cSld>
  <p:clrMap bg1="lt1" tx1="dk1" bg2="lt2" tx2="dk2" accent1="accent1" accent2="accent2" accent3="accent3" accent4="accent4" accent5="accent5" accent6="accent6" hlink="hlink" folHlink="folHlink"/>
  <p:sldLayoutIdLst>
    <p:sldLayoutId id="2147484064"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8">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bwMode="auto">
          <a:xfrm>
            <a:off x="457200" y="292102"/>
            <a:ext cx="8229600" cy="1384300"/>
          </a:xfrm>
          <a:prstGeom prst="rect">
            <a:avLst/>
          </a:prstGeom>
          <a:noFill/>
          <a:ln w="9525">
            <a:noFill/>
            <a:miter lim="800000"/>
            <a:headEnd/>
            <a:tailEnd/>
          </a:ln>
          <a:effectLst/>
        </p:spPr>
        <p:txBody>
          <a:bodyPr vert="horz" wrap="square" lIns="91425" tIns="45712" rIns="91425" bIns="45712" numCol="1" anchor="ctr" anchorCtr="0" compatLnSpc="1">
            <a:prstTxWarp prst="textNoShape">
              <a:avLst/>
            </a:prstTxWarp>
          </a:bodyPr>
          <a:lstStyle/>
          <a:p>
            <a:pPr lvl="0"/>
            <a:r>
              <a:rPr lang="en-GB"/>
              <a:t>Click to edit Master title style</a:t>
            </a:r>
          </a:p>
        </p:txBody>
      </p:sp>
      <p:sp>
        <p:nvSpPr>
          <p:cNvPr id="38915"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endParaRPr lang="en-GB">
              <a:solidFill>
                <a:srgbClr val="FFFFFF"/>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ct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endParaRPr lang="en-GB">
              <a:solidFill>
                <a:srgbClr val="FFFFFF"/>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fld id="{B584769F-C971-440B-AACE-158A5127FE99}" type="slidenum">
              <a:rPr lang="en-GB">
                <a:solidFill>
                  <a:srgbClr val="FFFFFF"/>
                </a:solidFill>
              </a:rPr>
              <a:pPr fontAlgn="base">
                <a:spcBef>
                  <a:spcPct val="0"/>
                </a:spcBef>
                <a:spcAft>
                  <a:spcPct val="0"/>
                </a:spcAft>
                <a:defRPr/>
              </a:pPr>
              <a:t>‹#›</a:t>
            </a:fld>
            <a:endParaRPr lang="en-GB">
              <a:solidFill>
                <a:srgbClr val="FFFFFF"/>
              </a:solidFill>
            </a:endParaRPr>
          </a:p>
        </p:txBody>
      </p:sp>
    </p:spTree>
    <p:extLst>
      <p:ext uri="{BB962C8B-B14F-4D97-AF65-F5344CB8AC3E}">
        <p14:creationId xmlns:p14="http://schemas.microsoft.com/office/powerpoint/2010/main" val="3500251321"/>
      </p:ext>
    </p:extLst>
  </p:cSld>
  <p:clrMap bg1="dk2" tx1="lt1" bg2="dk1" tx2="lt2" accent1="accent1" accent2="accent2" accent3="accent3" accent4="accent4" accent5="accent5" accent6="accent6" hlink="hlink" folHlink="folHlink"/>
  <p:sldLayoutIdLst>
    <p:sldLayoutId id="2147484076" r:id="rId1"/>
    <p:sldLayoutId id="2147484077" r:id="rId2"/>
    <p:sldLayoutId id="2147484078" r:id="rId3"/>
    <p:sldLayoutId id="2147484079" r:id="rId4"/>
    <p:sldLayoutId id="2147484080" r:id="rId5"/>
    <p:sldLayoutId id="2147484081" r:id="rId6"/>
    <p:sldLayoutId id="2147484082" r:id="rId7"/>
    <p:sldLayoutId id="2147484083" r:id="rId8"/>
    <p:sldLayoutId id="2147484084" r:id="rId9"/>
    <p:sldLayoutId id="2147484085" r:id="rId10"/>
    <p:sldLayoutId id="2147484086" r:id="rId11"/>
    <p:sldLayoutId id="2147484087" r:id="rId12"/>
    <p:sldLayoutId id="2147484088" r:id="rId13"/>
    <p:sldLayoutId id="2147484089" r:id="rId14"/>
    <p:sldLayoutId id="2147484090" r:id="rId15"/>
    <p:sldLayoutId id="2147484091" r:id="rId16"/>
  </p:sldLayoutIdLst>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1000"/>
                                        <p:tgtEl>
                                          <p:spTgt spid="38914"/>
                                        </p:tgtEl>
                                      </p:cBhvr>
                                    </p:animEffect>
                                    <p:anim calcmode="lin" valueType="num">
                                      <p:cBhvr>
                                        <p:cTn id="8" dur="1000" fill="hold"/>
                                        <p:tgtEl>
                                          <p:spTgt spid="38914"/>
                                        </p:tgtEl>
                                        <p:attrNameLst>
                                          <p:attrName>ppt_x</p:attrName>
                                        </p:attrNameLst>
                                      </p:cBhvr>
                                      <p:tavLst>
                                        <p:tav tm="0">
                                          <p:val>
                                            <p:strVal val="#ppt_x"/>
                                          </p:val>
                                        </p:tav>
                                        <p:tav tm="100000">
                                          <p:val>
                                            <p:strVal val="#ppt_x"/>
                                          </p:val>
                                        </p:tav>
                                      </p:tavLst>
                                    </p:anim>
                                    <p:anim calcmode="lin" valueType="num">
                                      <p:cBhvr>
                                        <p:cTn id="9" dur="898" decel="100000" fill="hold"/>
                                        <p:tgtEl>
                                          <p:spTgt spid="3891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891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8915">
                                            <p:txEl>
                                              <p:pRg st="0" end="0"/>
                                            </p:txEl>
                                          </p:spTgt>
                                        </p:tgtEl>
                                        <p:attrNameLst>
                                          <p:attrName>style.visibility</p:attrName>
                                        </p:attrNameLst>
                                      </p:cBhvr>
                                      <p:to>
                                        <p:strVal val="visible"/>
                                      </p:to>
                                    </p:set>
                                    <p:animEffect transition="in" filter="fade">
                                      <p:cBhvr>
                                        <p:cTn id="15" dur="1000"/>
                                        <p:tgtEl>
                                          <p:spTgt spid="38915">
                                            <p:txEl>
                                              <p:pRg st="0" end="0"/>
                                            </p:txEl>
                                          </p:spTgt>
                                        </p:tgtEl>
                                      </p:cBhvr>
                                    </p:animEffect>
                                    <p:anim calcmode="lin" valueType="num">
                                      <p:cBhvr>
                                        <p:cTn id="16"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891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8915">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8915">
                                            <p:txEl>
                                              <p:pRg st="1" end="1"/>
                                            </p:txEl>
                                          </p:spTgt>
                                        </p:tgtEl>
                                        <p:attrNameLst>
                                          <p:attrName>style.visibility</p:attrName>
                                        </p:attrNameLst>
                                      </p:cBhvr>
                                      <p:to>
                                        <p:strVal val="visible"/>
                                      </p:to>
                                    </p:set>
                                    <p:animEffect transition="in" filter="fade">
                                      <p:cBhvr>
                                        <p:cTn id="21" dur="1000"/>
                                        <p:tgtEl>
                                          <p:spTgt spid="38915">
                                            <p:txEl>
                                              <p:pRg st="1" end="1"/>
                                            </p:txEl>
                                          </p:spTgt>
                                        </p:tgtEl>
                                      </p:cBhvr>
                                    </p:animEffect>
                                    <p:anim calcmode="lin" valueType="num">
                                      <p:cBhvr>
                                        <p:cTn id="22" dur="10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38915">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38915">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8915">
                                            <p:txEl>
                                              <p:pRg st="2" end="2"/>
                                            </p:txEl>
                                          </p:spTgt>
                                        </p:tgtEl>
                                        <p:attrNameLst>
                                          <p:attrName>style.visibility</p:attrName>
                                        </p:attrNameLst>
                                      </p:cBhvr>
                                      <p:to>
                                        <p:strVal val="visible"/>
                                      </p:to>
                                    </p:set>
                                    <p:animEffect transition="in" filter="fade">
                                      <p:cBhvr>
                                        <p:cTn id="27" dur="1000"/>
                                        <p:tgtEl>
                                          <p:spTgt spid="38915">
                                            <p:txEl>
                                              <p:pRg st="2" end="2"/>
                                            </p:txEl>
                                          </p:spTgt>
                                        </p:tgtEl>
                                      </p:cBhvr>
                                    </p:animEffect>
                                    <p:anim calcmode="lin" valueType="num">
                                      <p:cBhvr>
                                        <p:cTn id="28" dur="10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38915">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38915">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8915">
                                            <p:txEl>
                                              <p:pRg st="3" end="3"/>
                                            </p:txEl>
                                          </p:spTgt>
                                        </p:tgtEl>
                                        <p:attrNameLst>
                                          <p:attrName>style.visibility</p:attrName>
                                        </p:attrNameLst>
                                      </p:cBhvr>
                                      <p:to>
                                        <p:strVal val="visible"/>
                                      </p:to>
                                    </p:set>
                                    <p:animEffect transition="in" filter="fade">
                                      <p:cBhvr>
                                        <p:cTn id="33" dur="1000"/>
                                        <p:tgtEl>
                                          <p:spTgt spid="38915">
                                            <p:txEl>
                                              <p:pRg st="3" end="3"/>
                                            </p:txEl>
                                          </p:spTgt>
                                        </p:tgtEl>
                                      </p:cBhvr>
                                    </p:animEffect>
                                    <p:anim calcmode="lin" valueType="num">
                                      <p:cBhvr>
                                        <p:cTn id="34" dur="10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38915">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38915">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38915">
                                            <p:txEl>
                                              <p:pRg st="4" end="4"/>
                                            </p:txEl>
                                          </p:spTgt>
                                        </p:tgtEl>
                                        <p:attrNameLst>
                                          <p:attrName>style.visibility</p:attrName>
                                        </p:attrNameLst>
                                      </p:cBhvr>
                                      <p:to>
                                        <p:strVal val="visible"/>
                                      </p:to>
                                    </p:set>
                                    <p:animEffect transition="in" filter="fade">
                                      <p:cBhvr>
                                        <p:cTn id="39" dur="1000"/>
                                        <p:tgtEl>
                                          <p:spTgt spid="38915">
                                            <p:txEl>
                                              <p:pRg st="4" end="4"/>
                                            </p:txEl>
                                          </p:spTgt>
                                        </p:tgtEl>
                                      </p:cBhvr>
                                    </p:animEffect>
                                    <p:anim calcmode="lin" valueType="num">
                                      <p:cBhvr>
                                        <p:cTn id="40" dur="10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8915">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8915">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build="p">
        <p:tmplLst>
          <p:tmpl lvl="1">
            <p:tnLst>
              <p:par>
                <p:cTn presetID="37" presetClass="entr" presetSubtype="0" fill="hold" nodeType="click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124"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244"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366"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487"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841" indent="-342841"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822" indent="-28570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2804" indent="-22856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599926" indent="-22856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048" indent="-22856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169"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291"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8413"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5535"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5.x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2.bin"/><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2" y="1905002"/>
            <a:ext cx="8153397" cy="2133598"/>
          </a:xfrm>
        </p:spPr>
        <p:txBody>
          <a:bodyPr>
            <a:normAutofit/>
          </a:bodyPr>
          <a:lstStyle/>
          <a:p>
            <a:pPr algn="r"/>
            <a:r>
              <a:rPr lang="en-US" sz="3600" dirty="0" err="1">
                <a:latin typeface="Berlin Sans FB Demi" pitchFamily="34" charset="0"/>
              </a:rPr>
              <a:t>Ekonomi</a:t>
            </a:r>
            <a:r>
              <a:rPr lang="en-US" sz="3600" dirty="0">
                <a:latin typeface="Berlin Sans FB Demi" pitchFamily="34" charset="0"/>
              </a:rPr>
              <a:t>  </a:t>
            </a:r>
            <a:r>
              <a:rPr lang="en-US" sz="3600" dirty="0" err="1">
                <a:latin typeface="Berlin Sans FB Demi" pitchFamily="34" charset="0"/>
              </a:rPr>
              <a:t>Teknik</a:t>
            </a:r>
            <a:br>
              <a:rPr lang="id-ID" sz="3600" dirty="0">
                <a:latin typeface="Berlin Sans FB Demi" pitchFamily="34" charset="0"/>
              </a:rPr>
            </a:br>
            <a:r>
              <a:rPr lang="id-ID" sz="3600" dirty="0">
                <a:solidFill>
                  <a:srgbClr val="0070C0"/>
                </a:solidFill>
                <a:latin typeface="Berlin Sans FB Demi" pitchFamily="34" charset="0"/>
              </a:rPr>
              <a:t>SUKU BUNGA &amp; NILAI WAKTU UANG</a:t>
            </a:r>
            <a:r>
              <a:rPr lang="en-US" sz="3600" dirty="0">
                <a:solidFill>
                  <a:srgbClr val="0070C0"/>
                </a:solidFill>
                <a:latin typeface="Berlin Sans FB Demi" pitchFamily="34" charset="0"/>
              </a:rPr>
              <a:t> -</a:t>
            </a:r>
            <a:br>
              <a:rPr lang="en-US" sz="3600" dirty="0">
                <a:solidFill>
                  <a:srgbClr val="0070C0"/>
                </a:solidFill>
                <a:latin typeface="Berlin Sans FB Demi" pitchFamily="34" charset="0"/>
              </a:rPr>
            </a:br>
            <a:r>
              <a:rPr lang="en-US" sz="3600" dirty="0">
                <a:solidFill>
                  <a:srgbClr val="0070C0"/>
                </a:solidFill>
                <a:latin typeface="Berlin Sans FB Demi" pitchFamily="34" charset="0"/>
              </a:rPr>
              <a:t>Bagian 1 </a:t>
            </a:r>
          </a:p>
        </p:txBody>
      </p:sp>
      <p:sp>
        <p:nvSpPr>
          <p:cNvPr id="7" name="Subtitle 6">
            <a:extLst>
              <a:ext uri="{FF2B5EF4-FFF2-40B4-BE49-F238E27FC236}">
                <a16:creationId xmlns:a16="http://schemas.microsoft.com/office/drawing/2014/main" id="{BE31C973-B540-3663-F088-EE123EA566BC}"/>
              </a:ext>
            </a:extLst>
          </p:cNvPr>
          <p:cNvSpPr>
            <a:spLocks noGrp="1"/>
          </p:cNvSpPr>
          <p:nvPr>
            <p:ph type="subTitle" idx="1"/>
          </p:nvPr>
        </p:nvSpPr>
        <p:spPr/>
        <p:txBody>
          <a:bodyPr/>
          <a:lstStyle/>
          <a:p>
            <a:endParaRPr lang="en-ID"/>
          </a:p>
        </p:txBody>
      </p:sp>
      <p:sp>
        <p:nvSpPr>
          <p:cNvPr id="4" name="Rectangle 2"/>
          <p:cNvSpPr>
            <a:spLocks noChangeArrowheads="1"/>
          </p:cNvSpPr>
          <p:nvPr/>
        </p:nvSpPr>
        <p:spPr bwMode="auto">
          <a:xfrm>
            <a:off x="4" y="-185291"/>
            <a:ext cx="184479" cy="37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5" tIns="45712" rIns="91425" bIns="45712" numCol="1" anchor="ctr" anchorCtr="0" compatLnSpc="1">
            <a:prstTxWarp prst="textNoShape">
              <a:avLst/>
            </a:prstTxWarp>
            <a:spAutoFit/>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600" dirty="0">
                <a:latin typeface="Gill Sans MT" pitchFamily="34" charset="0"/>
              </a:rPr>
              <a:t>Kapan Menemui Tingkat Bunga</a:t>
            </a:r>
          </a:p>
        </p:txBody>
      </p:sp>
      <p:sp>
        <p:nvSpPr>
          <p:cNvPr id="3" name="Content Placeholder 2"/>
          <p:cNvSpPr>
            <a:spLocks noGrp="1"/>
          </p:cNvSpPr>
          <p:nvPr>
            <p:ph idx="1"/>
          </p:nvPr>
        </p:nvSpPr>
        <p:spPr/>
        <p:txBody>
          <a:bodyPr/>
          <a:lstStyle/>
          <a:p>
            <a:r>
              <a:rPr lang="en-US" sz="2400" dirty="0" err="1">
                <a:latin typeface="Gill Sans MT" pitchFamily="34" charset="0"/>
              </a:rPr>
              <a:t>Kartu</a:t>
            </a:r>
            <a:r>
              <a:rPr lang="en-US" sz="2400" dirty="0">
                <a:latin typeface="Gill Sans MT" pitchFamily="34" charset="0"/>
              </a:rPr>
              <a:t> </a:t>
            </a:r>
            <a:r>
              <a:rPr lang="en-US" sz="2400" dirty="0" err="1">
                <a:latin typeface="Gill Sans MT" pitchFamily="34" charset="0"/>
              </a:rPr>
              <a:t>kredit</a:t>
            </a:r>
            <a:endParaRPr lang="en-US" sz="2400" dirty="0">
              <a:latin typeface="Gill Sans MT" pitchFamily="34" charset="0"/>
            </a:endParaRPr>
          </a:p>
          <a:p>
            <a:r>
              <a:rPr lang="en-US" sz="2400" dirty="0" err="1">
                <a:latin typeface="Gill Sans MT" pitchFamily="34" charset="0"/>
              </a:rPr>
              <a:t>Buku</a:t>
            </a:r>
            <a:r>
              <a:rPr lang="en-US" sz="2400" dirty="0">
                <a:latin typeface="Gill Sans MT" pitchFamily="34" charset="0"/>
              </a:rPr>
              <a:t> </a:t>
            </a:r>
            <a:r>
              <a:rPr lang="en-US" sz="2400" dirty="0" err="1">
                <a:latin typeface="Gill Sans MT" pitchFamily="34" charset="0"/>
              </a:rPr>
              <a:t>tabungan</a:t>
            </a:r>
            <a:endParaRPr lang="en-US" sz="2400" dirty="0">
              <a:latin typeface="Gill Sans MT" pitchFamily="34" charset="0"/>
            </a:endParaRPr>
          </a:p>
          <a:p>
            <a:r>
              <a:rPr lang="en-US" sz="2400" dirty="0" err="1">
                <a:latin typeface="Gill Sans MT" pitchFamily="34" charset="0"/>
              </a:rPr>
              <a:t>Kredit</a:t>
            </a:r>
            <a:r>
              <a:rPr lang="en-US" sz="2400" dirty="0">
                <a:latin typeface="Gill Sans MT" pitchFamily="34" charset="0"/>
              </a:rPr>
              <a:t> </a:t>
            </a:r>
            <a:r>
              <a:rPr lang="en-US" sz="2400" dirty="0" err="1">
                <a:latin typeface="Gill Sans MT" pitchFamily="34" charset="0"/>
              </a:rPr>
              <a:t>mobil</a:t>
            </a:r>
            <a:r>
              <a:rPr lang="id-ID" sz="2400" dirty="0">
                <a:latin typeface="Gill Sans MT" pitchFamily="34" charset="0"/>
              </a:rPr>
              <a:t>/motor dll</a:t>
            </a:r>
            <a:endParaRPr lang="en-US" sz="2400" dirty="0">
              <a:latin typeface="Gill Sans MT" pitchFamily="34" charset="0"/>
            </a:endParaRPr>
          </a:p>
          <a:p>
            <a:r>
              <a:rPr lang="en-US" sz="2400" dirty="0" err="1">
                <a:latin typeface="Gill Sans MT" pitchFamily="34" charset="0"/>
              </a:rPr>
              <a:t>Saham</a:t>
            </a:r>
            <a:endParaRPr lang="en-US" sz="2400" dirty="0">
              <a:latin typeface="Gill Sans MT" pitchFamily="34" charset="0"/>
            </a:endParaRPr>
          </a:p>
          <a:p>
            <a:r>
              <a:rPr lang="en-US" sz="2400" dirty="0" err="1">
                <a:latin typeface="Gill Sans MT" pitchFamily="34" charset="0"/>
              </a:rPr>
              <a:t>Pinjaman</a:t>
            </a:r>
            <a:r>
              <a:rPr lang="id-ID" sz="2400" dirty="0">
                <a:latin typeface="Gill Sans MT" pitchFamily="34" charset="0"/>
              </a:rPr>
              <a:t>/</a:t>
            </a:r>
            <a:r>
              <a:rPr lang="en-US" sz="2400" dirty="0" err="1">
                <a:latin typeface="Gill Sans MT" pitchFamily="34" charset="0"/>
              </a:rPr>
              <a:t>investasi</a:t>
            </a:r>
            <a:r>
              <a:rPr lang="id-ID" sz="2400" dirty="0">
                <a:latin typeface="Gill Sans MT" pitchFamily="34" charset="0"/>
              </a:rPr>
              <a:t> proyek</a:t>
            </a:r>
            <a:endParaRPr lang="en-US" sz="2400" dirty="0">
              <a:latin typeface="Gill Sans MT" pitchFamily="34" charset="0"/>
            </a:endParaRPr>
          </a:p>
          <a:p>
            <a:r>
              <a:rPr lang="en-US" sz="2400" dirty="0" err="1">
                <a:latin typeface="Gill Sans MT" pitchFamily="34" charset="0"/>
              </a:rPr>
              <a:t>dll</a:t>
            </a:r>
            <a:endParaRPr lang="en-US" sz="2400" dirty="0">
              <a:latin typeface="Gill Sans MT" pitchFamily="34" charset="0"/>
            </a:endParaRPr>
          </a:p>
        </p:txBody>
      </p:sp>
    </p:spTree>
    <p:extLst>
      <p:ext uri="{BB962C8B-B14F-4D97-AF65-F5344CB8AC3E}">
        <p14:creationId xmlns:p14="http://schemas.microsoft.com/office/powerpoint/2010/main" val="1276117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6870700" cy="914400"/>
          </a:xfrm>
        </p:spPr>
        <p:txBody>
          <a:bodyPr/>
          <a:lstStyle/>
          <a:p>
            <a:pPr eaLnBrk="1" hangingPunct="1"/>
            <a:r>
              <a:rPr lang="en-US"/>
              <a:t>Suku Bunga Acuan</a:t>
            </a:r>
          </a:p>
        </p:txBody>
      </p:sp>
      <p:sp>
        <p:nvSpPr>
          <p:cNvPr id="18435" name="Rectangle 3"/>
          <p:cNvSpPr>
            <a:spLocks noGrp="1" noChangeArrowheads="1"/>
          </p:cNvSpPr>
          <p:nvPr>
            <p:ph idx="1"/>
          </p:nvPr>
        </p:nvSpPr>
        <p:spPr>
          <a:xfrm>
            <a:off x="685800" y="1828800"/>
            <a:ext cx="7924800" cy="3657600"/>
          </a:xfrm>
        </p:spPr>
        <p:txBody>
          <a:bodyPr/>
          <a:lstStyle/>
          <a:p>
            <a:pPr eaLnBrk="1" hangingPunct="1">
              <a:lnSpc>
                <a:spcPct val="90000"/>
              </a:lnSpc>
            </a:pPr>
            <a:r>
              <a:rPr lang="en-US" sz="2800"/>
              <a:t>Suku bunga acuan adalah tingkat bunga nominal yang menjadi referensi atau acuan bagi  industri perbankan dalam menetapkan suku bunga pinjaman dan simpanan</a:t>
            </a:r>
          </a:p>
          <a:p>
            <a:pPr eaLnBrk="1" hangingPunct="1">
              <a:lnSpc>
                <a:spcPct val="90000"/>
              </a:lnSpc>
            </a:pPr>
            <a:r>
              <a:rPr lang="en-US" sz="2800"/>
              <a:t>Suku bunga acuan ditetapkan oleh Bank Indonesia</a:t>
            </a:r>
          </a:p>
          <a:p>
            <a:pPr eaLnBrk="1" hangingPunct="1">
              <a:lnSpc>
                <a:spcPct val="90000"/>
              </a:lnSpc>
            </a:pPr>
            <a:r>
              <a:rPr lang="en-US" sz="2800"/>
              <a:t>Di Indonesia suku bunga acuan menggunakan suku bunga SBI</a:t>
            </a:r>
          </a:p>
        </p:txBody>
      </p:sp>
    </p:spTree>
    <p:extLst>
      <p:ext uri="{BB962C8B-B14F-4D97-AF65-F5344CB8AC3E}">
        <p14:creationId xmlns:p14="http://schemas.microsoft.com/office/powerpoint/2010/main" val="341672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a:xfrm>
            <a:off x="178767" y="55947"/>
            <a:ext cx="8584233" cy="1141805"/>
          </a:xfrm>
        </p:spPr>
        <p:txBody>
          <a:bodyPr/>
          <a:lstStyle/>
          <a:p>
            <a:r>
              <a:rPr lang="en-US" dirty="0">
                <a:solidFill>
                  <a:schemeClr val="tx1"/>
                </a:solidFill>
              </a:rPr>
              <a:t>BUNGA </a:t>
            </a:r>
            <a:r>
              <a:rPr lang="id-ID" dirty="0">
                <a:solidFill>
                  <a:schemeClr val="tx1"/>
                </a:solidFill>
              </a:rPr>
              <a:t>DAN TINGKAT BUNGA</a:t>
            </a:r>
          </a:p>
        </p:txBody>
      </p:sp>
      <p:sp>
        <p:nvSpPr>
          <p:cNvPr id="2052" name="Rectangle 3"/>
          <p:cNvSpPr>
            <a:spLocks noGrp="1" noChangeArrowheads="1"/>
          </p:cNvSpPr>
          <p:nvPr>
            <p:ph type="body" sz="half" idx="1"/>
          </p:nvPr>
        </p:nvSpPr>
        <p:spPr>
          <a:xfrm>
            <a:off x="457629" y="1676848"/>
            <a:ext cx="8507610" cy="4571521"/>
          </a:xfrm>
        </p:spPr>
        <p:txBody>
          <a:bodyPr/>
          <a:lstStyle/>
          <a:p>
            <a:pPr marL="343589" indent="-223332">
              <a:buNone/>
            </a:pPr>
            <a:r>
              <a:rPr lang="id-ID" sz="2800" i="1" dirty="0"/>
              <a:t>Definisi</a:t>
            </a:r>
            <a:r>
              <a:rPr lang="id-ID" sz="2800" dirty="0"/>
              <a:t> : </a:t>
            </a:r>
          </a:p>
          <a:p>
            <a:pPr marL="343589" indent="-223332"/>
            <a:r>
              <a:rPr lang="id-ID" sz="2800" dirty="0"/>
              <a:t>Pengembalian modal investasi produktif</a:t>
            </a:r>
          </a:p>
          <a:p>
            <a:pPr marL="343589" indent="-223332"/>
            <a:r>
              <a:rPr lang="id-ID" sz="2800" dirty="0"/>
              <a:t>Uang yang dibayarkan untuk penggunaan yang dipinjam</a:t>
            </a:r>
          </a:p>
          <a:p>
            <a:pPr marL="343589" indent="-223332">
              <a:buNone/>
            </a:pPr>
            <a:r>
              <a:rPr lang="id-ID" sz="2800" dirty="0"/>
              <a:t>	Suku bunga merupakan rasio antara bunga yang dibayarkan berbanding total pinjaman</a:t>
            </a:r>
          </a:p>
        </p:txBody>
      </p:sp>
      <p:graphicFrame>
        <p:nvGraphicFramePr>
          <p:cNvPr id="2050" name="Object 2"/>
          <p:cNvGraphicFramePr>
            <a:graphicFrameLocks noGrp="1" noChangeAspect="1"/>
          </p:cNvGraphicFramePr>
          <p:nvPr>
            <p:ph sz="quarter" idx="2"/>
          </p:nvPr>
        </p:nvGraphicFramePr>
        <p:xfrm>
          <a:off x="1002494" y="4737918"/>
          <a:ext cx="5656008" cy="1170493"/>
        </p:xfrm>
        <a:graphic>
          <a:graphicData uri="http://schemas.openxmlformats.org/presentationml/2006/ole">
            <mc:AlternateContent xmlns:mc="http://schemas.openxmlformats.org/markup-compatibility/2006">
              <mc:Choice xmlns:v="urn:schemas-microsoft-com:vml" Requires="v">
                <p:oleObj name="Equation" r:id="rId3" imgW="1968480" imgH="419040" progId="Equation.3">
                  <p:embed/>
                </p:oleObj>
              </mc:Choice>
              <mc:Fallback>
                <p:oleObj name="Equation" r:id="rId3" imgW="1968480" imgH="419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2494" y="4737918"/>
                        <a:ext cx="5656008" cy="11704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Rectangle 2"/>
          <p:cNvSpPr txBox="1">
            <a:spLocks noChangeArrowheads="1"/>
          </p:cNvSpPr>
          <p:nvPr/>
        </p:nvSpPr>
        <p:spPr bwMode="auto">
          <a:xfrm>
            <a:off x="178762" y="1019880"/>
            <a:ext cx="5002838" cy="895083"/>
          </a:xfrm>
          <a:prstGeom prst="rect">
            <a:avLst/>
          </a:prstGeom>
          <a:noFill/>
          <a:ln w="9525">
            <a:noFill/>
            <a:miter lim="800000"/>
            <a:headEnd/>
            <a:tailEnd/>
          </a:ln>
        </p:spPr>
        <p:txBody>
          <a:bodyPr lIns="91417" tIns="45708" rIns="91417" bIns="45708" anchor="ctr"/>
          <a:lstStyle/>
          <a:p>
            <a:pPr defTabSz="914805" eaLnBrk="0" fontAlgn="base" hangingPunct="0">
              <a:spcBef>
                <a:spcPct val="0"/>
              </a:spcBef>
              <a:spcAft>
                <a:spcPct val="0"/>
              </a:spcAft>
              <a:defRPr/>
            </a:pPr>
            <a:r>
              <a:rPr lang="en-US" sz="2200" b="1" kern="0" dirty="0">
                <a:solidFill>
                  <a:srgbClr val="000000"/>
                </a:solidFill>
              </a:rPr>
              <a:t>BUNGA KONVENSIONAL</a:t>
            </a:r>
            <a:endParaRPr lang="id-ID" sz="2200" b="1" kern="0" dirty="0">
              <a:solidFill>
                <a:srgbClr val="000000"/>
              </a:solidFill>
            </a:endParaRPr>
          </a:p>
        </p:txBody>
      </p:sp>
    </p:spTree>
    <p:extLst>
      <p:ext uri="{BB962C8B-B14F-4D97-AF65-F5344CB8AC3E}">
        <p14:creationId xmlns:p14="http://schemas.microsoft.com/office/powerpoint/2010/main" val="13031266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92226"/>
                                        </p:tgtEl>
                                        <p:attrNameLst>
                                          <p:attrName>style.visibility</p:attrName>
                                        </p:attrNameLst>
                                      </p:cBhvr>
                                      <p:to>
                                        <p:strVal val="visible"/>
                                      </p:to>
                                    </p:set>
                                    <p:animEffect transition="in" filter="blinds(horizontal)">
                                      <p:cBhvr>
                                        <p:cTn id="7" dur="500"/>
                                        <p:tgtEl>
                                          <p:spTgt spid="69222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226"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0" y="609600"/>
            <a:ext cx="6019800" cy="3200400"/>
          </a:xfrm>
        </p:spPr>
        <p:txBody>
          <a:bodyPr/>
          <a:lstStyle/>
          <a:p>
            <a:pPr eaLnBrk="1" hangingPunct="1">
              <a:buFont typeface="Wingdings" pitchFamily="2" charset="2"/>
              <a:buNone/>
              <a:defRPr/>
            </a:pPr>
            <a:r>
              <a:rPr lang="en-US" dirty="0"/>
              <a:t>		</a:t>
            </a:r>
          </a:p>
          <a:p>
            <a:pPr eaLnBrk="1" hangingPunct="1">
              <a:lnSpc>
                <a:spcPct val="80000"/>
              </a:lnSpc>
              <a:buFont typeface="Wingdings" pitchFamily="2" charset="2"/>
              <a:buNone/>
              <a:defRPr/>
            </a:pPr>
            <a:r>
              <a:rPr lang="en-US" dirty="0">
                <a:effectLst/>
                <a:latin typeface="Gill Sans MT" pitchFamily="34" charset="0"/>
              </a:rPr>
              <a:t>Tingkat </a:t>
            </a:r>
            <a:r>
              <a:rPr lang="en-US" dirty="0" err="1">
                <a:effectLst/>
                <a:latin typeface="Gill Sans MT" pitchFamily="34" charset="0"/>
              </a:rPr>
              <a:t>Bunga</a:t>
            </a:r>
            <a:r>
              <a:rPr lang="en-US" dirty="0">
                <a:effectLst/>
                <a:latin typeface="Gill Sans MT" pitchFamily="34" charset="0"/>
              </a:rPr>
              <a:t> :</a:t>
            </a:r>
          </a:p>
          <a:p>
            <a:pPr eaLnBrk="1" hangingPunct="1">
              <a:lnSpc>
                <a:spcPct val="80000"/>
              </a:lnSpc>
              <a:buFont typeface="Wingdings" pitchFamily="2" charset="2"/>
              <a:buNone/>
              <a:defRPr/>
            </a:pPr>
            <a:r>
              <a:rPr lang="en-US" dirty="0">
                <a:effectLst/>
                <a:latin typeface="Gill Sans MT" pitchFamily="34" charset="0"/>
              </a:rPr>
              <a:t> </a:t>
            </a:r>
          </a:p>
          <a:p>
            <a:pPr eaLnBrk="1" hangingPunct="1">
              <a:lnSpc>
                <a:spcPct val="80000"/>
              </a:lnSpc>
              <a:buFont typeface="Wingdings" pitchFamily="2" charset="2"/>
              <a:buNone/>
              <a:defRPr/>
            </a:pPr>
            <a:r>
              <a:rPr lang="en-US" dirty="0">
                <a:effectLst/>
                <a:latin typeface="Gill Sans MT" pitchFamily="34" charset="0"/>
              </a:rPr>
              <a:t>= </a:t>
            </a:r>
            <a:r>
              <a:rPr lang="id-ID" u="sng" dirty="0">
                <a:effectLst/>
                <a:latin typeface="Gill Sans MT" pitchFamily="34" charset="0"/>
              </a:rPr>
              <a:t>         </a:t>
            </a:r>
            <a:r>
              <a:rPr lang="en-US" u="sng" dirty="0" err="1">
                <a:effectLst/>
                <a:latin typeface="Gill Sans MT" pitchFamily="34" charset="0"/>
              </a:rPr>
              <a:t>Bunga</a:t>
            </a:r>
            <a:r>
              <a:rPr lang="id-ID" u="sng" dirty="0">
                <a:effectLst/>
                <a:latin typeface="Gill Sans MT" pitchFamily="34" charset="0"/>
              </a:rPr>
              <a:t> (Rp)</a:t>
            </a:r>
            <a:r>
              <a:rPr lang="en-US" u="sng" dirty="0">
                <a:effectLst/>
                <a:latin typeface="Gill Sans MT" pitchFamily="34" charset="0"/>
              </a:rPr>
              <a:t>          </a:t>
            </a:r>
            <a:r>
              <a:rPr lang="en-US" dirty="0">
                <a:effectLst/>
                <a:latin typeface="Gill Sans MT" pitchFamily="34" charset="0"/>
              </a:rPr>
              <a:t>x100%</a:t>
            </a:r>
          </a:p>
          <a:p>
            <a:pPr eaLnBrk="1" hangingPunct="1">
              <a:lnSpc>
                <a:spcPct val="80000"/>
              </a:lnSpc>
              <a:buFont typeface="Wingdings" pitchFamily="2" charset="2"/>
              <a:buNone/>
              <a:defRPr/>
            </a:pPr>
            <a:r>
              <a:rPr lang="en-US" dirty="0">
                <a:effectLst/>
                <a:latin typeface="Gill Sans MT" pitchFamily="34" charset="0"/>
              </a:rPr>
              <a:t>	</a:t>
            </a:r>
            <a:r>
              <a:rPr lang="id-ID" dirty="0">
                <a:effectLst/>
                <a:latin typeface="Gill Sans MT" pitchFamily="34" charset="0"/>
              </a:rPr>
              <a:t>  P</a:t>
            </a:r>
            <a:r>
              <a:rPr lang="en-US" dirty="0" err="1">
                <a:effectLst/>
                <a:latin typeface="Gill Sans MT" pitchFamily="34" charset="0"/>
              </a:rPr>
              <a:t>injaman</a:t>
            </a:r>
            <a:r>
              <a:rPr lang="en-US" dirty="0">
                <a:effectLst/>
                <a:latin typeface="Gill Sans MT" pitchFamily="34" charset="0"/>
              </a:rPr>
              <a:t>/</a:t>
            </a:r>
            <a:r>
              <a:rPr lang="id-ID" dirty="0">
                <a:effectLst/>
                <a:latin typeface="Gill Sans MT" pitchFamily="34" charset="0"/>
              </a:rPr>
              <a:t>I</a:t>
            </a:r>
            <a:r>
              <a:rPr lang="en-US" dirty="0" err="1">
                <a:effectLst/>
                <a:latin typeface="Gill Sans MT" pitchFamily="34" charset="0"/>
              </a:rPr>
              <a:t>nvestasi</a:t>
            </a:r>
            <a:r>
              <a:rPr lang="id-ID" dirty="0">
                <a:effectLst/>
                <a:latin typeface="Gill Sans MT" pitchFamily="34" charset="0"/>
              </a:rPr>
              <a:t> (Rp)</a:t>
            </a:r>
            <a:endParaRPr lang="en-US" dirty="0">
              <a:effectLst/>
              <a:latin typeface="Gill Sans MT" pitchFamily="34" charset="0"/>
            </a:endParaRPr>
          </a:p>
          <a:p>
            <a:pPr>
              <a:buFont typeface="Wingdings" pitchFamily="2" charset="2"/>
              <a:buNone/>
              <a:defRPr/>
            </a:pPr>
            <a:endParaRPr lang="id-ID" dirty="0"/>
          </a:p>
        </p:txBody>
      </p:sp>
      <p:sp>
        <p:nvSpPr>
          <p:cNvPr id="4" name="Rectangle 3"/>
          <p:cNvSpPr txBox="1">
            <a:spLocks noChangeArrowheads="1"/>
          </p:cNvSpPr>
          <p:nvPr/>
        </p:nvSpPr>
        <p:spPr bwMode="auto">
          <a:xfrm>
            <a:off x="2590800" y="3962400"/>
            <a:ext cx="6248400" cy="19050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a:lstStyle>
          <a:p>
            <a:pPr marL="0" indent="0" eaLnBrk="1" hangingPunct="1">
              <a:buNone/>
              <a:defRPr/>
            </a:pPr>
            <a:r>
              <a:rPr lang="en-US" sz="2400" dirty="0">
                <a:effectLst/>
                <a:latin typeface="Gill Sans MT" pitchFamily="34" charset="0"/>
              </a:rPr>
              <a:t>Unit </a:t>
            </a:r>
            <a:r>
              <a:rPr lang="en-US" sz="2400" dirty="0" err="1">
                <a:effectLst/>
                <a:latin typeface="Gill Sans MT" pitchFamily="34" charset="0"/>
              </a:rPr>
              <a:t>waktu</a:t>
            </a:r>
            <a:r>
              <a:rPr lang="en-US" sz="2400" dirty="0">
                <a:effectLst/>
                <a:latin typeface="Gill Sans MT" pitchFamily="34" charset="0"/>
              </a:rPr>
              <a:t> </a:t>
            </a:r>
            <a:r>
              <a:rPr lang="en-US" sz="2400" dirty="0" err="1">
                <a:effectLst/>
                <a:latin typeface="Gill Sans MT" pitchFamily="34" charset="0"/>
              </a:rPr>
              <a:t>untuk</a:t>
            </a:r>
            <a:r>
              <a:rPr lang="en-US" sz="2400" dirty="0">
                <a:effectLst/>
                <a:latin typeface="Gill Sans MT" pitchFamily="34" charset="0"/>
              </a:rPr>
              <a:t> </a:t>
            </a:r>
            <a:r>
              <a:rPr lang="en-US" sz="2400" dirty="0" err="1">
                <a:effectLst/>
                <a:latin typeface="Gill Sans MT" pitchFamily="34" charset="0"/>
              </a:rPr>
              <a:t>tingkat</a:t>
            </a:r>
            <a:r>
              <a:rPr lang="en-US" sz="2400" dirty="0">
                <a:effectLst/>
                <a:latin typeface="Gill Sans MT" pitchFamily="34" charset="0"/>
              </a:rPr>
              <a:t> </a:t>
            </a:r>
            <a:r>
              <a:rPr lang="en-US" sz="2400" dirty="0" err="1">
                <a:effectLst/>
                <a:latin typeface="Gill Sans MT" pitchFamily="34" charset="0"/>
              </a:rPr>
              <a:t>bunga</a:t>
            </a:r>
            <a:r>
              <a:rPr lang="en-US" sz="2400" dirty="0">
                <a:effectLst/>
                <a:latin typeface="Gill Sans MT" pitchFamily="34" charset="0"/>
              </a:rPr>
              <a:t> </a:t>
            </a:r>
            <a:r>
              <a:rPr lang="en-US" sz="2400" dirty="0" err="1">
                <a:effectLst/>
                <a:latin typeface="Gill Sans MT" pitchFamily="34" charset="0"/>
              </a:rPr>
              <a:t>biasanya</a:t>
            </a:r>
            <a:r>
              <a:rPr lang="en-US" sz="2400" dirty="0">
                <a:effectLst/>
                <a:latin typeface="Gill Sans MT" pitchFamily="34" charset="0"/>
              </a:rPr>
              <a:t> 1 </a:t>
            </a:r>
            <a:r>
              <a:rPr lang="en-US" sz="2400" dirty="0" err="1">
                <a:effectLst/>
                <a:latin typeface="Gill Sans MT" pitchFamily="34" charset="0"/>
              </a:rPr>
              <a:t>tahun</a:t>
            </a:r>
            <a:br>
              <a:rPr lang="en-US" sz="2400" dirty="0">
                <a:effectLst/>
                <a:latin typeface="Gill Sans MT" pitchFamily="34" charset="0"/>
              </a:rPr>
            </a:br>
            <a:r>
              <a:rPr lang="en-US" sz="2400" dirty="0" err="1">
                <a:effectLst/>
                <a:latin typeface="Gill Sans MT" pitchFamily="34" charset="0"/>
              </a:rPr>
              <a:t>jadi</a:t>
            </a:r>
            <a:r>
              <a:rPr lang="en-US" sz="2400" dirty="0">
                <a:effectLst/>
                <a:latin typeface="Gill Sans MT" pitchFamily="34" charset="0"/>
              </a:rPr>
              <a:t> </a:t>
            </a:r>
            <a:r>
              <a:rPr lang="en-US" sz="2400" dirty="0" err="1">
                <a:effectLst/>
                <a:latin typeface="Gill Sans MT" pitchFamily="34" charset="0"/>
              </a:rPr>
              <a:t>bila</a:t>
            </a:r>
            <a:r>
              <a:rPr lang="en-US" sz="2400" dirty="0">
                <a:effectLst/>
                <a:latin typeface="Gill Sans MT" pitchFamily="34" charset="0"/>
              </a:rPr>
              <a:t> </a:t>
            </a:r>
            <a:r>
              <a:rPr lang="en-US" sz="2400" dirty="0" err="1">
                <a:effectLst/>
                <a:latin typeface="Gill Sans MT" pitchFamily="34" charset="0"/>
              </a:rPr>
              <a:t>dinyatakan</a:t>
            </a:r>
            <a:r>
              <a:rPr lang="en-US" sz="2400" dirty="0">
                <a:effectLst/>
                <a:latin typeface="Gill Sans MT" pitchFamily="34" charset="0"/>
              </a:rPr>
              <a:t> </a:t>
            </a:r>
            <a:r>
              <a:rPr lang="en-US" sz="2400" dirty="0" err="1">
                <a:effectLst/>
                <a:latin typeface="Gill Sans MT" pitchFamily="34" charset="0"/>
              </a:rPr>
              <a:t>bunga</a:t>
            </a:r>
            <a:r>
              <a:rPr lang="en-US" sz="2400" dirty="0">
                <a:effectLst/>
                <a:latin typeface="Gill Sans MT" pitchFamily="34" charset="0"/>
              </a:rPr>
              <a:t> 20% </a:t>
            </a:r>
            <a:r>
              <a:rPr lang="en-US" sz="2400" dirty="0" err="1">
                <a:effectLst/>
                <a:latin typeface="Gill Sans MT" pitchFamily="34" charset="0"/>
              </a:rPr>
              <a:t>maka</a:t>
            </a:r>
            <a:r>
              <a:rPr lang="en-US" sz="2400" dirty="0">
                <a:effectLst/>
                <a:latin typeface="Gill Sans MT" pitchFamily="34" charset="0"/>
              </a:rPr>
              <a:t> </a:t>
            </a:r>
            <a:r>
              <a:rPr lang="en-US" sz="2400" dirty="0" err="1">
                <a:effectLst/>
                <a:latin typeface="Gill Sans MT" pitchFamily="34" charset="0"/>
              </a:rPr>
              <a:t>maksudnya</a:t>
            </a:r>
            <a:r>
              <a:rPr lang="en-US" sz="2400" dirty="0">
                <a:effectLst/>
                <a:latin typeface="Gill Sans MT" pitchFamily="34" charset="0"/>
              </a:rPr>
              <a:t> 20% per </a:t>
            </a:r>
            <a:r>
              <a:rPr lang="en-US" sz="2400" dirty="0" err="1">
                <a:effectLst/>
                <a:latin typeface="Gill Sans MT" pitchFamily="34" charset="0"/>
              </a:rPr>
              <a:t>tahun</a:t>
            </a:r>
            <a:endParaRPr lang="en-US" sz="2400" dirty="0">
              <a:effectLst/>
              <a:latin typeface="Gill Sans MT" pitchFamily="34" charset="0"/>
            </a:endParaRPr>
          </a:p>
        </p:txBody>
      </p:sp>
    </p:spTree>
    <p:extLst>
      <p:ext uri="{BB962C8B-B14F-4D97-AF65-F5344CB8AC3E}">
        <p14:creationId xmlns:p14="http://schemas.microsoft.com/office/powerpoint/2010/main" val="2249129759"/>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a:effectLst/>
                <a:latin typeface="Gill Sans MT" pitchFamily="34" charset="0"/>
              </a:rPr>
              <a:t>Contoh</a:t>
            </a:r>
            <a:endParaRPr lang="id-ID" dirty="0">
              <a:effectLst/>
              <a:latin typeface="Gill Sans MT" pitchFamily="34" charset="0"/>
            </a:endParaRPr>
          </a:p>
        </p:txBody>
      </p:sp>
      <p:sp>
        <p:nvSpPr>
          <p:cNvPr id="3" name="Content Placeholder 2"/>
          <p:cNvSpPr>
            <a:spLocks noGrp="1"/>
          </p:cNvSpPr>
          <p:nvPr>
            <p:ph idx="1"/>
          </p:nvPr>
        </p:nvSpPr>
        <p:spPr/>
        <p:txBody>
          <a:bodyPr/>
          <a:lstStyle/>
          <a:p>
            <a:pPr>
              <a:defRPr/>
            </a:pPr>
            <a:r>
              <a:rPr lang="en-US" dirty="0" err="1">
                <a:effectLst/>
              </a:rPr>
              <a:t>Pinjaman</a:t>
            </a:r>
            <a:r>
              <a:rPr lang="en-US" dirty="0">
                <a:effectLst/>
              </a:rPr>
              <a:t> </a:t>
            </a:r>
            <a:r>
              <a:rPr lang="en-US" dirty="0" err="1">
                <a:effectLst/>
              </a:rPr>
              <a:t>pada</a:t>
            </a:r>
            <a:r>
              <a:rPr lang="en-US" dirty="0">
                <a:effectLst/>
              </a:rPr>
              <a:t> </a:t>
            </a:r>
            <a:r>
              <a:rPr lang="en-US" dirty="0" err="1">
                <a:effectLst/>
              </a:rPr>
              <a:t>awal</a:t>
            </a:r>
            <a:r>
              <a:rPr lang="en-US" dirty="0">
                <a:effectLst/>
              </a:rPr>
              <a:t> </a:t>
            </a:r>
            <a:r>
              <a:rPr lang="en-US" dirty="0" err="1">
                <a:effectLst/>
              </a:rPr>
              <a:t>tahun</a:t>
            </a:r>
            <a:r>
              <a:rPr lang="en-US" dirty="0">
                <a:effectLst/>
              </a:rPr>
              <a:t> </a:t>
            </a:r>
            <a:r>
              <a:rPr lang="en-US" dirty="0" err="1">
                <a:effectLst/>
              </a:rPr>
              <a:t>Rp</a:t>
            </a:r>
            <a:r>
              <a:rPr lang="en-US" dirty="0">
                <a:effectLst/>
              </a:rPr>
              <a:t>. 1.000.000,- </a:t>
            </a:r>
            <a:r>
              <a:rPr lang="en-US" dirty="0" err="1">
                <a:effectLst/>
              </a:rPr>
              <a:t>selama</a:t>
            </a:r>
            <a:r>
              <a:rPr lang="en-US" dirty="0">
                <a:effectLst/>
              </a:rPr>
              <a:t> 1 </a:t>
            </a:r>
            <a:r>
              <a:rPr lang="en-US" dirty="0" err="1">
                <a:effectLst/>
              </a:rPr>
              <a:t>tahun</a:t>
            </a:r>
            <a:r>
              <a:rPr lang="en-US" dirty="0">
                <a:effectLst/>
              </a:rPr>
              <a:t>.</a:t>
            </a:r>
          </a:p>
          <a:p>
            <a:pPr>
              <a:defRPr/>
            </a:pPr>
            <a:r>
              <a:rPr lang="en-US" dirty="0" err="1">
                <a:effectLst/>
              </a:rPr>
              <a:t>Pengembalian</a:t>
            </a:r>
            <a:r>
              <a:rPr lang="en-US" dirty="0">
                <a:effectLst/>
              </a:rPr>
              <a:t> </a:t>
            </a:r>
            <a:r>
              <a:rPr lang="en-US" dirty="0" err="1">
                <a:effectLst/>
              </a:rPr>
              <a:t>pada</a:t>
            </a:r>
            <a:r>
              <a:rPr lang="en-US" dirty="0">
                <a:effectLst/>
              </a:rPr>
              <a:t> </a:t>
            </a:r>
            <a:r>
              <a:rPr lang="en-US" dirty="0" err="1">
                <a:effectLst/>
              </a:rPr>
              <a:t>akhir</a:t>
            </a:r>
            <a:r>
              <a:rPr lang="en-US" dirty="0">
                <a:effectLst/>
              </a:rPr>
              <a:t> </a:t>
            </a:r>
            <a:r>
              <a:rPr lang="en-US" dirty="0" err="1">
                <a:effectLst/>
              </a:rPr>
              <a:t>tahun</a:t>
            </a:r>
            <a:r>
              <a:rPr lang="en-US" dirty="0">
                <a:effectLst/>
              </a:rPr>
              <a:t> </a:t>
            </a:r>
            <a:r>
              <a:rPr lang="en-US" dirty="0" err="1">
                <a:effectLst/>
              </a:rPr>
              <a:t>Rp</a:t>
            </a:r>
            <a:r>
              <a:rPr lang="en-US" dirty="0">
                <a:effectLst/>
              </a:rPr>
              <a:t>. 1.090.000,-</a:t>
            </a:r>
          </a:p>
          <a:p>
            <a:pPr>
              <a:defRPr/>
            </a:pPr>
            <a:endParaRPr lang="en-US" dirty="0"/>
          </a:p>
          <a:p>
            <a:pPr>
              <a:buFont typeface="Wingdings" pitchFamily="2" charset="2"/>
              <a:buNone/>
              <a:defRPr/>
            </a:pPr>
            <a:r>
              <a:rPr lang="en-US" sz="2800" dirty="0">
                <a:effectLst/>
              </a:rPr>
              <a:t>Tingkat </a:t>
            </a:r>
            <a:r>
              <a:rPr lang="en-US" sz="2800" dirty="0" err="1">
                <a:effectLst/>
              </a:rPr>
              <a:t>bunga</a:t>
            </a:r>
            <a:r>
              <a:rPr lang="en-US" sz="2800" dirty="0">
                <a:effectLst/>
              </a:rPr>
              <a:t> = </a:t>
            </a:r>
          </a:p>
          <a:p>
            <a:pPr>
              <a:buFont typeface="Wingdings" pitchFamily="2" charset="2"/>
              <a:buNone/>
              <a:defRPr/>
            </a:pPr>
            <a:r>
              <a:rPr lang="en-US" sz="2800" dirty="0">
                <a:effectLst/>
              </a:rPr>
              <a:t> </a:t>
            </a:r>
            <a:r>
              <a:rPr lang="en-US" sz="2800" u="sng" dirty="0">
                <a:effectLst/>
              </a:rPr>
              <a:t>(1.090.000-1.000.000) </a:t>
            </a:r>
            <a:r>
              <a:rPr lang="en-US" sz="2800" dirty="0">
                <a:effectLst/>
              </a:rPr>
              <a:t>x 100 %  = 9 %</a:t>
            </a:r>
          </a:p>
          <a:p>
            <a:pPr>
              <a:buFont typeface="Wingdings" pitchFamily="2" charset="2"/>
              <a:buNone/>
              <a:defRPr/>
            </a:pPr>
            <a:r>
              <a:rPr lang="en-US" sz="2800" dirty="0">
                <a:effectLst/>
              </a:rPr>
              <a:t>      1.000.000</a:t>
            </a:r>
            <a:endParaRPr lang="id-ID" sz="2800" dirty="0">
              <a:effectLst/>
            </a:endParaRPr>
          </a:p>
        </p:txBody>
      </p:sp>
    </p:spTree>
    <p:extLst>
      <p:ext uri="{BB962C8B-B14F-4D97-AF65-F5344CB8AC3E}">
        <p14:creationId xmlns:p14="http://schemas.microsoft.com/office/powerpoint/2010/main" val="153412203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sz="half" idx="1"/>
          </p:nvPr>
        </p:nvSpPr>
        <p:spPr>
          <a:xfrm>
            <a:off x="254556" y="1364147"/>
            <a:ext cx="8356044" cy="2183199"/>
          </a:xfrm>
        </p:spPr>
        <p:txBody>
          <a:bodyPr/>
          <a:lstStyle/>
          <a:p>
            <a:pPr>
              <a:buFontTx/>
              <a:buNone/>
            </a:pPr>
            <a:r>
              <a:rPr lang="id-ID" sz="2800" i="1" dirty="0"/>
              <a:t>Contoh</a:t>
            </a:r>
            <a:endParaRPr lang="en-US" sz="2800" i="1" dirty="0"/>
          </a:p>
          <a:p>
            <a:pPr>
              <a:buFontTx/>
              <a:buNone/>
            </a:pPr>
            <a:r>
              <a:rPr lang="id-ID" sz="2800" dirty="0"/>
              <a:t>	Jika perusahaan meminjam Rp. 60 juta di bank dan harus membayar bunga pinjaman Rp. 6 juta per tahun, maka tingkat bunganya sbb :</a:t>
            </a:r>
          </a:p>
          <a:p>
            <a:pPr>
              <a:buFontTx/>
              <a:buNone/>
            </a:pPr>
            <a:endParaRPr lang="id-ID" sz="2800" dirty="0"/>
          </a:p>
        </p:txBody>
      </p:sp>
      <p:graphicFrame>
        <p:nvGraphicFramePr>
          <p:cNvPr id="3074" name="Object 2"/>
          <p:cNvGraphicFramePr>
            <a:graphicFrameLocks noGrp="1" noChangeAspect="1"/>
          </p:cNvGraphicFramePr>
          <p:nvPr>
            <p:ph sz="half" idx="2"/>
            <p:extLst>
              <p:ext uri="{D42A27DB-BD31-4B8C-83A1-F6EECF244321}">
                <p14:modId xmlns:p14="http://schemas.microsoft.com/office/powerpoint/2010/main" val="1187736318"/>
              </p:ext>
            </p:extLst>
          </p:nvPr>
        </p:nvGraphicFramePr>
        <p:xfrm>
          <a:off x="1371600" y="3581400"/>
          <a:ext cx="5545138" cy="1219200"/>
        </p:xfrm>
        <a:graphic>
          <a:graphicData uri="http://schemas.openxmlformats.org/presentationml/2006/ole">
            <mc:AlternateContent xmlns:mc="http://schemas.openxmlformats.org/markup-compatibility/2006">
              <mc:Choice xmlns:v="urn:schemas-microsoft-com:vml" Requires="v">
                <p:oleObj name="Equation" r:id="rId2" imgW="1790640" imgH="393480" progId="Equation.3">
                  <p:embed/>
                </p:oleObj>
              </mc:Choice>
              <mc:Fallback>
                <p:oleObj name="Equation" r:id="rId2" imgW="1790640" imgH="393480" progId="Equation.3">
                  <p:embed/>
                  <p:pic>
                    <p:nvPicPr>
                      <p:cNvPr id="0" name=""/>
                      <p:cNvPicPr>
                        <a:picLocks noChangeAspect="1" noChangeArrowheads="1"/>
                      </p:cNvPicPr>
                      <p:nvPr/>
                    </p:nvPicPr>
                    <p:blipFill>
                      <a:blip r:embed="rId3"/>
                      <a:srcRect/>
                      <a:stretch>
                        <a:fillRect/>
                      </a:stretch>
                    </p:blipFill>
                    <p:spPr bwMode="auto">
                      <a:xfrm>
                        <a:off x="1371600" y="3581400"/>
                        <a:ext cx="5545138" cy="121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495511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p:txBody>
          <a:bodyPr/>
          <a:lstStyle/>
          <a:p>
            <a:pPr marL="0" indent="1432">
              <a:buNone/>
            </a:pPr>
            <a:r>
              <a:rPr lang="en-US" sz="2800" dirty="0" err="1"/>
              <a:t>Meskipun</a:t>
            </a:r>
            <a:r>
              <a:rPr lang="en-US" sz="2800" dirty="0"/>
              <a:t> </a:t>
            </a:r>
            <a:r>
              <a:rPr lang="en-US" sz="2800" dirty="0" err="1"/>
              <a:t>bunga</a:t>
            </a:r>
            <a:r>
              <a:rPr lang="en-US" sz="2800" dirty="0"/>
              <a:t> </a:t>
            </a:r>
            <a:r>
              <a:rPr lang="en-US" sz="2800" dirty="0" err="1"/>
              <a:t>sering</a:t>
            </a:r>
            <a:r>
              <a:rPr lang="en-US" sz="2800" dirty="0"/>
              <a:t> </a:t>
            </a:r>
            <a:r>
              <a:rPr lang="en-US" sz="2800" dirty="0" err="1"/>
              <a:t>dibayar</a:t>
            </a:r>
            <a:r>
              <a:rPr lang="en-US" sz="2800" dirty="0"/>
              <a:t> </a:t>
            </a:r>
            <a:r>
              <a:rPr lang="en-US" sz="2800" dirty="0" err="1"/>
              <a:t>lebih</a:t>
            </a:r>
            <a:r>
              <a:rPr lang="en-US" sz="2800" dirty="0"/>
              <a:t> </a:t>
            </a:r>
            <a:r>
              <a:rPr lang="en-US" sz="2800" dirty="0" err="1"/>
              <a:t>dari</a:t>
            </a:r>
            <a:r>
              <a:rPr lang="en-US" sz="2800" dirty="0"/>
              <a:t> </a:t>
            </a:r>
            <a:r>
              <a:rPr lang="en-US" sz="2800" dirty="0" err="1"/>
              <a:t>sekali</a:t>
            </a:r>
            <a:r>
              <a:rPr lang="en-US" sz="2800" dirty="0"/>
              <a:t> </a:t>
            </a:r>
            <a:r>
              <a:rPr lang="en-US" sz="2800" dirty="0" err="1"/>
              <a:t>dalam</a:t>
            </a:r>
            <a:r>
              <a:rPr lang="en-US" sz="2800" dirty="0"/>
              <a:t> </a:t>
            </a:r>
            <a:r>
              <a:rPr lang="en-US" sz="2800" dirty="0" err="1"/>
              <a:t>setahun</a:t>
            </a:r>
            <a:r>
              <a:rPr lang="en-US" sz="2800" dirty="0"/>
              <a:t>, </a:t>
            </a:r>
            <a:r>
              <a:rPr lang="en-US" sz="2800" dirty="0" err="1"/>
              <a:t>namun</a:t>
            </a:r>
            <a:r>
              <a:rPr lang="en-US" sz="2800" dirty="0"/>
              <a:t> </a:t>
            </a:r>
            <a:r>
              <a:rPr lang="en-US" sz="2800" dirty="0" err="1"/>
              <a:t>umumnya</a:t>
            </a:r>
            <a:r>
              <a:rPr lang="en-US" sz="2800" dirty="0"/>
              <a:t> </a:t>
            </a:r>
            <a:r>
              <a:rPr lang="en-US" sz="2800" dirty="0" err="1"/>
              <a:t>tetap</a:t>
            </a:r>
            <a:r>
              <a:rPr lang="en-US" sz="2800" dirty="0"/>
              <a:t> </a:t>
            </a:r>
            <a:r>
              <a:rPr lang="en-US" sz="2800" dirty="0" err="1"/>
              <a:t>dinyatakan</a:t>
            </a:r>
            <a:r>
              <a:rPr lang="en-US" sz="2800" dirty="0"/>
              <a:t> </a:t>
            </a:r>
            <a:r>
              <a:rPr lang="en-US" sz="2800" dirty="0" err="1"/>
              <a:t>sebagai</a:t>
            </a:r>
            <a:r>
              <a:rPr lang="en-US" sz="2800" dirty="0"/>
              <a:t> </a:t>
            </a:r>
            <a:r>
              <a:rPr lang="en-US" sz="2800" dirty="0" err="1"/>
              <a:t>tingkat</a:t>
            </a:r>
            <a:r>
              <a:rPr lang="en-US" sz="2800" dirty="0"/>
              <a:t> </a:t>
            </a:r>
            <a:r>
              <a:rPr lang="en-US" sz="2800" dirty="0" err="1"/>
              <a:t>bunga</a:t>
            </a:r>
            <a:r>
              <a:rPr lang="en-US" sz="2800" dirty="0"/>
              <a:t> per</a:t>
            </a:r>
            <a:r>
              <a:rPr lang="id-ID" sz="2800" dirty="0"/>
              <a:t> </a:t>
            </a:r>
            <a:r>
              <a:rPr lang="en-US" sz="2800" dirty="0" err="1"/>
              <a:t>tahun</a:t>
            </a:r>
            <a:r>
              <a:rPr lang="en-US" sz="2800" dirty="0"/>
              <a:t>.</a:t>
            </a:r>
          </a:p>
          <a:p>
            <a:pPr marL="0" indent="1432">
              <a:buNone/>
            </a:pPr>
            <a:endParaRPr lang="id-ID" sz="2800" dirty="0"/>
          </a:p>
          <a:p>
            <a:pPr marL="0" indent="1432">
              <a:buNone/>
            </a:pPr>
            <a:r>
              <a:rPr lang="id-ID" sz="2800" dirty="0"/>
              <a:t>Contoh</a:t>
            </a:r>
            <a:endParaRPr lang="en-US" sz="2800" dirty="0"/>
          </a:p>
          <a:p>
            <a:pPr marL="0" indent="1432">
              <a:buNone/>
            </a:pPr>
            <a:r>
              <a:rPr lang="en-US" sz="2800" dirty="0" err="1"/>
              <a:t>Suku</a:t>
            </a:r>
            <a:r>
              <a:rPr lang="en-US" sz="2800" dirty="0"/>
              <a:t> </a:t>
            </a:r>
            <a:r>
              <a:rPr lang="en-US" sz="2800" dirty="0" err="1"/>
              <a:t>bunga</a:t>
            </a:r>
            <a:r>
              <a:rPr lang="en-US" sz="2800" dirty="0"/>
              <a:t> 6 % </a:t>
            </a:r>
            <a:r>
              <a:rPr lang="en-US" sz="2800" dirty="0" err="1"/>
              <a:t>dapat</a:t>
            </a:r>
            <a:r>
              <a:rPr lang="en-US" sz="2800" dirty="0"/>
              <a:t> </a:t>
            </a:r>
            <a:r>
              <a:rPr lang="en-US" sz="2800" dirty="0" err="1"/>
              <a:t>berarti</a:t>
            </a:r>
            <a:r>
              <a:rPr lang="en-US" sz="2800" dirty="0"/>
              <a:t> :</a:t>
            </a:r>
          </a:p>
          <a:p>
            <a:pPr marL="0" indent="1432">
              <a:buNone/>
            </a:pPr>
            <a:r>
              <a:rPr lang="id-ID" sz="2800" dirty="0"/>
              <a:t>         </a:t>
            </a:r>
            <a:r>
              <a:rPr lang="en-US" sz="2800" dirty="0"/>
              <a:t>0,5 % per</a:t>
            </a:r>
            <a:r>
              <a:rPr lang="id-ID" sz="2800" dirty="0"/>
              <a:t> </a:t>
            </a:r>
            <a:r>
              <a:rPr lang="en-US" sz="2800" dirty="0" err="1"/>
              <a:t>bulan</a:t>
            </a:r>
            <a:endParaRPr lang="en-US" sz="2800" dirty="0"/>
          </a:p>
          <a:p>
            <a:pPr marL="0" indent="1432">
              <a:buNone/>
            </a:pPr>
            <a:r>
              <a:rPr lang="id-ID" sz="2800" dirty="0"/>
              <a:t>         </a:t>
            </a:r>
            <a:r>
              <a:rPr lang="en-US" sz="2800" dirty="0"/>
              <a:t>1,5 % per</a:t>
            </a:r>
            <a:r>
              <a:rPr lang="id-ID" sz="2800" dirty="0"/>
              <a:t> </a:t>
            </a:r>
            <a:r>
              <a:rPr lang="en-US" sz="2800" dirty="0" err="1"/>
              <a:t>triwulan</a:t>
            </a:r>
            <a:endParaRPr lang="en-US" sz="2800" dirty="0"/>
          </a:p>
          <a:p>
            <a:pPr marL="0" indent="1432">
              <a:buNone/>
            </a:pPr>
            <a:r>
              <a:rPr lang="id-ID" sz="2800" dirty="0"/>
              <a:t>            </a:t>
            </a:r>
            <a:r>
              <a:rPr lang="en-US" sz="2800" dirty="0"/>
              <a:t>3 % per</a:t>
            </a:r>
            <a:r>
              <a:rPr lang="id-ID" sz="2800" dirty="0"/>
              <a:t> </a:t>
            </a:r>
            <a:r>
              <a:rPr lang="en-US" sz="2800" dirty="0"/>
              <a:t>semester</a:t>
            </a:r>
          </a:p>
          <a:p>
            <a:pPr marL="0" indent="1432">
              <a:buNone/>
            </a:pPr>
            <a:r>
              <a:rPr lang="id-ID" sz="2800" dirty="0"/>
              <a:t>            </a:t>
            </a:r>
            <a:r>
              <a:rPr lang="en-US" sz="2800" dirty="0"/>
              <a:t>6 % per</a:t>
            </a:r>
            <a:r>
              <a:rPr lang="id-ID" sz="2800" dirty="0"/>
              <a:t> </a:t>
            </a:r>
            <a:r>
              <a:rPr lang="en-US" sz="2800" dirty="0" err="1"/>
              <a:t>tahun</a:t>
            </a:r>
            <a:endParaRPr lang="id-ID" sz="2800" dirty="0"/>
          </a:p>
        </p:txBody>
      </p:sp>
    </p:spTree>
    <p:extLst>
      <p:ext uri="{BB962C8B-B14F-4D97-AF65-F5344CB8AC3E}">
        <p14:creationId xmlns:p14="http://schemas.microsoft.com/office/powerpoint/2010/main" val="4237687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381004"/>
            <a:ext cx="6870700" cy="838200"/>
          </a:xfrm>
        </p:spPr>
        <p:txBody>
          <a:bodyPr/>
          <a:lstStyle/>
          <a:p>
            <a:pPr algn="r" eaLnBrk="1" hangingPunct="1"/>
            <a:r>
              <a:rPr lang="en-US" b="1" dirty="0" err="1"/>
              <a:t>Konsep</a:t>
            </a:r>
            <a:r>
              <a:rPr lang="en-US" b="1" dirty="0"/>
              <a:t> </a:t>
            </a:r>
            <a:r>
              <a:rPr lang="en-US" b="1" dirty="0" err="1"/>
              <a:t>Suku</a:t>
            </a:r>
            <a:r>
              <a:rPr lang="en-US" b="1" dirty="0"/>
              <a:t> </a:t>
            </a:r>
            <a:r>
              <a:rPr lang="en-US" b="1" dirty="0" err="1"/>
              <a:t>Bunga</a:t>
            </a:r>
            <a:endParaRPr lang="en-US" b="1" dirty="0"/>
          </a:p>
        </p:txBody>
      </p:sp>
      <p:sp>
        <p:nvSpPr>
          <p:cNvPr id="27651" name="Rectangle 3"/>
          <p:cNvSpPr>
            <a:spLocks noGrp="1" noChangeArrowheads="1"/>
          </p:cNvSpPr>
          <p:nvPr>
            <p:ph idx="1"/>
          </p:nvPr>
        </p:nvSpPr>
        <p:spPr>
          <a:xfrm>
            <a:off x="304800" y="1752600"/>
            <a:ext cx="8153400" cy="3429000"/>
          </a:xfrm>
        </p:spPr>
        <p:txBody>
          <a:bodyPr/>
          <a:lstStyle/>
          <a:p>
            <a:pPr marL="609496" indent="-609496" eaLnBrk="1" hangingPunct="1">
              <a:buFontTx/>
              <a:buAutoNum type="arabicPeriod"/>
              <a:defRPr/>
            </a:pPr>
            <a:r>
              <a:rPr lang="en-US" sz="2400" b="1" dirty="0" err="1">
                <a:solidFill>
                  <a:srgbClr val="000066"/>
                </a:solidFill>
                <a:effectLst>
                  <a:outerShdw blurRad="38100" dist="38100" dir="2700000" algn="tl">
                    <a:srgbClr val="C0C0C0"/>
                  </a:outerShdw>
                </a:effectLst>
              </a:rPr>
              <a:t>Suku</a:t>
            </a:r>
            <a:r>
              <a:rPr lang="en-US" sz="2400" b="1" dirty="0">
                <a:solidFill>
                  <a:srgbClr val="000066"/>
                </a:solidFill>
                <a:effectLst>
                  <a:outerShdw blurRad="38100" dist="38100" dir="2700000" algn="tl">
                    <a:srgbClr val="C0C0C0"/>
                  </a:outerShdw>
                </a:effectLst>
              </a:rPr>
              <a:t> </a:t>
            </a:r>
            <a:r>
              <a:rPr lang="en-US" sz="2400" b="1" dirty="0" err="1">
                <a:solidFill>
                  <a:srgbClr val="000066"/>
                </a:solidFill>
                <a:effectLst>
                  <a:outerShdw blurRad="38100" dist="38100" dir="2700000" algn="tl">
                    <a:srgbClr val="C0C0C0"/>
                  </a:outerShdw>
                </a:effectLst>
              </a:rPr>
              <a:t>bunga</a:t>
            </a:r>
            <a:r>
              <a:rPr lang="en-US" sz="2400" b="1" dirty="0">
                <a:solidFill>
                  <a:srgbClr val="000066"/>
                </a:solidFill>
                <a:effectLst>
                  <a:outerShdw blurRad="38100" dist="38100" dir="2700000" algn="tl">
                    <a:srgbClr val="C0C0C0"/>
                  </a:outerShdw>
                </a:effectLst>
              </a:rPr>
              <a:t> </a:t>
            </a:r>
            <a:r>
              <a:rPr lang="en-US" sz="2400" b="1" dirty="0" err="1">
                <a:solidFill>
                  <a:srgbClr val="000066"/>
                </a:solidFill>
                <a:effectLst>
                  <a:outerShdw blurRad="38100" dist="38100" dir="2700000" algn="tl">
                    <a:srgbClr val="C0C0C0"/>
                  </a:outerShdw>
                </a:effectLst>
              </a:rPr>
              <a:t>sederhana</a:t>
            </a:r>
            <a:r>
              <a:rPr lang="en-US" sz="2400" b="1" dirty="0">
                <a:solidFill>
                  <a:srgbClr val="000066"/>
                </a:solidFill>
                <a:effectLst>
                  <a:outerShdw blurRad="38100" dist="38100" dir="2700000" algn="tl">
                    <a:srgbClr val="C0C0C0"/>
                  </a:outerShdw>
                </a:effectLst>
              </a:rPr>
              <a:t> (</a:t>
            </a:r>
            <a:r>
              <a:rPr lang="en-US" sz="2400" b="1" i="1" dirty="0">
                <a:solidFill>
                  <a:srgbClr val="000066"/>
                </a:solidFill>
                <a:effectLst>
                  <a:outerShdw blurRad="38100" dist="38100" dir="2700000" algn="tl">
                    <a:srgbClr val="C0C0C0"/>
                  </a:outerShdw>
                </a:effectLst>
              </a:rPr>
              <a:t>simple interest rate</a:t>
            </a:r>
            <a:r>
              <a:rPr lang="en-US" sz="2400" b="1" dirty="0">
                <a:solidFill>
                  <a:srgbClr val="000066"/>
                </a:solidFill>
                <a:effectLst>
                  <a:outerShdw blurRad="38100" dist="38100" dir="2700000" algn="tl">
                    <a:srgbClr val="C0C0C0"/>
                  </a:outerShdw>
                </a:effectLst>
              </a:rPr>
              <a:t>)</a:t>
            </a:r>
          </a:p>
          <a:p>
            <a:pPr marL="990429" lvl="1" indent="-533308" eaLnBrk="1" hangingPunct="1">
              <a:buFontTx/>
              <a:buChar char="•"/>
              <a:defRPr/>
            </a:pPr>
            <a:r>
              <a:rPr lang="en-US" sz="2400" dirty="0" err="1"/>
              <a:t>Bunga</a:t>
            </a:r>
            <a:r>
              <a:rPr lang="en-US" sz="2400" dirty="0"/>
              <a:t> </a:t>
            </a:r>
            <a:r>
              <a:rPr lang="en-US" sz="2400" dirty="0" err="1"/>
              <a:t>hanya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investasi</a:t>
            </a:r>
            <a:endParaRPr lang="en-US" sz="2400" dirty="0"/>
          </a:p>
          <a:p>
            <a:pPr marL="609496" indent="-609496" eaLnBrk="1" hangingPunct="1">
              <a:buFontTx/>
              <a:buAutoNum type="arabicPeriod"/>
              <a:defRPr/>
            </a:pPr>
            <a:r>
              <a:rPr lang="en-US" sz="2400" b="1" dirty="0" err="1">
                <a:solidFill>
                  <a:srgbClr val="000066"/>
                </a:solidFill>
              </a:rPr>
              <a:t>Suku</a:t>
            </a:r>
            <a:r>
              <a:rPr lang="en-US" sz="2400" b="1" dirty="0">
                <a:solidFill>
                  <a:srgbClr val="000066"/>
                </a:solidFill>
              </a:rPr>
              <a:t> </a:t>
            </a:r>
            <a:r>
              <a:rPr lang="en-US" sz="2400" b="1" dirty="0" err="1">
                <a:solidFill>
                  <a:srgbClr val="000066"/>
                </a:solidFill>
              </a:rPr>
              <a:t>bunga</a:t>
            </a:r>
            <a:r>
              <a:rPr lang="en-US" sz="2400" b="1" dirty="0">
                <a:solidFill>
                  <a:srgbClr val="000066"/>
                </a:solidFill>
              </a:rPr>
              <a:t> </a:t>
            </a:r>
            <a:r>
              <a:rPr lang="en-US" sz="2400" b="1" dirty="0" err="1">
                <a:solidFill>
                  <a:srgbClr val="000066"/>
                </a:solidFill>
              </a:rPr>
              <a:t>majemuk</a:t>
            </a:r>
            <a:r>
              <a:rPr lang="en-US" sz="2400" b="1" dirty="0">
                <a:solidFill>
                  <a:srgbClr val="000066"/>
                </a:solidFill>
              </a:rPr>
              <a:t> (</a:t>
            </a:r>
            <a:r>
              <a:rPr lang="en-US" sz="2400" b="1" i="1" dirty="0">
                <a:solidFill>
                  <a:srgbClr val="000066"/>
                </a:solidFill>
              </a:rPr>
              <a:t>compound interest rate</a:t>
            </a:r>
            <a:r>
              <a:rPr lang="en-US" sz="2400" b="1" dirty="0">
                <a:solidFill>
                  <a:srgbClr val="000066"/>
                </a:solidFill>
              </a:rPr>
              <a:t>)</a:t>
            </a:r>
          </a:p>
          <a:p>
            <a:pPr marL="990429" lvl="1" indent="-533308" eaLnBrk="1" hangingPunct="1">
              <a:buFontTx/>
              <a:buChar char="•"/>
              <a:defRPr/>
            </a:pPr>
            <a:r>
              <a:rPr lang="en-US" sz="2400" dirty="0" err="1"/>
              <a:t>Bunga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investasi</a:t>
            </a:r>
            <a:r>
              <a:rPr lang="en-US" sz="2400" dirty="0"/>
              <a:t> </a:t>
            </a:r>
            <a:r>
              <a:rPr lang="en-US" sz="2400" dirty="0" err="1"/>
              <a:t>dan</a:t>
            </a:r>
            <a:r>
              <a:rPr lang="en-US" sz="2400" dirty="0"/>
              <a:t> </a:t>
            </a:r>
            <a:r>
              <a:rPr lang="en-US" sz="2400" dirty="0" err="1"/>
              <a:t>bunga</a:t>
            </a:r>
            <a:r>
              <a:rPr lang="en-US" sz="2400" dirty="0"/>
              <a:t> yang </a:t>
            </a:r>
            <a:r>
              <a:rPr lang="en-US" sz="2400" dirty="0" err="1"/>
              <a:t>diperoleh</a:t>
            </a:r>
            <a:r>
              <a:rPr lang="en-US" sz="2400" dirty="0"/>
              <a:t> </a:t>
            </a:r>
            <a:r>
              <a:rPr lang="en-US" sz="2400" dirty="0" err="1"/>
              <a:t>dari</a:t>
            </a:r>
            <a:r>
              <a:rPr lang="en-US" sz="2400" dirty="0"/>
              <a:t> </a:t>
            </a:r>
            <a:r>
              <a:rPr lang="en-US" sz="2400" dirty="0" err="1"/>
              <a:t>periode</a:t>
            </a:r>
            <a:r>
              <a:rPr lang="en-US" sz="2400" dirty="0"/>
              <a:t> </a:t>
            </a:r>
            <a:r>
              <a:rPr lang="en-US" sz="2400" dirty="0" err="1"/>
              <a:t>sebelumnya</a:t>
            </a:r>
            <a:r>
              <a:rPr lang="en-US" sz="2400" dirty="0"/>
              <a:t>.</a:t>
            </a:r>
          </a:p>
          <a:p>
            <a:pPr marL="990429" lvl="1" indent="-533308" eaLnBrk="1" hangingPunct="1">
              <a:buFontTx/>
              <a:buChar char="•"/>
              <a:defRPr/>
            </a:pPr>
            <a:r>
              <a:rPr lang="en-US" sz="2400" dirty="0" err="1"/>
              <a:t>Asumsi</a:t>
            </a:r>
            <a:r>
              <a:rPr lang="en-US" sz="2400" dirty="0"/>
              <a:t> </a:t>
            </a:r>
            <a:r>
              <a:rPr lang="en-US" sz="2400" dirty="0" err="1"/>
              <a:t>dasar</a:t>
            </a:r>
            <a:r>
              <a:rPr lang="en-US" sz="2400" dirty="0"/>
              <a:t> </a:t>
            </a:r>
            <a:r>
              <a:rPr lang="en-US" sz="2400" dirty="0" err="1"/>
              <a:t>bunga</a:t>
            </a:r>
            <a:r>
              <a:rPr lang="en-US" sz="2400" dirty="0"/>
              <a:t> yang </a:t>
            </a:r>
            <a:r>
              <a:rPr lang="en-US" sz="2400" dirty="0" err="1"/>
              <a:t>diperoleh</a:t>
            </a:r>
            <a:r>
              <a:rPr lang="en-US" sz="2400" dirty="0"/>
              <a:t> </a:t>
            </a:r>
            <a:r>
              <a:rPr lang="en-US" sz="2400" dirty="0" err="1"/>
              <a:t>pada</a:t>
            </a:r>
            <a:r>
              <a:rPr lang="en-US" sz="2400" dirty="0"/>
              <a:t> </a:t>
            </a:r>
            <a:r>
              <a:rPr lang="en-US" sz="2400" dirty="0" err="1"/>
              <a:t>periode</a:t>
            </a:r>
            <a:r>
              <a:rPr lang="en-US" sz="2400" dirty="0"/>
              <a:t> </a:t>
            </a:r>
            <a:r>
              <a:rPr lang="en-US" sz="2400" dirty="0" err="1"/>
              <a:t>sebelumnya</a:t>
            </a:r>
            <a:r>
              <a:rPr lang="en-US" sz="2400" dirty="0"/>
              <a:t> </a:t>
            </a:r>
            <a:r>
              <a:rPr lang="en-US" sz="2400" dirty="0" err="1"/>
              <a:t>tidak</a:t>
            </a:r>
            <a:r>
              <a:rPr lang="en-US" sz="2400" dirty="0"/>
              <a:t> </a:t>
            </a:r>
            <a:r>
              <a:rPr lang="en-US" sz="2400" dirty="0" err="1"/>
              <a:t>diambil</a:t>
            </a:r>
            <a:r>
              <a:rPr lang="en-US" sz="2400" dirty="0"/>
              <a:t>/</a:t>
            </a:r>
            <a:r>
              <a:rPr lang="en-US" sz="2400" dirty="0" err="1"/>
              <a:t>dikonsumsi</a:t>
            </a:r>
            <a:r>
              <a:rPr lang="en-US" sz="2400" dirty="0"/>
              <a:t> </a:t>
            </a:r>
            <a:r>
              <a:rPr lang="en-US" sz="2400" dirty="0" err="1"/>
              <a:t>tetapi</a:t>
            </a:r>
            <a:r>
              <a:rPr lang="en-US" sz="2400" dirty="0"/>
              <a:t> </a:t>
            </a:r>
            <a:r>
              <a:rPr lang="en-US" sz="2400" dirty="0" err="1"/>
              <a:t>diinvestasikan</a:t>
            </a:r>
            <a:r>
              <a:rPr lang="en-US" sz="2400" dirty="0"/>
              <a:t> </a:t>
            </a:r>
            <a:r>
              <a:rPr lang="en-US" sz="2400" dirty="0" err="1"/>
              <a:t>kembali</a:t>
            </a:r>
            <a:endParaRPr lang="en-US" sz="2400" dirty="0"/>
          </a:p>
        </p:txBody>
      </p:sp>
    </p:spTree>
    <p:extLst>
      <p:ext uri="{BB962C8B-B14F-4D97-AF65-F5344CB8AC3E}">
        <p14:creationId xmlns:p14="http://schemas.microsoft.com/office/powerpoint/2010/main" val="1326574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a:xfrm>
            <a:off x="436178" y="241829"/>
            <a:ext cx="7979906" cy="748771"/>
          </a:xfrm>
        </p:spPr>
        <p:txBody>
          <a:bodyPr/>
          <a:lstStyle/>
          <a:p>
            <a:r>
              <a:rPr lang="id-ID" dirty="0"/>
              <a:t>Bunga Sederhana / Tunggal</a:t>
            </a:r>
          </a:p>
        </p:txBody>
      </p:sp>
      <p:sp>
        <p:nvSpPr>
          <p:cNvPr id="26627" name="Rectangle 3"/>
          <p:cNvSpPr>
            <a:spLocks noGrp="1" noChangeArrowheads="1"/>
          </p:cNvSpPr>
          <p:nvPr>
            <p:ph type="body" sz="half" idx="1"/>
          </p:nvPr>
        </p:nvSpPr>
        <p:spPr>
          <a:xfrm>
            <a:off x="228601" y="1268038"/>
            <a:ext cx="8153400" cy="4980362"/>
          </a:xfrm>
        </p:spPr>
        <p:txBody>
          <a:bodyPr/>
          <a:lstStyle/>
          <a:p>
            <a:pPr marL="0" indent="1432">
              <a:buNone/>
              <a:tabLst>
                <a:tab pos="0" algn="l"/>
              </a:tabLst>
            </a:pPr>
            <a:r>
              <a:rPr lang="id-ID" sz="2200" dirty="0">
                <a:latin typeface="Arial" pitchFamily="34" charset="0"/>
                <a:cs typeface="Arial" pitchFamily="34" charset="0"/>
              </a:rPr>
              <a:t>Pembayaran kembali suatu pinjaman dengan metode penjumlahan proporsional terhadap pinjaman sepanjang waktu yang telah ditentukan (</a:t>
            </a:r>
            <a:r>
              <a:rPr lang="id-ID" sz="2200" i="1" dirty="0">
                <a:latin typeface="Arial" pitchFamily="34" charset="0"/>
                <a:cs typeface="Arial" pitchFamily="34" charset="0"/>
              </a:rPr>
              <a:t>Thuesen, 2001</a:t>
            </a:r>
            <a:r>
              <a:rPr lang="id-ID" sz="2200" dirty="0">
                <a:latin typeface="Arial" pitchFamily="34" charset="0"/>
                <a:cs typeface="Arial" pitchFamily="34" charset="0"/>
              </a:rPr>
              <a:t>)</a:t>
            </a:r>
          </a:p>
          <a:p>
            <a:pPr marL="0" indent="1432">
              <a:buNone/>
              <a:tabLst>
                <a:tab pos="0" algn="l"/>
              </a:tabLst>
            </a:pPr>
            <a:r>
              <a:rPr lang="en-US" sz="2200" dirty="0">
                <a:latin typeface="Arial" pitchFamily="34" charset="0"/>
                <a:cs typeface="Arial" pitchFamily="34" charset="0"/>
              </a:rPr>
              <a:t>M</a:t>
            </a:r>
            <a:r>
              <a:rPr lang="id-ID" sz="2200" dirty="0">
                <a:latin typeface="Arial" pitchFamily="34" charset="0"/>
                <a:cs typeface="Arial" pitchFamily="34" charset="0"/>
              </a:rPr>
              <a:t>aka apabila </a:t>
            </a:r>
            <a:r>
              <a:rPr lang="en-US" sz="2200" dirty="0" err="1">
                <a:latin typeface="Arial" pitchFamily="34" charset="0"/>
                <a:cs typeface="Arial" pitchFamily="34" charset="0"/>
              </a:rPr>
              <a:t>sejumlah</a:t>
            </a:r>
            <a:r>
              <a:rPr lang="en-US" sz="2200" dirty="0">
                <a:latin typeface="Arial" pitchFamily="34" charset="0"/>
                <a:cs typeface="Arial" pitchFamily="34" charset="0"/>
              </a:rPr>
              <a:t> P rupiah </a:t>
            </a:r>
            <a:r>
              <a:rPr lang="en-US" sz="2200" dirty="0" err="1">
                <a:latin typeface="Arial" pitchFamily="34" charset="0"/>
                <a:cs typeface="Arial" pitchFamily="34" charset="0"/>
              </a:rPr>
              <a:t>dipinjam</a:t>
            </a:r>
            <a:r>
              <a:rPr lang="en-US" sz="2200" dirty="0">
                <a:latin typeface="Arial" pitchFamily="34" charset="0"/>
                <a:cs typeface="Arial" pitchFamily="34" charset="0"/>
              </a:rPr>
              <a:t> </a:t>
            </a:r>
            <a:r>
              <a:rPr lang="en-US" sz="2200" dirty="0" err="1">
                <a:latin typeface="Arial" pitchFamily="34" charset="0"/>
                <a:cs typeface="Arial" pitchFamily="34" charset="0"/>
              </a:rPr>
              <a:t>untuk</a:t>
            </a:r>
            <a:r>
              <a:rPr lang="en-US" sz="2200" dirty="0">
                <a:latin typeface="Arial" pitchFamily="34" charset="0"/>
                <a:cs typeface="Arial" pitchFamily="34" charset="0"/>
              </a:rPr>
              <a:t> </a:t>
            </a:r>
            <a:r>
              <a:rPr lang="en-US" sz="2200" dirty="0" err="1">
                <a:latin typeface="Arial" pitchFamily="34" charset="0"/>
                <a:cs typeface="Arial" pitchFamily="34" charset="0"/>
              </a:rPr>
              <a:t>jangka</a:t>
            </a:r>
            <a:r>
              <a:rPr lang="en-US" sz="2200" dirty="0">
                <a:latin typeface="Arial" pitchFamily="34" charset="0"/>
                <a:cs typeface="Arial" pitchFamily="34" charset="0"/>
              </a:rPr>
              <a:t> n </a:t>
            </a:r>
            <a:r>
              <a:rPr lang="en-US" sz="2200" dirty="0" err="1">
                <a:latin typeface="Arial" pitchFamily="34" charset="0"/>
                <a:cs typeface="Arial" pitchFamily="34" charset="0"/>
              </a:rPr>
              <a:t>periode</a:t>
            </a:r>
            <a:r>
              <a:rPr lang="en-US" sz="2200" dirty="0">
                <a:latin typeface="Arial" pitchFamily="34" charset="0"/>
                <a:cs typeface="Arial" pitchFamily="34" charset="0"/>
              </a:rPr>
              <a:t>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tingkat</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i, </a:t>
            </a:r>
            <a:r>
              <a:rPr lang="en-US" sz="2200" dirty="0" err="1">
                <a:latin typeface="Arial" pitchFamily="34" charset="0"/>
                <a:cs typeface="Arial" pitchFamily="34" charset="0"/>
              </a:rPr>
              <a:t>maka</a:t>
            </a:r>
            <a:r>
              <a:rPr lang="en-US" sz="2200" dirty="0">
                <a:latin typeface="Arial" pitchFamily="34" charset="0"/>
                <a:cs typeface="Arial" pitchFamily="34" charset="0"/>
              </a:rPr>
              <a:t> </a:t>
            </a:r>
            <a:r>
              <a:rPr lang="en-US" sz="2200" dirty="0" err="1">
                <a:latin typeface="Arial" pitchFamily="34" charset="0"/>
                <a:cs typeface="Arial" pitchFamily="34" charset="0"/>
              </a:rPr>
              <a:t>besar</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a:t>
            </a:r>
            <a:r>
              <a:rPr lang="en-US" sz="2200" dirty="0" err="1">
                <a:latin typeface="Arial" pitchFamily="34" charset="0"/>
                <a:cs typeface="Arial" pitchFamily="34" charset="0"/>
              </a:rPr>
              <a:t>sederhana</a:t>
            </a:r>
            <a:r>
              <a:rPr lang="en-US" sz="2200" dirty="0">
                <a:latin typeface="Arial" pitchFamily="34" charset="0"/>
                <a:cs typeface="Arial" pitchFamily="34" charset="0"/>
              </a:rPr>
              <a:t>) yang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dibayar</a:t>
            </a:r>
            <a:r>
              <a:rPr lang="en-US" sz="2200" dirty="0">
                <a:latin typeface="Arial" pitchFamily="34" charset="0"/>
                <a:cs typeface="Arial" pitchFamily="34" charset="0"/>
              </a:rPr>
              <a:t> </a:t>
            </a:r>
            <a:r>
              <a:rPr lang="en-US" sz="2200" dirty="0" err="1">
                <a:latin typeface="Arial" pitchFamily="34" charset="0"/>
                <a:cs typeface="Arial" pitchFamily="34" charset="0"/>
              </a:rPr>
              <a:t>adalah</a:t>
            </a:r>
            <a:r>
              <a:rPr lang="en-US" sz="2200" dirty="0">
                <a:latin typeface="Arial" pitchFamily="34" charset="0"/>
                <a:cs typeface="Arial" pitchFamily="34" charset="0"/>
              </a:rPr>
              <a:t> : </a:t>
            </a:r>
            <a:r>
              <a:rPr lang="en-US" sz="2200" b="1" dirty="0">
                <a:latin typeface="Arial" pitchFamily="34" charset="0"/>
                <a:cs typeface="Arial" pitchFamily="34" charset="0"/>
              </a:rPr>
              <a:t>I = P . n . i</a:t>
            </a:r>
            <a:br>
              <a:rPr lang="en-US" sz="2200" dirty="0">
                <a:latin typeface="Arial" pitchFamily="34" charset="0"/>
                <a:cs typeface="Arial" pitchFamily="34" charset="0"/>
              </a:rPr>
            </a:br>
            <a:r>
              <a:rPr lang="en-US" sz="2200" dirty="0" err="1">
                <a:latin typeface="Arial" pitchFamily="34" charset="0"/>
                <a:cs typeface="Arial" pitchFamily="34" charset="0"/>
              </a:rPr>
              <a:t>Misalnya</a:t>
            </a:r>
            <a:r>
              <a:rPr lang="en-US" sz="2200" dirty="0">
                <a:latin typeface="Arial" pitchFamily="34" charset="0"/>
                <a:cs typeface="Arial" pitchFamily="34" charset="0"/>
              </a:rPr>
              <a:t>, </a:t>
            </a:r>
            <a:r>
              <a:rPr lang="en-US" sz="2200" dirty="0" err="1">
                <a:latin typeface="Arial" pitchFamily="34" charset="0"/>
                <a:cs typeface="Arial" pitchFamily="34" charset="0"/>
              </a:rPr>
              <a:t>uang</a:t>
            </a:r>
            <a:r>
              <a:rPr lang="en-US" sz="2200" dirty="0">
                <a:latin typeface="Arial" pitchFamily="34" charset="0"/>
                <a:cs typeface="Arial" pitchFamily="34" charset="0"/>
              </a:rPr>
              <a:t> </a:t>
            </a:r>
            <a:r>
              <a:rPr lang="en-US" sz="2200" dirty="0" err="1">
                <a:latin typeface="Arial" pitchFamily="34" charset="0"/>
                <a:cs typeface="Arial" pitchFamily="34" charset="0"/>
              </a:rPr>
              <a:t>sejumlah</a:t>
            </a:r>
            <a:r>
              <a:rPr lang="en-US" sz="2200" dirty="0">
                <a:latin typeface="Arial" pitchFamily="34" charset="0"/>
                <a:cs typeface="Arial" pitchFamily="34" charset="0"/>
              </a:rPr>
              <a:t> </a:t>
            </a:r>
            <a:r>
              <a:rPr lang="en-US" sz="2200" dirty="0" err="1">
                <a:latin typeface="Arial" pitchFamily="34" charset="0"/>
                <a:cs typeface="Arial" pitchFamily="34" charset="0"/>
              </a:rPr>
              <a:t>Rp</a:t>
            </a:r>
            <a:r>
              <a:rPr lang="en-US" sz="2200" dirty="0">
                <a:latin typeface="Arial" pitchFamily="34" charset="0"/>
                <a:cs typeface="Arial" pitchFamily="34" charset="0"/>
              </a:rPr>
              <a:t> 10.000 </a:t>
            </a:r>
            <a:r>
              <a:rPr lang="en-US" sz="2200" dirty="0" err="1">
                <a:latin typeface="Arial" pitchFamily="34" charset="0"/>
                <a:cs typeface="Arial" pitchFamily="34" charset="0"/>
              </a:rPr>
              <a:t>dipinjam</a:t>
            </a:r>
            <a:r>
              <a:rPr lang="en-US" sz="2200" dirty="0">
                <a:latin typeface="Arial" pitchFamily="34" charset="0"/>
                <a:cs typeface="Arial" pitchFamily="34" charset="0"/>
              </a:rPr>
              <a:t> </a:t>
            </a:r>
            <a:r>
              <a:rPr lang="en-US" sz="2200" dirty="0" err="1">
                <a:latin typeface="Arial" pitchFamily="34" charset="0"/>
                <a:cs typeface="Arial" pitchFamily="34" charset="0"/>
              </a:rPr>
              <a:t>dalam</a:t>
            </a:r>
            <a:r>
              <a:rPr lang="en-US" sz="2200" dirty="0">
                <a:latin typeface="Arial" pitchFamily="34" charset="0"/>
                <a:cs typeface="Arial" pitchFamily="34" charset="0"/>
              </a:rPr>
              <a:t> </a:t>
            </a:r>
            <a:r>
              <a:rPr lang="en-US" sz="2200" dirty="0" err="1">
                <a:latin typeface="Arial" pitchFamily="34" charset="0"/>
                <a:cs typeface="Arial" pitchFamily="34" charset="0"/>
              </a:rPr>
              <a:t>jangka</a:t>
            </a:r>
            <a:r>
              <a:rPr lang="en-US" sz="2200" dirty="0">
                <a:latin typeface="Arial" pitchFamily="34" charset="0"/>
                <a:cs typeface="Arial" pitchFamily="34" charset="0"/>
              </a:rPr>
              <a:t> </a:t>
            </a:r>
            <a:r>
              <a:rPr lang="en-US" sz="2200" dirty="0" err="1">
                <a:latin typeface="Arial" pitchFamily="34" charset="0"/>
                <a:cs typeface="Arial" pitchFamily="34" charset="0"/>
              </a:rPr>
              <a:t>waktu</a:t>
            </a:r>
            <a:r>
              <a:rPr lang="en-US" sz="2200" dirty="0">
                <a:latin typeface="Arial" pitchFamily="34" charset="0"/>
                <a:cs typeface="Arial" pitchFamily="34" charset="0"/>
              </a:rPr>
              <a:t> 2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tingkat</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18% per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Besar</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yang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dibayar</a:t>
            </a:r>
            <a:r>
              <a:rPr lang="en-US" sz="2200" dirty="0">
                <a:latin typeface="Arial" pitchFamily="34" charset="0"/>
                <a:cs typeface="Arial" pitchFamily="34" charset="0"/>
              </a:rPr>
              <a:t> </a:t>
            </a:r>
            <a:r>
              <a:rPr lang="en-US" sz="2200" dirty="0" err="1">
                <a:latin typeface="Arial" pitchFamily="34" charset="0"/>
                <a:cs typeface="Arial" pitchFamily="34" charset="0"/>
              </a:rPr>
              <a:t>setelah</a:t>
            </a:r>
            <a:r>
              <a:rPr lang="en-US" sz="2200" dirty="0">
                <a:latin typeface="Arial" pitchFamily="34" charset="0"/>
                <a:cs typeface="Arial" pitchFamily="34" charset="0"/>
              </a:rPr>
              <a:t> 2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adalah</a:t>
            </a:r>
            <a:r>
              <a:rPr lang="en-US" sz="2200" dirty="0">
                <a:latin typeface="Arial" pitchFamily="34" charset="0"/>
                <a:cs typeface="Arial" pitchFamily="34" charset="0"/>
              </a:rPr>
              <a:t> I = (</a:t>
            </a:r>
            <a:r>
              <a:rPr lang="en-US" sz="2200" dirty="0" err="1">
                <a:latin typeface="Arial" pitchFamily="34" charset="0"/>
                <a:cs typeface="Arial" pitchFamily="34" charset="0"/>
              </a:rPr>
              <a:t>Rp</a:t>
            </a:r>
            <a:r>
              <a:rPr lang="en-US" sz="2200" dirty="0">
                <a:latin typeface="Arial" pitchFamily="34" charset="0"/>
                <a:cs typeface="Arial" pitchFamily="34" charset="0"/>
              </a:rPr>
              <a:t> 10.000)(2)(0,18) = </a:t>
            </a:r>
            <a:r>
              <a:rPr lang="en-US" sz="2200" dirty="0" err="1">
                <a:latin typeface="Arial" pitchFamily="34" charset="0"/>
                <a:cs typeface="Arial" pitchFamily="34" charset="0"/>
              </a:rPr>
              <a:t>Rp</a:t>
            </a:r>
            <a:r>
              <a:rPr lang="en-US" sz="2200" dirty="0">
                <a:latin typeface="Arial" pitchFamily="34" charset="0"/>
                <a:cs typeface="Arial" pitchFamily="34" charset="0"/>
              </a:rPr>
              <a:t> 3.600.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demikian</a:t>
            </a:r>
            <a:r>
              <a:rPr lang="en-US" sz="2200" dirty="0">
                <a:latin typeface="Arial" pitchFamily="34" charset="0"/>
                <a:cs typeface="Arial" pitchFamily="34" charset="0"/>
              </a:rPr>
              <a:t> </a:t>
            </a:r>
            <a:r>
              <a:rPr lang="en-US" sz="2200" dirty="0" err="1">
                <a:latin typeface="Arial" pitchFamily="34" charset="0"/>
                <a:cs typeface="Arial" pitchFamily="34" charset="0"/>
              </a:rPr>
              <a:t>sipeminjam</a:t>
            </a:r>
            <a:r>
              <a:rPr lang="en-US" sz="2200" dirty="0">
                <a:latin typeface="Arial" pitchFamily="34" charset="0"/>
                <a:cs typeface="Arial" pitchFamily="34" charset="0"/>
              </a:rPr>
              <a:t>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mengembalikan</a:t>
            </a:r>
            <a:r>
              <a:rPr lang="en-US" sz="2200" dirty="0">
                <a:latin typeface="Arial" pitchFamily="34" charset="0"/>
                <a:cs typeface="Arial" pitchFamily="34" charset="0"/>
              </a:rPr>
              <a:t> </a:t>
            </a:r>
            <a:r>
              <a:rPr lang="en-US" sz="2200" dirty="0" err="1">
                <a:latin typeface="Arial" pitchFamily="34" charset="0"/>
                <a:cs typeface="Arial" pitchFamily="34" charset="0"/>
              </a:rPr>
              <a:t>pinjamannya</a:t>
            </a:r>
            <a:r>
              <a:rPr lang="en-US" sz="2200" dirty="0">
                <a:latin typeface="Arial" pitchFamily="34" charset="0"/>
                <a:cs typeface="Arial" pitchFamily="34" charset="0"/>
              </a:rPr>
              <a:t> </a:t>
            </a:r>
            <a:r>
              <a:rPr lang="en-US" sz="2200" dirty="0" err="1">
                <a:latin typeface="Arial" pitchFamily="34" charset="0"/>
                <a:cs typeface="Arial" pitchFamily="34" charset="0"/>
              </a:rPr>
              <a:t>ditambah</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a:t>
            </a:r>
            <a:r>
              <a:rPr lang="en-US" sz="2200" dirty="0" err="1">
                <a:latin typeface="Arial" pitchFamily="34" charset="0"/>
                <a:cs typeface="Arial" pitchFamily="34" charset="0"/>
              </a:rPr>
              <a:t>seluruhnya</a:t>
            </a:r>
            <a:r>
              <a:rPr lang="en-US" sz="2200" dirty="0">
                <a:latin typeface="Arial" pitchFamily="34" charset="0"/>
                <a:cs typeface="Arial" pitchFamily="34" charset="0"/>
              </a:rPr>
              <a:t> </a:t>
            </a:r>
            <a:r>
              <a:rPr lang="en-US" sz="2200" dirty="0" err="1">
                <a:latin typeface="Arial" pitchFamily="34" charset="0"/>
                <a:cs typeface="Arial" pitchFamily="34" charset="0"/>
              </a:rPr>
              <a:t>berjumlah</a:t>
            </a:r>
            <a:r>
              <a:rPr lang="en-US" sz="2200" dirty="0">
                <a:latin typeface="Arial" pitchFamily="34" charset="0"/>
                <a:cs typeface="Arial" pitchFamily="34" charset="0"/>
              </a:rPr>
              <a:t> </a:t>
            </a:r>
            <a:r>
              <a:rPr lang="en-US" sz="2200" dirty="0" err="1">
                <a:latin typeface="Arial" pitchFamily="34" charset="0"/>
                <a:cs typeface="Arial" pitchFamily="34" charset="0"/>
              </a:rPr>
              <a:t>Rp</a:t>
            </a:r>
            <a:r>
              <a:rPr lang="en-US" sz="2200" dirty="0">
                <a:latin typeface="Arial" pitchFamily="34" charset="0"/>
                <a:cs typeface="Arial" pitchFamily="34" charset="0"/>
              </a:rPr>
              <a:t> 13.600 </a:t>
            </a:r>
            <a:r>
              <a:rPr lang="en-US" sz="2200" dirty="0" err="1">
                <a:latin typeface="Arial" pitchFamily="34" charset="0"/>
                <a:cs typeface="Arial" pitchFamily="34" charset="0"/>
              </a:rPr>
              <a:t>pada</a:t>
            </a:r>
            <a:r>
              <a:rPr lang="en-US" sz="2200" dirty="0">
                <a:latin typeface="Arial" pitchFamily="34" charset="0"/>
                <a:cs typeface="Arial" pitchFamily="34" charset="0"/>
              </a:rPr>
              <a:t> </a:t>
            </a:r>
            <a:r>
              <a:rPr lang="en-US" sz="2200" dirty="0" err="1">
                <a:latin typeface="Arial" pitchFamily="34" charset="0"/>
                <a:cs typeface="Arial" pitchFamily="34" charset="0"/>
              </a:rPr>
              <a:t>akhir</a:t>
            </a:r>
            <a:r>
              <a:rPr lang="en-US" sz="2200" dirty="0">
                <a:latin typeface="Arial" pitchFamily="34" charset="0"/>
                <a:cs typeface="Arial" pitchFamily="34" charset="0"/>
              </a:rPr>
              <a:t> t</a:t>
            </a:r>
            <a:r>
              <a:rPr lang="id-ID" sz="2200" dirty="0">
                <a:latin typeface="Arial" pitchFamily="34" charset="0"/>
                <a:cs typeface="Arial" pitchFamily="34" charset="0"/>
              </a:rPr>
              <a:t>a</a:t>
            </a:r>
            <a:r>
              <a:rPr lang="en-US" sz="2200" dirty="0">
                <a:latin typeface="Arial" pitchFamily="34" charset="0"/>
                <a:cs typeface="Arial" pitchFamily="34" charset="0"/>
              </a:rPr>
              <a:t>h</a:t>
            </a:r>
            <a:r>
              <a:rPr lang="id-ID" sz="2200" dirty="0">
                <a:latin typeface="Arial" pitchFamily="34" charset="0"/>
                <a:cs typeface="Arial" pitchFamily="34" charset="0"/>
              </a:rPr>
              <a:t>u</a:t>
            </a:r>
            <a:r>
              <a:rPr lang="en-US" sz="2200" dirty="0">
                <a:latin typeface="Arial" pitchFamily="34" charset="0"/>
                <a:cs typeface="Arial" pitchFamily="34" charset="0"/>
              </a:rPr>
              <a:t>n </a:t>
            </a:r>
            <a:r>
              <a:rPr lang="en-US" sz="2200" dirty="0" err="1">
                <a:latin typeface="Arial" pitchFamily="34" charset="0"/>
                <a:cs typeface="Arial" pitchFamily="34" charset="0"/>
              </a:rPr>
              <a:t>ke</a:t>
            </a:r>
            <a:r>
              <a:rPr lang="en-US" sz="2200" dirty="0">
                <a:latin typeface="Arial" pitchFamily="34" charset="0"/>
                <a:cs typeface="Arial" pitchFamily="34" charset="0"/>
              </a:rPr>
              <a:t> 2.</a:t>
            </a:r>
            <a:endParaRPr lang="id-ID" sz="2200" dirty="0">
              <a:latin typeface="Arial" pitchFamily="34" charset="0"/>
              <a:cs typeface="Arial" pitchFamily="34" charset="0"/>
            </a:endParaRPr>
          </a:p>
          <a:p>
            <a:pPr marL="0" indent="1432">
              <a:tabLst>
                <a:tab pos="0" algn="l"/>
              </a:tabLst>
            </a:pPr>
            <a:endParaRPr lang="id-ID" sz="2800" dirty="0"/>
          </a:p>
        </p:txBody>
      </p:sp>
    </p:spTree>
    <p:extLst>
      <p:ext uri="{BB962C8B-B14F-4D97-AF65-F5344CB8AC3E}">
        <p14:creationId xmlns:p14="http://schemas.microsoft.com/office/powerpoint/2010/main" val="2750084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94274"/>
                                        </p:tgtEl>
                                        <p:attrNameLst>
                                          <p:attrName>style.visibility</p:attrName>
                                        </p:attrNameLst>
                                      </p:cBhvr>
                                      <p:to>
                                        <p:strVal val="visible"/>
                                      </p:to>
                                    </p:set>
                                    <p:anim calcmode="lin" valueType="num">
                                      <p:cBhvr additive="base">
                                        <p:cTn id="7" dur="500" fill="hold"/>
                                        <p:tgtEl>
                                          <p:spTgt spid="694274"/>
                                        </p:tgtEl>
                                        <p:attrNameLst>
                                          <p:attrName>ppt_x</p:attrName>
                                        </p:attrNameLst>
                                      </p:cBhvr>
                                      <p:tavLst>
                                        <p:tav tm="0">
                                          <p:val>
                                            <p:strVal val="#ppt_x"/>
                                          </p:val>
                                        </p:tav>
                                        <p:tav tm="100000">
                                          <p:val>
                                            <p:strVal val="#ppt_x"/>
                                          </p:val>
                                        </p:tav>
                                      </p:tavLst>
                                    </p:anim>
                                    <p:anim calcmode="lin" valueType="num">
                                      <p:cBhvr additive="base">
                                        <p:cTn id="8" dur="500" fill="hold"/>
                                        <p:tgtEl>
                                          <p:spTgt spid="6942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42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a:t>
            </a:r>
          </a:p>
        </p:txBody>
      </p:sp>
      <p:sp>
        <p:nvSpPr>
          <p:cNvPr id="3" name="Text Placeholder 2"/>
          <p:cNvSpPr>
            <a:spLocks noGrp="1"/>
          </p:cNvSpPr>
          <p:nvPr>
            <p:ph type="body" sz="half" idx="1"/>
          </p:nvPr>
        </p:nvSpPr>
        <p:spPr>
          <a:xfrm>
            <a:off x="381000" y="1523999"/>
            <a:ext cx="8077200" cy="4572321"/>
          </a:xfrm>
        </p:spPr>
        <p:txBody>
          <a:bodyPr/>
          <a:lstStyle/>
          <a:p>
            <a:pPr marL="0" indent="1432" algn="just">
              <a:buNone/>
              <a:tabLst>
                <a:tab pos="0" algn="l"/>
              </a:tabLst>
            </a:pPr>
            <a:r>
              <a:rPr lang="en-US" sz="2400" dirty="0"/>
              <a:t>Bapak Akbar </a:t>
            </a:r>
            <a:r>
              <a:rPr lang="en-US" sz="2400" dirty="0" err="1"/>
              <a:t>ingin</a:t>
            </a:r>
            <a:r>
              <a:rPr lang="en-US" sz="2400" dirty="0"/>
              <a:t> </a:t>
            </a:r>
            <a:r>
              <a:rPr lang="en-US" sz="2400" dirty="0" err="1"/>
              <a:t>membeli</a:t>
            </a:r>
            <a:r>
              <a:rPr lang="en-US" sz="2400" dirty="0"/>
              <a:t> </a:t>
            </a:r>
            <a:r>
              <a:rPr lang="en-US" sz="2400" dirty="0" err="1"/>
              <a:t>mobil</a:t>
            </a:r>
            <a:r>
              <a:rPr lang="en-US" sz="2400" dirty="0"/>
              <a:t> </a:t>
            </a:r>
            <a:r>
              <a:rPr lang="en-US" sz="2400" dirty="0" err="1"/>
              <a:t>untuk</a:t>
            </a:r>
            <a:r>
              <a:rPr lang="en-US" sz="2400" dirty="0"/>
              <a:t> </a:t>
            </a:r>
            <a:r>
              <a:rPr lang="en-US" sz="2400" dirty="0" err="1"/>
              <a:t>digunakan</a:t>
            </a:r>
            <a:r>
              <a:rPr lang="en-US" sz="2400" dirty="0"/>
              <a:t> </a:t>
            </a:r>
            <a:r>
              <a:rPr lang="en-US" sz="2400" dirty="0" err="1"/>
              <a:t>taksi</a:t>
            </a:r>
            <a:r>
              <a:rPr lang="en-US" sz="2400" dirty="0"/>
              <a:t> online. Bapak Akbar </a:t>
            </a:r>
            <a:r>
              <a:rPr lang="en-US" sz="2400" dirty="0" err="1"/>
              <a:t>berniat</a:t>
            </a:r>
            <a:r>
              <a:rPr lang="en-US" sz="2400" dirty="0"/>
              <a:t> </a:t>
            </a:r>
            <a:r>
              <a:rPr lang="en-US" sz="2400" dirty="0" err="1"/>
              <a:t>meminjam</a:t>
            </a:r>
            <a:r>
              <a:rPr lang="en-US" sz="2400" dirty="0"/>
              <a:t> uang </a:t>
            </a:r>
            <a:r>
              <a:rPr lang="en-US" sz="2400" dirty="0" err="1"/>
              <a:t>kepada</a:t>
            </a:r>
            <a:r>
              <a:rPr lang="en-US" sz="2400" dirty="0"/>
              <a:t> </a:t>
            </a:r>
            <a:r>
              <a:rPr lang="en-US" sz="2400" dirty="0" err="1"/>
              <a:t>temannya</a:t>
            </a:r>
            <a:r>
              <a:rPr lang="en-US" sz="2400" dirty="0"/>
              <a:t> </a:t>
            </a:r>
            <a:r>
              <a:rPr lang="en-US" sz="2400" dirty="0" err="1"/>
              <a:t>sebesar</a:t>
            </a:r>
            <a:r>
              <a:rPr lang="en-US" sz="2400" dirty="0"/>
              <a:t> 150 </a:t>
            </a:r>
            <a:r>
              <a:rPr lang="en-US" sz="2400" dirty="0" err="1"/>
              <a:t>juta</a:t>
            </a:r>
            <a:r>
              <a:rPr lang="en-US" sz="2400" dirty="0"/>
              <a:t> </a:t>
            </a:r>
            <a:r>
              <a:rPr lang="en-US" sz="2400" dirty="0" err="1"/>
              <a:t>dengan</a:t>
            </a:r>
            <a:r>
              <a:rPr lang="en-US" sz="2400" dirty="0"/>
              <a:t> bunga </a:t>
            </a:r>
            <a:r>
              <a:rPr lang="en-US" sz="2400" dirty="0" err="1"/>
              <a:t>sederhana</a:t>
            </a:r>
            <a:r>
              <a:rPr lang="en-US" sz="2400" dirty="0"/>
              <a:t> </a:t>
            </a:r>
            <a:r>
              <a:rPr lang="en-US" sz="2400" dirty="0" err="1"/>
              <a:t>sebesar</a:t>
            </a:r>
            <a:r>
              <a:rPr lang="en-US" sz="2400" dirty="0"/>
              <a:t> 7% per </a:t>
            </a:r>
            <a:r>
              <a:rPr lang="en-US" sz="2400" dirty="0" err="1"/>
              <a:t>tahun</a:t>
            </a:r>
            <a:r>
              <a:rPr lang="en-US" sz="2400" dirty="0"/>
              <a:t>. Jika Bapak Akbar </a:t>
            </a:r>
            <a:r>
              <a:rPr lang="en-US" sz="2400" dirty="0" err="1"/>
              <a:t>akan</a:t>
            </a:r>
            <a:r>
              <a:rPr lang="en-US" sz="2400" dirty="0"/>
              <a:t> </a:t>
            </a:r>
            <a:r>
              <a:rPr lang="en-US" sz="2400" dirty="0" err="1"/>
              <a:t>membayar</a:t>
            </a:r>
            <a:r>
              <a:rPr lang="en-US" sz="2400" dirty="0"/>
              <a:t> utang </a:t>
            </a:r>
            <a:r>
              <a:rPr lang="en-US" sz="2400" dirty="0" err="1"/>
              <a:t>sekaligus</a:t>
            </a:r>
            <a:r>
              <a:rPr lang="en-US" sz="2400" dirty="0"/>
              <a:t> di </a:t>
            </a:r>
            <a:r>
              <a:rPr lang="en-US" sz="2400" dirty="0" err="1"/>
              <a:t>tahun</a:t>
            </a:r>
            <a:r>
              <a:rPr lang="en-US" sz="2400" dirty="0"/>
              <a:t> ke-5, </a:t>
            </a:r>
            <a:r>
              <a:rPr lang="en-US" sz="2400" dirty="0" err="1"/>
              <a:t>berapa</a:t>
            </a:r>
            <a:r>
              <a:rPr lang="en-US" sz="2400" dirty="0"/>
              <a:t> total utang yang </a:t>
            </a:r>
            <a:r>
              <a:rPr lang="en-US" sz="2400" dirty="0" err="1"/>
              <a:t>harus</a:t>
            </a:r>
            <a:r>
              <a:rPr lang="en-US" sz="2400" dirty="0"/>
              <a:t> </a:t>
            </a:r>
            <a:r>
              <a:rPr lang="en-US" sz="2400" dirty="0" err="1"/>
              <a:t>dibayar</a:t>
            </a:r>
            <a:r>
              <a:rPr lang="en-US" sz="2400" dirty="0"/>
              <a:t> Bapak Akbar? </a:t>
            </a:r>
            <a:endParaRPr lang="id-ID" sz="2800" dirty="0"/>
          </a:p>
        </p:txBody>
      </p:sp>
    </p:spTree>
    <p:extLst>
      <p:ext uri="{BB962C8B-B14F-4D97-AF65-F5344CB8AC3E}">
        <p14:creationId xmlns:p14="http://schemas.microsoft.com/office/powerpoint/2010/main" val="3691755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Gill Sans MT" pitchFamily="34" charset="0"/>
                <a:ea typeface="Verdana" pitchFamily="34" charset="0"/>
                <a:cs typeface="Verdana" pitchFamily="34" charset="0"/>
              </a:rPr>
              <a:t>SUB-MATERI</a:t>
            </a:r>
          </a:p>
        </p:txBody>
      </p:sp>
      <p:sp>
        <p:nvSpPr>
          <p:cNvPr id="3" name="Content Placeholder 2"/>
          <p:cNvSpPr>
            <a:spLocks noGrp="1"/>
          </p:cNvSpPr>
          <p:nvPr>
            <p:ph idx="1"/>
          </p:nvPr>
        </p:nvSpPr>
        <p:spPr/>
        <p:txBody>
          <a:bodyPr>
            <a:normAutofit/>
          </a:bodyPr>
          <a:lstStyle/>
          <a:p>
            <a:pPr marL="0" indent="0">
              <a:buNone/>
            </a:pPr>
            <a:r>
              <a:rPr lang="id-ID" sz="2800" b="1" u="sng" dirty="0">
                <a:latin typeface="Gill Sans MT" pitchFamily="34" charset="0"/>
                <a:ea typeface="Verdana" pitchFamily="34" charset="0"/>
                <a:cs typeface="Verdana" pitchFamily="34" charset="0"/>
              </a:rPr>
              <a:t>SUKU BUNGA DAN NILAI WAKTU UANG  :</a:t>
            </a:r>
          </a:p>
          <a:p>
            <a:r>
              <a:rPr lang="id-ID" sz="2800" dirty="0">
                <a:latin typeface="Gill Sans MT" pitchFamily="34" charset="0"/>
                <a:ea typeface="Verdana" pitchFamily="34" charset="0"/>
                <a:cs typeface="Verdana" pitchFamily="34" charset="0"/>
              </a:rPr>
              <a:t>Konsep Nilai Waktu Uang</a:t>
            </a:r>
          </a:p>
          <a:p>
            <a:r>
              <a:rPr lang="fi-FI" sz="2800" dirty="0">
                <a:latin typeface="Gill Sans MT" pitchFamily="34" charset="0"/>
                <a:ea typeface="Verdana" pitchFamily="34" charset="0"/>
                <a:cs typeface="Verdana" pitchFamily="34" charset="0"/>
              </a:rPr>
              <a:t>B</a:t>
            </a:r>
            <a:r>
              <a:rPr lang="id-ID" sz="2800" dirty="0">
                <a:latin typeface="Gill Sans MT" pitchFamily="34" charset="0"/>
                <a:ea typeface="Verdana" pitchFamily="34" charset="0"/>
                <a:cs typeface="Verdana" pitchFamily="34" charset="0"/>
              </a:rPr>
              <a:t>unga (</a:t>
            </a:r>
            <a:r>
              <a:rPr lang="id-ID" sz="2800" i="1" dirty="0">
                <a:latin typeface="Gill Sans MT" pitchFamily="34" charset="0"/>
                <a:ea typeface="Verdana" pitchFamily="34" charset="0"/>
                <a:cs typeface="Verdana" pitchFamily="34" charset="0"/>
              </a:rPr>
              <a:t>interest</a:t>
            </a:r>
            <a:r>
              <a:rPr lang="id-ID" sz="2800" dirty="0">
                <a:latin typeface="Gill Sans MT" pitchFamily="34" charset="0"/>
                <a:ea typeface="Verdana" pitchFamily="34" charset="0"/>
                <a:cs typeface="Verdana" pitchFamily="34" charset="0"/>
              </a:rPr>
              <a:t>) dan tingkat suku bunga (</a:t>
            </a:r>
            <a:r>
              <a:rPr lang="id-ID" sz="2800" i="1" dirty="0">
                <a:latin typeface="Gill Sans MT" pitchFamily="34" charset="0"/>
                <a:ea typeface="Verdana" pitchFamily="34" charset="0"/>
                <a:cs typeface="Verdana" pitchFamily="34" charset="0"/>
              </a:rPr>
              <a:t>rate of interest</a:t>
            </a:r>
            <a:r>
              <a:rPr lang="id-ID" sz="2800" dirty="0">
                <a:latin typeface="Gill Sans MT" pitchFamily="34" charset="0"/>
                <a:ea typeface="Verdana" pitchFamily="34" charset="0"/>
                <a:cs typeface="Verdana" pitchFamily="34" charset="0"/>
              </a:rPr>
              <a:t>)</a:t>
            </a:r>
          </a:p>
          <a:p>
            <a:r>
              <a:rPr lang="fi-FI" sz="2800" dirty="0">
                <a:latin typeface="Gill Sans MT" pitchFamily="34" charset="0"/>
                <a:ea typeface="Verdana" pitchFamily="34" charset="0"/>
                <a:cs typeface="Verdana" pitchFamily="34" charset="0"/>
              </a:rPr>
              <a:t>K</a:t>
            </a:r>
            <a:r>
              <a:rPr lang="id-ID" sz="2800" dirty="0">
                <a:latin typeface="Gill Sans MT" pitchFamily="34" charset="0"/>
                <a:ea typeface="Verdana" pitchFamily="34" charset="0"/>
                <a:cs typeface="Verdana" pitchFamily="34" charset="0"/>
              </a:rPr>
              <a:t>onsep Suku Bunga : Bunga Sederhana, Bunga Majemuk, Bunga Nominal, Bunga Efektif</a:t>
            </a:r>
          </a:p>
          <a:p>
            <a:r>
              <a:rPr lang="id-ID" sz="2800" dirty="0">
                <a:latin typeface="Gill Sans MT" pitchFamily="34" charset="0"/>
                <a:ea typeface="Verdana" pitchFamily="34" charset="0"/>
                <a:cs typeface="Verdana" pitchFamily="34" charset="0"/>
              </a:rPr>
              <a:t>Pembayaran Tunggal</a:t>
            </a:r>
          </a:p>
          <a:p>
            <a:r>
              <a:rPr lang="id-ID" sz="2800" dirty="0">
                <a:latin typeface="Gill Sans MT" pitchFamily="34" charset="0"/>
                <a:ea typeface="Verdana" pitchFamily="34" charset="0"/>
                <a:cs typeface="Verdana" pitchFamily="34" charset="0"/>
              </a:rPr>
              <a:t>Future Value (FV) &amp; Present Value (PV)</a:t>
            </a:r>
          </a:p>
          <a:p>
            <a:r>
              <a:rPr lang="id-ID" sz="2800" dirty="0">
                <a:latin typeface="Gill Sans MT" pitchFamily="34" charset="0"/>
                <a:ea typeface="Verdana" pitchFamily="34" charset="0"/>
                <a:cs typeface="Verdana" pitchFamily="34" charset="0"/>
              </a:rPr>
              <a:t>Ekuivalensi</a:t>
            </a:r>
          </a:p>
        </p:txBody>
      </p:sp>
    </p:spTree>
    <p:extLst>
      <p:ext uri="{BB962C8B-B14F-4D97-AF65-F5344CB8AC3E}">
        <p14:creationId xmlns:p14="http://schemas.microsoft.com/office/powerpoint/2010/main" val="12993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C239E-C040-D36A-1D1B-39EFA270D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444360-5D66-7EE9-D58C-EE5F8E620662}"/>
              </a:ext>
            </a:extLst>
          </p:cNvPr>
          <p:cNvSpPr>
            <a:spLocks noGrp="1"/>
          </p:cNvSpPr>
          <p:nvPr>
            <p:ph type="title"/>
          </p:nvPr>
        </p:nvSpPr>
        <p:spPr/>
        <p:txBody>
          <a:bodyPr/>
          <a:lstStyle/>
          <a:p>
            <a:r>
              <a:rPr lang="id-ID" dirty="0"/>
              <a:t>CONTOH :</a:t>
            </a:r>
          </a:p>
        </p:txBody>
      </p:sp>
      <p:sp>
        <p:nvSpPr>
          <p:cNvPr id="3" name="Text Placeholder 2">
            <a:extLst>
              <a:ext uri="{FF2B5EF4-FFF2-40B4-BE49-F238E27FC236}">
                <a16:creationId xmlns:a16="http://schemas.microsoft.com/office/drawing/2014/main" id="{F672761E-C375-64C7-CA6E-0AE08999E6FC}"/>
              </a:ext>
            </a:extLst>
          </p:cNvPr>
          <p:cNvSpPr>
            <a:spLocks noGrp="1"/>
          </p:cNvSpPr>
          <p:nvPr>
            <p:ph type="body" sz="half" idx="1"/>
          </p:nvPr>
        </p:nvSpPr>
        <p:spPr>
          <a:xfrm>
            <a:off x="381000" y="1523999"/>
            <a:ext cx="8077200" cy="4572321"/>
          </a:xfrm>
        </p:spPr>
        <p:txBody>
          <a:bodyPr/>
          <a:lstStyle/>
          <a:p>
            <a:pPr marL="0" indent="1432">
              <a:buNone/>
              <a:tabLst>
                <a:tab pos="0" algn="l"/>
              </a:tabLst>
            </a:pPr>
            <a:r>
              <a:rPr lang="id-ID" sz="2800" dirty="0"/>
              <a:t>Pokok Pinjaman : Rp. 100.000</a:t>
            </a:r>
          </a:p>
          <a:p>
            <a:pPr marL="0" indent="1432">
              <a:buNone/>
              <a:tabLst>
                <a:tab pos="0" algn="l"/>
              </a:tabLst>
            </a:pPr>
            <a:r>
              <a:rPr lang="id-ID" sz="2800" dirty="0"/>
              <a:t>Bunga (</a:t>
            </a:r>
            <a:r>
              <a:rPr lang="id-ID" sz="2800" i="1" dirty="0"/>
              <a:t>interest</a:t>
            </a:r>
            <a:r>
              <a:rPr lang="id-ID" sz="2800" dirty="0"/>
              <a:t>)  : 10 %</a:t>
            </a:r>
          </a:p>
          <a:p>
            <a:pPr marL="0" indent="1432">
              <a:buNone/>
              <a:tabLst>
                <a:tab pos="0" algn="l"/>
              </a:tabLst>
            </a:pPr>
            <a:r>
              <a:rPr lang="id-ID" sz="2800" dirty="0"/>
              <a:t>Maka,</a:t>
            </a:r>
          </a:p>
          <a:p>
            <a:endParaRPr lang="id-ID" dirty="0"/>
          </a:p>
        </p:txBody>
      </p:sp>
      <p:graphicFrame>
        <p:nvGraphicFramePr>
          <p:cNvPr id="5" name="Group 40">
            <a:extLst>
              <a:ext uri="{FF2B5EF4-FFF2-40B4-BE49-F238E27FC236}">
                <a16:creationId xmlns:a16="http://schemas.microsoft.com/office/drawing/2014/main" id="{432CBF16-6D9A-DAD0-5BC2-5AD515FCDD6F}"/>
              </a:ext>
            </a:extLst>
          </p:cNvPr>
          <p:cNvGraphicFramePr>
            <a:graphicFrameLocks noGrp="1"/>
          </p:cNvGraphicFramePr>
          <p:nvPr>
            <p:ph sz="half" idx="2"/>
          </p:nvPr>
        </p:nvGraphicFramePr>
        <p:xfrm>
          <a:off x="457200" y="3276600"/>
          <a:ext cx="7563197" cy="2524272"/>
        </p:xfrm>
        <a:graphic>
          <a:graphicData uri="http://schemas.openxmlformats.org/drawingml/2006/table">
            <a:tbl>
              <a:tblPr/>
              <a:tblGrid>
                <a:gridCol w="1434007">
                  <a:extLst>
                    <a:ext uri="{9D8B030D-6E8A-4147-A177-3AD203B41FA5}">
                      <a16:colId xmlns:a16="http://schemas.microsoft.com/office/drawing/2014/main" val="20000"/>
                    </a:ext>
                  </a:extLst>
                </a:gridCol>
                <a:gridCol w="1909668">
                  <a:extLst>
                    <a:ext uri="{9D8B030D-6E8A-4147-A177-3AD203B41FA5}">
                      <a16:colId xmlns:a16="http://schemas.microsoft.com/office/drawing/2014/main" val="20001"/>
                    </a:ext>
                  </a:extLst>
                </a:gridCol>
                <a:gridCol w="1830682">
                  <a:extLst>
                    <a:ext uri="{9D8B030D-6E8A-4147-A177-3AD203B41FA5}">
                      <a16:colId xmlns:a16="http://schemas.microsoft.com/office/drawing/2014/main" val="20002"/>
                    </a:ext>
                  </a:extLst>
                </a:gridCol>
                <a:gridCol w="2388840">
                  <a:extLst>
                    <a:ext uri="{9D8B030D-6E8A-4147-A177-3AD203B41FA5}">
                      <a16:colId xmlns:a16="http://schemas.microsoft.com/office/drawing/2014/main" val="20003"/>
                    </a:ext>
                  </a:extLst>
                </a:gridCol>
              </a:tblGrid>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dirty="0">
                          <a:ln>
                            <a:noFill/>
                          </a:ln>
                          <a:solidFill>
                            <a:schemeClr val="tx1"/>
                          </a:solidFill>
                          <a:effectLst/>
                          <a:latin typeface="Arial" charset="0"/>
                        </a:rPr>
                        <a:t>Periode</a:t>
                      </a: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a:t>
                      </a:r>
                      <a:r>
                        <a:rPr kumimoji="0" lang="en-US" sz="2200" b="0" i="0" u="none" strike="noStrike" cap="none" normalizeH="0" baseline="0" dirty="0" err="1">
                          <a:ln>
                            <a:noFill/>
                          </a:ln>
                          <a:solidFill>
                            <a:schemeClr val="tx1"/>
                          </a:solidFill>
                          <a:effectLst/>
                          <a:latin typeface="Arial" charset="0"/>
                        </a:rPr>
                        <a:t>pinjaman</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a:ln>
                            <a:noFill/>
                          </a:ln>
                          <a:solidFill>
                            <a:schemeClr val="tx1"/>
                          </a:solidFill>
                          <a:effectLst/>
                          <a:latin typeface="Arial" charset="0"/>
                        </a:rPr>
                        <a:t>Bunga</a:t>
                      </a: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Utang</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6651561"/>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2</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3</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10.000</a:t>
                      </a:r>
                      <a:endParaRPr kumimoji="0" lang="id-ID" sz="2200" b="0" i="0" u="none" strike="noStrike" cap="none" normalizeH="0" baseline="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130.000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9604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453342" y="124800"/>
            <a:ext cx="8049980" cy="1143239"/>
          </a:xfrm>
        </p:spPr>
        <p:txBody>
          <a:bodyPr/>
          <a:lstStyle/>
          <a:p>
            <a:r>
              <a:rPr lang="id-ID"/>
              <a:t>Bunga Majemuk</a:t>
            </a:r>
          </a:p>
        </p:txBody>
      </p:sp>
      <p:sp>
        <p:nvSpPr>
          <p:cNvPr id="27651" name="Rectangle 3"/>
          <p:cNvSpPr>
            <a:spLocks noGrp="1" noChangeArrowheads="1"/>
          </p:cNvSpPr>
          <p:nvPr>
            <p:ph type="body" sz="half" idx="1"/>
          </p:nvPr>
        </p:nvSpPr>
        <p:spPr>
          <a:xfrm>
            <a:off x="228601" y="1432998"/>
            <a:ext cx="8229600" cy="4739202"/>
          </a:xfrm>
        </p:spPr>
        <p:txBody>
          <a:bodyPr/>
          <a:lstStyle/>
          <a:p>
            <a:pPr marL="0" indent="1432" algn="just">
              <a:lnSpc>
                <a:spcPct val="90000"/>
              </a:lnSpc>
              <a:buNone/>
            </a:pPr>
            <a:r>
              <a:rPr lang="id-ID" sz="2200" dirty="0"/>
              <a:t>Suatu pinjaman dibuat untuk beberapa periode bunga, dimana bunga dihitung dan dibayar untuk periode satu tahun atau pecahannya (</a:t>
            </a:r>
            <a:r>
              <a:rPr lang="id-ID" sz="2200" i="1" dirty="0"/>
              <a:t>Thuesen, 2001</a:t>
            </a:r>
            <a:r>
              <a:rPr lang="id-ID" sz="2200" dirty="0"/>
              <a:t>)</a:t>
            </a:r>
          </a:p>
          <a:p>
            <a:pPr marL="0" indent="1432">
              <a:lnSpc>
                <a:spcPct val="90000"/>
              </a:lnSpc>
              <a:buNone/>
            </a:pPr>
            <a:endParaRPr lang="en-US" sz="2400" dirty="0"/>
          </a:p>
          <a:p>
            <a:pPr marL="0" indent="1432">
              <a:lnSpc>
                <a:spcPct val="90000"/>
              </a:lnSpc>
              <a:buNone/>
            </a:pPr>
            <a:r>
              <a:rPr lang="en-US" sz="2400" dirty="0"/>
              <a:t>Bunga yang </a:t>
            </a:r>
            <a:r>
              <a:rPr lang="en-US" sz="2400" dirty="0" err="1"/>
              <a:t>diperoleh</a:t>
            </a:r>
            <a:r>
              <a:rPr lang="en-US" sz="2400" dirty="0"/>
              <a:t> </a:t>
            </a:r>
            <a:r>
              <a:rPr lang="en-US" sz="2400" dirty="0" err="1"/>
              <a:t>untuk</a:t>
            </a:r>
            <a:r>
              <a:rPr lang="en-US" sz="2400" dirty="0"/>
              <a:t> </a:t>
            </a:r>
            <a:r>
              <a:rPr lang="en-US" sz="2400" dirty="0" err="1"/>
              <a:t>setiap</a:t>
            </a:r>
            <a:r>
              <a:rPr lang="en-US" sz="2400" dirty="0"/>
              <a:t> </a:t>
            </a:r>
            <a:r>
              <a:rPr lang="en-US" sz="2400" dirty="0" err="1"/>
              <a:t>periode</a:t>
            </a:r>
            <a:r>
              <a:rPr lang="en-US" sz="2400" dirty="0"/>
              <a:t> </a:t>
            </a:r>
            <a:r>
              <a:rPr lang="en-US" sz="2400" dirty="0" err="1"/>
              <a:t>bunga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ditambah</a:t>
            </a:r>
            <a:r>
              <a:rPr lang="en-US" sz="2400" dirty="0"/>
              <a:t> </a:t>
            </a:r>
            <a:r>
              <a:rPr lang="en-US" sz="2400" dirty="0" err="1"/>
              <a:t>jumlah</a:t>
            </a:r>
            <a:r>
              <a:rPr lang="en-US" sz="2400" dirty="0"/>
              <a:t> total </a:t>
            </a:r>
            <a:r>
              <a:rPr lang="en-US" sz="2400" dirty="0" err="1"/>
              <a:t>bunga</a:t>
            </a:r>
            <a:r>
              <a:rPr lang="en-US" sz="2400" dirty="0"/>
              <a:t> yang </a:t>
            </a:r>
            <a:r>
              <a:rPr lang="en-US" sz="2400" dirty="0" err="1"/>
              <a:t>terakumulasi</a:t>
            </a:r>
            <a:r>
              <a:rPr lang="en-US" sz="2400" dirty="0"/>
              <a:t> di </a:t>
            </a:r>
            <a:r>
              <a:rPr lang="en-US" sz="2400" dirty="0" err="1"/>
              <a:t>semua</a:t>
            </a:r>
            <a:r>
              <a:rPr lang="en-US" sz="2400" dirty="0"/>
              <a:t> </a:t>
            </a:r>
            <a:r>
              <a:rPr lang="en-US" sz="2400" dirty="0" err="1"/>
              <a:t>periode</a:t>
            </a:r>
            <a:r>
              <a:rPr lang="en-US" sz="2400" dirty="0"/>
              <a:t> </a:t>
            </a:r>
            <a:r>
              <a:rPr lang="en-US" sz="2400" dirty="0" err="1"/>
              <a:t>sebelumnya</a:t>
            </a:r>
            <a:r>
              <a:rPr lang="en-US" sz="2400" dirty="0"/>
              <a:t>.  </a:t>
            </a:r>
            <a:endParaRPr lang="id-ID" sz="2400" dirty="0"/>
          </a:p>
          <a:p>
            <a:pPr marL="0" indent="1432">
              <a:lnSpc>
                <a:spcPct val="90000"/>
              </a:lnSpc>
              <a:buNone/>
            </a:pPr>
            <a:endParaRPr lang="id-ID" sz="2800" dirty="0"/>
          </a:p>
        </p:txBody>
      </p:sp>
    </p:spTree>
    <p:extLst>
      <p:ext uri="{BB962C8B-B14F-4D97-AF65-F5344CB8AC3E}">
        <p14:creationId xmlns:p14="http://schemas.microsoft.com/office/powerpoint/2010/main" val="14163211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695298"/>
                                        </p:tgtEl>
                                        <p:attrNameLst>
                                          <p:attrName>style.visibility</p:attrName>
                                        </p:attrNameLst>
                                      </p:cBhvr>
                                      <p:to>
                                        <p:strVal val="visible"/>
                                      </p:to>
                                    </p:set>
                                    <p:animEffect transition="in" filter="diamond(in)">
                                      <p:cBhvr>
                                        <p:cTn id="7" dur="2000"/>
                                        <p:tgtEl>
                                          <p:spTgt spid="69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529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a:t>
            </a:r>
          </a:p>
        </p:txBody>
      </p:sp>
      <p:sp>
        <p:nvSpPr>
          <p:cNvPr id="3" name="Text Placeholder 2"/>
          <p:cNvSpPr>
            <a:spLocks noGrp="1"/>
          </p:cNvSpPr>
          <p:nvPr>
            <p:ph type="body" sz="half" idx="1"/>
          </p:nvPr>
        </p:nvSpPr>
        <p:spPr>
          <a:xfrm>
            <a:off x="274577" y="1308201"/>
            <a:ext cx="8183623" cy="4788120"/>
          </a:xfrm>
        </p:spPr>
        <p:txBody>
          <a:bodyPr/>
          <a:lstStyle/>
          <a:p>
            <a:pPr marL="0" indent="1432">
              <a:lnSpc>
                <a:spcPct val="90000"/>
              </a:lnSpc>
              <a:buNone/>
            </a:pPr>
            <a:r>
              <a:rPr lang="id-ID" sz="2400" dirty="0"/>
              <a:t>Pokok Pinjaman : Rp. 100.000</a:t>
            </a:r>
          </a:p>
          <a:p>
            <a:pPr marL="0" indent="1432">
              <a:lnSpc>
                <a:spcPct val="90000"/>
              </a:lnSpc>
              <a:buNone/>
            </a:pPr>
            <a:r>
              <a:rPr lang="id-ID" sz="2400" dirty="0"/>
              <a:t>Bunga (</a:t>
            </a:r>
            <a:r>
              <a:rPr lang="id-ID" sz="2400" i="1" dirty="0"/>
              <a:t>interest</a:t>
            </a:r>
            <a:r>
              <a:rPr lang="id-ID" sz="2400" dirty="0"/>
              <a:t>)  : 10 %</a:t>
            </a:r>
            <a:endParaRPr lang="en-US" sz="2400" dirty="0"/>
          </a:p>
          <a:p>
            <a:pPr marL="0" indent="1432">
              <a:lnSpc>
                <a:spcPct val="90000"/>
              </a:lnSpc>
              <a:buNone/>
            </a:pPr>
            <a:r>
              <a:rPr lang="en-US" sz="2400" dirty="0"/>
              <a:t>n: 3 </a:t>
            </a:r>
            <a:r>
              <a:rPr lang="en-US" sz="2400" dirty="0" err="1"/>
              <a:t>tahun</a:t>
            </a:r>
            <a:endParaRPr lang="id-ID" sz="2400" dirty="0"/>
          </a:p>
          <a:p>
            <a:pPr marL="0" indent="1432">
              <a:lnSpc>
                <a:spcPct val="90000"/>
              </a:lnSpc>
              <a:buNone/>
            </a:pPr>
            <a:r>
              <a:rPr lang="id-ID" sz="2400" dirty="0"/>
              <a:t>Maka,</a:t>
            </a:r>
          </a:p>
          <a:p>
            <a:endParaRPr lang="id-ID" dirty="0"/>
          </a:p>
        </p:txBody>
      </p:sp>
      <p:graphicFrame>
        <p:nvGraphicFramePr>
          <p:cNvPr id="5" name="Group 33"/>
          <p:cNvGraphicFramePr>
            <a:graphicFrameLocks noGrp="1"/>
          </p:cNvGraphicFramePr>
          <p:nvPr>
            <p:ph sz="half" idx="2"/>
            <p:extLst>
              <p:ext uri="{D42A27DB-BD31-4B8C-83A1-F6EECF244321}">
                <p14:modId xmlns:p14="http://schemas.microsoft.com/office/powerpoint/2010/main" val="1249557996"/>
              </p:ext>
            </p:extLst>
          </p:nvPr>
        </p:nvGraphicFramePr>
        <p:xfrm>
          <a:off x="533400" y="3352800"/>
          <a:ext cx="7254173" cy="2285281"/>
        </p:xfrm>
        <a:graphic>
          <a:graphicData uri="http://schemas.openxmlformats.org/drawingml/2006/table">
            <a:tbl>
              <a:tblPr/>
              <a:tblGrid>
                <a:gridCol w="1376263">
                  <a:extLst>
                    <a:ext uri="{9D8B030D-6E8A-4147-A177-3AD203B41FA5}">
                      <a16:colId xmlns:a16="http://schemas.microsoft.com/office/drawing/2014/main" val="20000"/>
                    </a:ext>
                  </a:extLst>
                </a:gridCol>
                <a:gridCol w="2586137">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996373">
                  <a:extLst>
                    <a:ext uri="{9D8B030D-6E8A-4147-A177-3AD203B41FA5}">
                      <a16:colId xmlns:a16="http://schemas.microsoft.com/office/drawing/2014/main" val="20003"/>
                    </a:ext>
                  </a:extLst>
                </a:gridCol>
              </a:tblGrid>
              <a:tr h="457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dirty="0">
                          <a:ln>
                            <a:noFill/>
                          </a:ln>
                          <a:solidFill>
                            <a:schemeClr val="tx1"/>
                          </a:solidFill>
                          <a:effectLst/>
                          <a:latin typeface="Arial" charset="0"/>
                        </a:rPr>
                        <a:t>Periode</a:t>
                      </a: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a:t>
                      </a:r>
                      <a:r>
                        <a:rPr kumimoji="0" lang="en-US" sz="2200" b="0" i="0" u="none" strike="noStrike" cap="none" normalizeH="0" baseline="0" dirty="0" err="1">
                          <a:ln>
                            <a:noFill/>
                          </a:ln>
                          <a:solidFill>
                            <a:schemeClr val="tx1"/>
                          </a:solidFill>
                          <a:effectLst/>
                          <a:latin typeface="Arial" charset="0"/>
                        </a:rPr>
                        <a:t>Pinjaman</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a:ln>
                            <a:noFill/>
                          </a:ln>
                          <a:solidFill>
                            <a:schemeClr val="tx1"/>
                          </a:solidFill>
                          <a:effectLst/>
                          <a:latin typeface="Arial" charset="0"/>
                        </a:rPr>
                        <a:t>Bunga</a:t>
                      </a: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utang</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0</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100.000</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2</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121.000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3</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12.100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133.100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6830247"/>
                  </a:ext>
                </a:extLst>
              </a:tr>
            </a:tbl>
          </a:graphicData>
        </a:graphic>
      </p:graphicFrame>
    </p:spTree>
    <p:extLst>
      <p:ext uri="{BB962C8B-B14F-4D97-AF65-F5344CB8AC3E}">
        <p14:creationId xmlns:p14="http://schemas.microsoft.com/office/powerpoint/2010/main" val="2949156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F3F77-5031-7FFC-1CC8-E17B28152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86AA88-7CAE-5F2E-9781-D8A3DABA47BC}"/>
              </a:ext>
            </a:extLst>
          </p:cNvPr>
          <p:cNvSpPr>
            <a:spLocks noGrp="1"/>
          </p:cNvSpPr>
          <p:nvPr>
            <p:ph type="title"/>
          </p:nvPr>
        </p:nvSpPr>
        <p:spPr/>
        <p:txBody>
          <a:bodyPr/>
          <a:lstStyle/>
          <a:p>
            <a:r>
              <a:rPr lang="id-ID" dirty="0"/>
              <a:t>CONTOH :</a:t>
            </a:r>
          </a:p>
        </p:txBody>
      </p:sp>
      <p:sp>
        <p:nvSpPr>
          <p:cNvPr id="3" name="Text Placeholder 2">
            <a:extLst>
              <a:ext uri="{FF2B5EF4-FFF2-40B4-BE49-F238E27FC236}">
                <a16:creationId xmlns:a16="http://schemas.microsoft.com/office/drawing/2014/main" id="{56BB33D1-185B-6DD1-5E2E-14607458FAAA}"/>
              </a:ext>
            </a:extLst>
          </p:cNvPr>
          <p:cNvSpPr>
            <a:spLocks noGrp="1"/>
          </p:cNvSpPr>
          <p:nvPr>
            <p:ph type="body" sz="half" idx="1"/>
          </p:nvPr>
        </p:nvSpPr>
        <p:spPr>
          <a:xfrm>
            <a:off x="274577" y="1308201"/>
            <a:ext cx="8183623" cy="4788120"/>
          </a:xfrm>
        </p:spPr>
        <p:txBody>
          <a:bodyPr/>
          <a:lstStyle/>
          <a:p>
            <a:pPr marL="0" indent="1432" algn="just">
              <a:lnSpc>
                <a:spcPct val="90000"/>
              </a:lnSpc>
              <a:buNone/>
            </a:pPr>
            <a:r>
              <a:rPr lang="en-US" sz="2400" dirty="0"/>
              <a:t>Bapak Jhon </a:t>
            </a:r>
            <a:r>
              <a:rPr lang="en-US" sz="2400" dirty="0" err="1"/>
              <a:t>selaku</a:t>
            </a:r>
            <a:r>
              <a:rPr lang="en-US" sz="2400" dirty="0"/>
              <a:t> </a:t>
            </a:r>
            <a:r>
              <a:rPr lang="en-US" sz="2400" dirty="0" err="1"/>
              <a:t>pemilik</a:t>
            </a:r>
            <a:r>
              <a:rPr lang="en-US" sz="2400" dirty="0"/>
              <a:t> </a:t>
            </a:r>
            <a:r>
              <a:rPr lang="en-US" sz="2400" dirty="0" err="1"/>
              <a:t>usaha</a:t>
            </a:r>
            <a:r>
              <a:rPr lang="en-US" sz="2400" dirty="0"/>
              <a:t> </a:t>
            </a:r>
            <a:r>
              <a:rPr lang="en-US" sz="2400" dirty="0" err="1"/>
              <a:t>produksi</a:t>
            </a:r>
            <a:r>
              <a:rPr lang="en-US" sz="2400" dirty="0"/>
              <a:t> </a:t>
            </a:r>
            <a:r>
              <a:rPr lang="en-US" sz="2400" dirty="0" err="1"/>
              <a:t>keripik</a:t>
            </a:r>
            <a:r>
              <a:rPr lang="en-US" sz="2400" dirty="0"/>
              <a:t> </a:t>
            </a:r>
            <a:r>
              <a:rPr lang="en-US" sz="2400" dirty="0" err="1"/>
              <a:t>tempe</a:t>
            </a:r>
            <a:r>
              <a:rPr lang="en-US" sz="2400" dirty="0"/>
              <a:t> </a:t>
            </a:r>
            <a:r>
              <a:rPr lang="en-US" sz="2400" dirty="0" err="1"/>
              <a:t>akan</a:t>
            </a:r>
            <a:r>
              <a:rPr lang="en-US" sz="2400" dirty="0"/>
              <a:t> </a:t>
            </a:r>
            <a:r>
              <a:rPr lang="en-US" sz="2400" dirty="0" err="1"/>
              <a:t>membeli</a:t>
            </a:r>
            <a:r>
              <a:rPr lang="en-US" sz="2400" dirty="0"/>
              <a:t> 5 </a:t>
            </a:r>
            <a:r>
              <a:rPr lang="en-US" sz="2400" dirty="0" err="1"/>
              <a:t>mesin</a:t>
            </a:r>
            <a:r>
              <a:rPr lang="en-US" sz="2400" dirty="0"/>
              <a:t> deep frying </a:t>
            </a:r>
            <a:r>
              <a:rPr lang="en-US" sz="2400" dirty="0" err="1"/>
              <a:t>baru</a:t>
            </a:r>
            <a:r>
              <a:rPr lang="en-US" sz="2400" dirty="0"/>
              <a:t> </a:t>
            </a:r>
            <a:r>
              <a:rPr lang="en-US" sz="2400" dirty="0" err="1"/>
              <a:t>seharga</a:t>
            </a:r>
            <a:r>
              <a:rPr lang="en-US" sz="2400" dirty="0"/>
              <a:t> 5 </a:t>
            </a:r>
            <a:r>
              <a:rPr lang="en-US" sz="2400" dirty="0" err="1"/>
              <a:t>juta</a:t>
            </a:r>
            <a:r>
              <a:rPr lang="en-US" sz="2400" dirty="0"/>
              <a:t> rupiah per </a:t>
            </a:r>
            <a:r>
              <a:rPr lang="en-US" sz="2400" dirty="0" err="1"/>
              <a:t>mesin</a:t>
            </a:r>
            <a:r>
              <a:rPr lang="en-US" sz="2400" dirty="0"/>
              <a:t>. Karena </a:t>
            </a:r>
            <a:r>
              <a:rPr lang="en-US" sz="2400" dirty="0" err="1"/>
              <a:t>belum</a:t>
            </a:r>
            <a:r>
              <a:rPr lang="en-US" sz="2400" dirty="0"/>
              <a:t> </a:t>
            </a:r>
            <a:r>
              <a:rPr lang="en-US" sz="2400" dirty="0" err="1"/>
              <a:t>memiliki</a:t>
            </a:r>
            <a:r>
              <a:rPr lang="en-US" sz="2400" dirty="0"/>
              <a:t> modal, </a:t>
            </a:r>
            <a:r>
              <a:rPr lang="en-US" sz="2400" dirty="0" err="1"/>
              <a:t>ia</a:t>
            </a:r>
            <a:r>
              <a:rPr lang="en-US" sz="2400" dirty="0"/>
              <a:t> </a:t>
            </a:r>
            <a:r>
              <a:rPr lang="en-US" sz="2400" dirty="0" err="1"/>
              <a:t>meminjam</a:t>
            </a:r>
            <a:r>
              <a:rPr lang="en-US" sz="2400" dirty="0"/>
              <a:t> </a:t>
            </a:r>
            <a:r>
              <a:rPr lang="en-US" sz="2400" dirty="0" err="1"/>
              <a:t>kepada</a:t>
            </a:r>
            <a:r>
              <a:rPr lang="en-US" sz="2400" dirty="0"/>
              <a:t> </a:t>
            </a:r>
            <a:r>
              <a:rPr lang="en-US" sz="2400" dirty="0" err="1"/>
              <a:t>koperasi</a:t>
            </a:r>
            <a:r>
              <a:rPr lang="en-US" sz="2400" dirty="0"/>
              <a:t> </a:t>
            </a:r>
            <a:r>
              <a:rPr lang="en-US" sz="2400" dirty="0" err="1"/>
              <a:t>dengan</a:t>
            </a:r>
            <a:r>
              <a:rPr lang="en-US" sz="2400" dirty="0"/>
              <a:t> bunga </a:t>
            </a:r>
            <a:r>
              <a:rPr lang="en-US" sz="2400" dirty="0" err="1"/>
              <a:t>majemuk</a:t>
            </a:r>
            <a:r>
              <a:rPr lang="en-US" sz="2400" dirty="0"/>
              <a:t> 6%. Jika Bapak Jhon </a:t>
            </a:r>
            <a:r>
              <a:rPr lang="en-US" sz="2400" dirty="0" err="1"/>
              <a:t>berencana</a:t>
            </a:r>
            <a:r>
              <a:rPr lang="en-US" sz="2400" dirty="0"/>
              <a:t> </a:t>
            </a:r>
            <a:r>
              <a:rPr lang="en-US" sz="2400" dirty="0" err="1"/>
              <a:t>melunasi</a:t>
            </a:r>
            <a:r>
              <a:rPr lang="en-US" sz="2400" dirty="0"/>
              <a:t> </a:t>
            </a:r>
            <a:r>
              <a:rPr lang="en-US" sz="2400" dirty="0" err="1"/>
              <a:t>pinjaman</a:t>
            </a:r>
            <a:r>
              <a:rPr lang="en-US" sz="2400" dirty="0"/>
              <a:t> </a:t>
            </a:r>
            <a:r>
              <a:rPr lang="en-US" sz="2400" dirty="0" err="1"/>
              <a:t>beserta</a:t>
            </a:r>
            <a:r>
              <a:rPr lang="en-US" sz="2400" dirty="0"/>
              <a:t> bunga pada </a:t>
            </a:r>
            <a:r>
              <a:rPr lang="en-US" sz="2400" dirty="0" err="1"/>
              <a:t>akhir</a:t>
            </a:r>
            <a:r>
              <a:rPr lang="en-US" sz="2400" dirty="0"/>
              <a:t> </a:t>
            </a:r>
            <a:r>
              <a:rPr lang="en-US" sz="2400" dirty="0" err="1"/>
              <a:t>tahun</a:t>
            </a:r>
            <a:r>
              <a:rPr lang="en-US" sz="2400" dirty="0"/>
              <a:t> ke-5, </a:t>
            </a:r>
            <a:r>
              <a:rPr lang="en-US" sz="2400" dirty="0" err="1"/>
              <a:t>Berapa</a:t>
            </a:r>
            <a:r>
              <a:rPr lang="en-US" sz="2400" dirty="0"/>
              <a:t> total yang </a:t>
            </a:r>
            <a:r>
              <a:rPr lang="en-US" sz="2400" dirty="0" err="1"/>
              <a:t>harus</a:t>
            </a:r>
            <a:r>
              <a:rPr lang="en-US" sz="2400" dirty="0"/>
              <a:t> </a:t>
            </a:r>
            <a:r>
              <a:rPr lang="en-US" sz="2400" dirty="0" err="1"/>
              <a:t>dibayar</a:t>
            </a:r>
            <a:r>
              <a:rPr lang="en-US" sz="2400" dirty="0"/>
              <a:t>?</a:t>
            </a:r>
            <a:endParaRPr lang="id-ID" dirty="0"/>
          </a:p>
        </p:txBody>
      </p:sp>
    </p:spTree>
    <p:extLst>
      <p:ext uri="{BB962C8B-B14F-4D97-AF65-F5344CB8AC3E}">
        <p14:creationId xmlns:p14="http://schemas.microsoft.com/office/powerpoint/2010/main" val="2883044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E9F8-A412-6E97-58EA-AEABF36245A1}"/>
            </a:ext>
          </a:extLst>
        </p:cNvPr>
        <p:cNvGrpSpPr/>
        <p:nvPr/>
      </p:nvGrpSpPr>
      <p:grpSpPr>
        <a:xfrm>
          <a:off x="0" y="0"/>
          <a:ext cx="0" cy="0"/>
          <a:chOff x="0" y="0"/>
          <a:chExt cx="0" cy="0"/>
        </a:xfrm>
      </p:grpSpPr>
      <p:sp>
        <p:nvSpPr>
          <p:cNvPr id="27651" name="Rectangle 3">
            <a:extLst>
              <a:ext uri="{FF2B5EF4-FFF2-40B4-BE49-F238E27FC236}">
                <a16:creationId xmlns:a16="http://schemas.microsoft.com/office/drawing/2014/main" id="{CF6F69BB-ED36-9858-7CAE-754B1565A37F}"/>
              </a:ext>
            </a:extLst>
          </p:cNvPr>
          <p:cNvSpPr>
            <a:spLocks noGrp="1" noChangeArrowheads="1"/>
          </p:cNvSpPr>
          <p:nvPr>
            <p:ph type="body" sz="half" idx="1"/>
          </p:nvPr>
        </p:nvSpPr>
        <p:spPr>
          <a:xfrm>
            <a:off x="350838" y="1280598"/>
            <a:ext cx="8229600" cy="4739202"/>
          </a:xfrm>
        </p:spPr>
        <p:txBody>
          <a:bodyPr/>
          <a:lstStyle/>
          <a:p>
            <a:pPr marL="0" indent="1432" algn="just">
              <a:lnSpc>
                <a:spcPct val="90000"/>
              </a:lnSpc>
              <a:buNone/>
            </a:pPr>
            <a:r>
              <a:rPr lang="en-US" sz="2200" dirty="0" err="1"/>
              <a:t>Contoh</a:t>
            </a:r>
            <a:r>
              <a:rPr lang="en-US" sz="2200" dirty="0"/>
              <a:t>:</a:t>
            </a:r>
          </a:p>
          <a:p>
            <a:pPr marL="0" indent="1432" algn="just">
              <a:lnSpc>
                <a:spcPct val="90000"/>
              </a:lnSpc>
              <a:buNone/>
            </a:pPr>
            <a:r>
              <a:rPr lang="id-ID" sz="2400" dirty="0"/>
              <a:t>Misal    P = 10.000.000 ;    n = 4 tahun ;    i = 20 %</a:t>
            </a:r>
            <a:endParaRPr lang="en-US" sz="2200" dirty="0"/>
          </a:p>
          <a:p>
            <a:pPr marL="0" indent="1432">
              <a:lnSpc>
                <a:spcPct val="90000"/>
              </a:lnSpc>
              <a:buNone/>
            </a:pPr>
            <a:endParaRPr lang="en-US" sz="2200" dirty="0"/>
          </a:p>
          <a:p>
            <a:pPr marL="0" indent="1432">
              <a:lnSpc>
                <a:spcPct val="90000"/>
              </a:lnSpc>
              <a:buNone/>
            </a:pPr>
            <a:r>
              <a:rPr lang="id-ID" sz="2200" dirty="0"/>
              <a:t>Terdapat beberapa cara pembayaran pinjaman yang umum dilakukan :</a:t>
            </a:r>
            <a:endParaRPr lang="id-ID" sz="2000" dirty="0"/>
          </a:p>
          <a:p>
            <a:pPr marL="457200" indent="-457200">
              <a:lnSpc>
                <a:spcPct val="90000"/>
              </a:lnSpc>
              <a:buFont typeface="+mj-lt"/>
              <a:buAutoNum type="arabicPeriod"/>
            </a:pPr>
            <a:r>
              <a:rPr lang="id-ID" sz="2000" dirty="0"/>
              <a:t>Hutang pokok dan bunga dibayar serentak pada periode  yang  paling akhir </a:t>
            </a:r>
            <a:endParaRPr lang="en-US" sz="2000" dirty="0"/>
          </a:p>
          <a:p>
            <a:pPr marL="457200" indent="-457200">
              <a:lnSpc>
                <a:spcPct val="90000"/>
              </a:lnSpc>
              <a:buFont typeface="+mj-lt"/>
              <a:buAutoNum type="arabicPeriod"/>
            </a:pPr>
            <a:r>
              <a:rPr lang="id-ID" sz="2000" dirty="0"/>
              <a:t>Bunga dibayar setiap  tahun, tetapi modal/ hutang pokok dibayar pada  periode terakhir.</a:t>
            </a:r>
          </a:p>
          <a:p>
            <a:pPr marL="457200" indent="-457200">
              <a:lnSpc>
                <a:spcPct val="90000"/>
              </a:lnSpc>
              <a:buFont typeface="+mj-lt"/>
              <a:buAutoNum type="arabicPeriod"/>
            </a:pPr>
            <a:r>
              <a:rPr lang="id-ID" sz="2000" dirty="0"/>
              <a:t>Dalam  setiap  akhir  periode , selain dibayar bunga hutang pokok  diangsur secara sistematis dengan jumlah yang sama.</a:t>
            </a:r>
          </a:p>
          <a:p>
            <a:pPr marL="457200" indent="-457200">
              <a:lnSpc>
                <a:spcPct val="90000"/>
              </a:lnSpc>
              <a:buFont typeface="+mj-lt"/>
              <a:buAutoNum type="arabicPeriod"/>
            </a:pPr>
            <a:endParaRPr lang="id-ID" sz="2000" dirty="0"/>
          </a:p>
          <a:p>
            <a:pPr marL="0" indent="1432">
              <a:lnSpc>
                <a:spcPct val="90000"/>
              </a:lnSpc>
              <a:buNone/>
            </a:pPr>
            <a:endParaRPr lang="id-ID" sz="2400" dirty="0"/>
          </a:p>
          <a:p>
            <a:pPr marL="0" indent="1432">
              <a:lnSpc>
                <a:spcPct val="90000"/>
              </a:lnSpc>
              <a:buNone/>
            </a:pPr>
            <a:endParaRPr lang="id-ID" sz="2800" dirty="0"/>
          </a:p>
        </p:txBody>
      </p:sp>
      <p:sp>
        <p:nvSpPr>
          <p:cNvPr id="4" name="Title 1">
            <a:extLst>
              <a:ext uri="{FF2B5EF4-FFF2-40B4-BE49-F238E27FC236}">
                <a16:creationId xmlns:a16="http://schemas.microsoft.com/office/drawing/2014/main" id="{A1CB40B4-3AE0-A028-00EF-AC4E5ACEA937}"/>
              </a:ext>
            </a:extLst>
          </p:cNvPr>
          <p:cNvSpPr>
            <a:spLocks noGrp="1"/>
          </p:cNvSpPr>
          <p:nvPr>
            <p:ph type="title"/>
          </p:nvPr>
        </p:nvSpPr>
        <p:spPr>
          <a:xfrm>
            <a:off x="274638" y="0"/>
            <a:ext cx="8305800" cy="1239838"/>
          </a:xfrm>
        </p:spPr>
        <p:txBody>
          <a:bodyPr/>
          <a:lstStyle/>
          <a:p>
            <a:r>
              <a:rPr lang="en-US" dirty="0"/>
              <a:t>BUNGA MAJEMUK</a:t>
            </a:r>
            <a:endParaRPr lang="id-ID" dirty="0"/>
          </a:p>
        </p:txBody>
      </p:sp>
    </p:spTree>
    <p:extLst>
      <p:ext uri="{BB962C8B-B14F-4D97-AF65-F5344CB8AC3E}">
        <p14:creationId xmlns:p14="http://schemas.microsoft.com/office/powerpoint/2010/main" val="214586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25339" name="Group 59"/>
          <p:cNvGraphicFramePr>
            <a:graphicFrameLocks noGrp="1"/>
          </p:cNvGraphicFramePr>
          <p:nvPr>
            <p:ph/>
          </p:nvPr>
        </p:nvGraphicFramePr>
        <p:xfrm>
          <a:off x="755654" y="549278"/>
          <a:ext cx="7777163" cy="4591051"/>
        </p:xfrm>
        <a:graphic>
          <a:graphicData uri="http://schemas.openxmlformats.org/drawingml/2006/table">
            <a:tbl>
              <a:tblPr/>
              <a:tblGrid>
                <a:gridCol w="777875">
                  <a:extLst>
                    <a:ext uri="{9D8B030D-6E8A-4147-A177-3AD203B41FA5}">
                      <a16:colId xmlns:a16="http://schemas.microsoft.com/office/drawing/2014/main" val="20000"/>
                    </a:ext>
                  </a:extLst>
                </a:gridCol>
                <a:gridCol w="619125">
                  <a:extLst>
                    <a:ext uri="{9D8B030D-6E8A-4147-A177-3AD203B41FA5}">
                      <a16:colId xmlns:a16="http://schemas.microsoft.com/office/drawing/2014/main" val="20001"/>
                    </a:ext>
                  </a:extLst>
                </a:gridCol>
                <a:gridCol w="1317625">
                  <a:extLst>
                    <a:ext uri="{9D8B030D-6E8A-4147-A177-3AD203B41FA5}">
                      <a16:colId xmlns:a16="http://schemas.microsoft.com/office/drawing/2014/main" val="20002"/>
                    </a:ext>
                  </a:extLst>
                </a:gridCol>
                <a:gridCol w="2089150">
                  <a:extLst>
                    <a:ext uri="{9D8B030D-6E8A-4147-A177-3AD203B41FA5}">
                      <a16:colId xmlns:a16="http://schemas.microsoft.com/office/drawing/2014/main" val="20003"/>
                    </a:ext>
                  </a:extLst>
                </a:gridCol>
                <a:gridCol w="1389063">
                  <a:extLst>
                    <a:ext uri="{9D8B030D-6E8A-4147-A177-3AD203B41FA5}">
                      <a16:colId xmlns:a16="http://schemas.microsoft.com/office/drawing/2014/main" val="20004"/>
                    </a:ext>
                  </a:extLst>
                </a:gridCol>
                <a:gridCol w="1584325">
                  <a:extLst>
                    <a:ext uri="{9D8B030D-6E8A-4147-A177-3AD203B41FA5}">
                      <a16:colId xmlns:a16="http://schemas.microsoft.com/office/drawing/2014/main" val="20005"/>
                    </a:ext>
                  </a:extLst>
                </a:gridCol>
              </a:tblGrid>
              <a:tr h="86518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Cara</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Thn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Bunga pada</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awal</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Jumlah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utang se-</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belum</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 </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Jumlah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utang se-</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telah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 </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29381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2.880.000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3.456.000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14.400.000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17.280.000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20.736.000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20.736.000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14.400.000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17.280.000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2160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2160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III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500.000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9.000.000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6.000.000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3.000.000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7.500.000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5.000.000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7219878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SUKU BUNGA NOMINAL DAN</a:t>
            </a:r>
            <a:r>
              <a:rPr lang="id-ID" sz="2400" dirty="0"/>
              <a:t> </a:t>
            </a:r>
            <a:r>
              <a:rPr lang="en-US" sz="2400" dirty="0"/>
              <a:t>SUKU BUNGA EFEKTIF</a:t>
            </a:r>
            <a:endParaRPr lang="id-ID" sz="2400" dirty="0"/>
          </a:p>
        </p:txBody>
      </p:sp>
      <p:sp>
        <p:nvSpPr>
          <p:cNvPr id="3" name="Text Placeholder 2"/>
          <p:cNvSpPr>
            <a:spLocks noGrp="1"/>
          </p:cNvSpPr>
          <p:nvPr>
            <p:ph type="body" sz="half" idx="1"/>
          </p:nvPr>
        </p:nvSpPr>
        <p:spPr>
          <a:xfrm>
            <a:off x="274577" y="1308201"/>
            <a:ext cx="8031223" cy="4788120"/>
          </a:xfrm>
        </p:spPr>
        <p:txBody>
          <a:bodyPr/>
          <a:lstStyle/>
          <a:p>
            <a:pPr eaLnBrk="1" hangingPunct="1">
              <a:lnSpc>
                <a:spcPct val="90000"/>
              </a:lnSpc>
              <a:defRPr/>
            </a:pPr>
            <a:r>
              <a:rPr lang="en-US" dirty="0" err="1"/>
              <a:t>Suku</a:t>
            </a:r>
            <a:r>
              <a:rPr lang="en-US" dirty="0"/>
              <a:t> </a:t>
            </a:r>
            <a:r>
              <a:rPr lang="en-US" dirty="0" err="1"/>
              <a:t>bunga</a:t>
            </a:r>
            <a:r>
              <a:rPr lang="en-US" dirty="0"/>
              <a:t> nominal </a:t>
            </a:r>
            <a:r>
              <a:rPr lang="en-US" dirty="0" err="1"/>
              <a:t>dan</a:t>
            </a:r>
            <a:r>
              <a:rPr lang="en-US" dirty="0"/>
              <a:t> </a:t>
            </a:r>
            <a:r>
              <a:rPr lang="en-US" dirty="0" err="1"/>
              <a:t>efektif</a:t>
            </a:r>
            <a:r>
              <a:rPr lang="en-US" dirty="0"/>
              <a:t> </a:t>
            </a:r>
            <a:r>
              <a:rPr lang="en-US" dirty="0" err="1"/>
              <a:t>dipertimbangkan</a:t>
            </a:r>
            <a:r>
              <a:rPr lang="en-US" dirty="0"/>
              <a:t> </a:t>
            </a:r>
            <a:r>
              <a:rPr lang="en-US" dirty="0" err="1"/>
              <a:t>apabila</a:t>
            </a:r>
            <a:r>
              <a:rPr lang="en-US" dirty="0"/>
              <a:t> </a:t>
            </a:r>
            <a:r>
              <a:rPr lang="en-US" dirty="0" err="1"/>
              <a:t>periode</a:t>
            </a:r>
            <a:r>
              <a:rPr lang="en-US" dirty="0"/>
              <a:t> </a:t>
            </a:r>
            <a:r>
              <a:rPr lang="en-US" dirty="0" err="1"/>
              <a:t>pembungaan</a:t>
            </a:r>
            <a:r>
              <a:rPr lang="en-US" dirty="0"/>
              <a:t> </a:t>
            </a:r>
            <a:r>
              <a:rPr lang="en-US" dirty="0" err="1"/>
              <a:t>kurang</a:t>
            </a:r>
            <a:r>
              <a:rPr lang="en-US" dirty="0"/>
              <a:t> </a:t>
            </a:r>
            <a:r>
              <a:rPr lang="en-US" dirty="0" err="1"/>
              <a:t>dari</a:t>
            </a:r>
            <a:r>
              <a:rPr lang="en-US" dirty="0"/>
              <a:t> </a:t>
            </a:r>
            <a:r>
              <a:rPr lang="en-US" dirty="0" err="1"/>
              <a:t>satu</a:t>
            </a:r>
            <a:r>
              <a:rPr lang="en-US" dirty="0"/>
              <a:t> </a:t>
            </a:r>
            <a:r>
              <a:rPr lang="en-US" dirty="0" err="1"/>
              <a:t>tahun</a:t>
            </a:r>
            <a:r>
              <a:rPr lang="en-US" dirty="0"/>
              <a:t>. </a:t>
            </a:r>
          </a:p>
          <a:p>
            <a:pPr eaLnBrk="1" hangingPunct="1">
              <a:lnSpc>
                <a:spcPct val="90000"/>
              </a:lnSpc>
              <a:defRPr/>
            </a:pPr>
            <a:r>
              <a:rPr lang="en-US" dirty="0" err="1"/>
              <a:t>Misal</a:t>
            </a:r>
            <a:r>
              <a:rPr lang="en-US" dirty="0"/>
              <a:t> </a:t>
            </a:r>
            <a:r>
              <a:rPr lang="en-US" dirty="0" err="1"/>
              <a:t>suku</a:t>
            </a:r>
            <a:r>
              <a:rPr lang="en-US" dirty="0"/>
              <a:t> </a:t>
            </a:r>
            <a:r>
              <a:rPr lang="en-US" dirty="0" err="1"/>
              <a:t>bunga</a:t>
            </a:r>
            <a:r>
              <a:rPr lang="en-US" dirty="0"/>
              <a:t> 24% per </a:t>
            </a:r>
            <a:r>
              <a:rPr lang="en-US" dirty="0" err="1"/>
              <a:t>tahun</a:t>
            </a:r>
            <a:r>
              <a:rPr lang="en-US" dirty="0"/>
              <a:t>, </a:t>
            </a:r>
            <a:r>
              <a:rPr lang="en-US" dirty="0" err="1"/>
              <a:t>jika</a:t>
            </a:r>
            <a:r>
              <a:rPr lang="en-US" dirty="0"/>
              <a:t> </a:t>
            </a:r>
            <a:r>
              <a:rPr lang="en-US" dirty="0" err="1"/>
              <a:t>dibayarkan</a:t>
            </a:r>
            <a:r>
              <a:rPr lang="en-US" dirty="0"/>
              <a:t> </a:t>
            </a:r>
            <a:r>
              <a:rPr lang="en-US" dirty="0" err="1"/>
              <a:t>setiap</a:t>
            </a:r>
            <a:r>
              <a:rPr lang="en-US" dirty="0"/>
              <a:t> </a:t>
            </a:r>
            <a:r>
              <a:rPr lang="en-US" dirty="0" err="1"/>
              <a:t>bulan</a:t>
            </a:r>
            <a:r>
              <a:rPr lang="en-US" dirty="0"/>
              <a:t> </a:t>
            </a:r>
            <a:r>
              <a:rPr lang="en-US" dirty="0" err="1"/>
              <a:t>menjadi</a:t>
            </a:r>
            <a:r>
              <a:rPr lang="en-US" dirty="0"/>
              <a:t> 24% : 12 = 2% per </a:t>
            </a:r>
            <a:r>
              <a:rPr lang="en-US" dirty="0" err="1"/>
              <a:t>bulan</a:t>
            </a:r>
            <a:r>
              <a:rPr lang="en-US" dirty="0"/>
              <a:t>. </a:t>
            </a:r>
            <a:r>
              <a:rPr lang="en-US" dirty="0" err="1"/>
              <a:t>Suku</a:t>
            </a:r>
            <a:r>
              <a:rPr lang="en-US" dirty="0"/>
              <a:t> </a:t>
            </a:r>
            <a:r>
              <a:rPr lang="en-US" dirty="0" err="1"/>
              <a:t>bunga</a:t>
            </a:r>
            <a:r>
              <a:rPr lang="en-US" dirty="0"/>
              <a:t> yang </a:t>
            </a:r>
            <a:r>
              <a:rPr lang="en-US" dirty="0" err="1"/>
              <a:t>bernilai</a:t>
            </a:r>
            <a:r>
              <a:rPr lang="en-US" dirty="0"/>
              <a:t> 2% per </a:t>
            </a:r>
            <a:r>
              <a:rPr lang="en-US" dirty="0" err="1"/>
              <a:t>bulan</a:t>
            </a:r>
            <a:r>
              <a:rPr lang="en-US" dirty="0"/>
              <a:t> </a:t>
            </a:r>
            <a:r>
              <a:rPr lang="en-US" dirty="0" err="1"/>
              <a:t>disebut</a:t>
            </a:r>
            <a:r>
              <a:rPr lang="en-US" dirty="0"/>
              <a:t> </a:t>
            </a:r>
            <a:r>
              <a:rPr lang="en-US" b="1" dirty="0"/>
              <a:t>“</a:t>
            </a:r>
            <a:r>
              <a:rPr lang="en-US" b="1" dirty="0" err="1"/>
              <a:t>suku</a:t>
            </a:r>
            <a:r>
              <a:rPr lang="en-US" b="1" dirty="0"/>
              <a:t> </a:t>
            </a:r>
            <a:r>
              <a:rPr lang="en-US" b="1" dirty="0" err="1"/>
              <a:t>bunga</a:t>
            </a:r>
            <a:r>
              <a:rPr lang="en-US" b="1" dirty="0"/>
              <a:t> nominal “.</a:t>
            </a:r>
          </a:p>
          <a:p>
            <a:pPr marL="0" indent="0">
              <a:buNone/>
            </a:pPr>
            <a:endParaRPr lang="id-ID" dirty="0"/>
          </a:p>
        </p:txBody>
      </p:sp>
    </p:spTree>
    <p:extLst>
      <p:ext uri="{BB962C8B-B14F-4D97-AF65-F5344CB8AC3E}">
        <p14:creationId xmlns:p14="http://schemas.microsoft.com/office/powerpoint/2010/main" val="3790792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274577" y="1308201"/>
            <a:ext cx="8107423" cy="4788120"/>
          </a:xfrm>
        </p:spPr>
        <p:txBody>
          <a:bodyPr/>
          <a:lstStyle/>
          <a:p>
            <a:pPr eaLnBrk="1" hangingPunct="1">
              <a:lnSpc>
                <a:spcPct val="90000"/>
              </a:lnSpc>
              <a:defRPr/>
            </a:pPr>
            <a:r>
              <a:rPr lang="en-US" b="1" dirty="0"/>
              <a:t>“</a:t>
            </a:r>
            <a:r>
              <a:rPr lang="en-US" b="1" dirty="0" err="1"/>
              <a:t>Suku</a:t>
            </a:r>
            <a:r>
              <a:rPr lang="en-US" b="1" dirty="0"/>
              <a:t> </a:t>
            </a:r>
            <a:r>
              <a:rPr lang="en-US" b="1" dirty="0" err="1"/>
              <a:t>bunga</a:t>
            </a:r>
            <a:r>
              <a:rPr lang="en-US" b="1" dirty="0"/>
              <a:t> </a:t>
            </a:r>
            <a:r>
              <a:rPr lang="en-US" b="1" dirty="0" err="1"/>
              <a:t>efektif</a:t>
            </a:r>
            <a:r>
              <a:rPr lang="en-US" b="1" dirty="0"/>
              <a:t>”</a:t>
            </a:r>
            <a:r>
              <a:rPr lang="en-US" dirty="0"/>
              <a:t> </a:t>
            </a:r>
            <a:r>
              <a:rPr lang="en-US" dirty="0" err="1"/>
              <a:t>yaitu</a:t>
            </a:r>
            <a:r>
              <a:rPr lang="en-US" dirty="0"/>
              <a:t> </a:t>
            </a:r>
            <a:r>
              <a:rPr lang="en-US" dirty="0" err="1"/>
              <a:t>suku</a:t>
            </a:r>
            <a:r>
              <a:rPr lang="en-US" dirty="0"/>
              <a:t> </a:t>
            </a:r>
            <a:r>
              <a:rPr lang="en-US" dirty="0" err="1"/>
              <a:t>bunga</a:t>
            </a:r>
            <a:r>
              <a:rPr lang="en-US" dirty="0"/>
              <a:t> yang </a:t>
            </a:r>
            <a:r>
              <a:rPr lang="en-US" dirty="0" err="1"/>
              <a:t>diterima</a:t>
            </a:r>
            <a:r>
              <a:rPr lang="en-US" dirty="0"/>
              <a:t> </a:t>
            </a:r>
            <a:r>
              <a:rPr lang="en-US" dirty="0" err="1"/>
              <a:t>sebenarnya</a:t>
            </a:r>
            <a:r>
              <a:rPr lang="en-US" dirty="0"/>
              <a:t> yang </a:t>
            </a:r>
            <a:r>
              <a:rPr lang="en-US" dirty="0" err="1"/>
              <a:t>besarnya</a:t>
            </a:r>
            <a:r>
              <a:rPr lang="en-US" dirty="0"/>
              <a:t> </a:t>
            </a:r>
            <a:r>
              <a:rPr lang="en-US" dirty="0" err="1"/>
              <a:t>lebih</a:t>
            </a:r>
            <a:r>
              <a:rPr lang="en-US" dirty="0"/>
              <a:t> </a:t>
            </a:r>
            <a:r>
              <a:rPr lang="en-US" dirty="0" err="1"/>
              <a:t>besar</a:t>
            </a:r>
            <a:r>
              <a:rPr lang="en-US" dirty="0"/>
              <a:t> </a:t>
            </a:r>
            <a:r>
              <a:rPr lang="en-US" dirty="0" err="1"/>
              <a:t>dari</a:t>
            </a:r>
            <a:r>
              <a:rPr lang="en-US" dirty="0"/>
              <a:t> </a:t>
            </a:r>
            <a:r>
              <a:rPr lang="en-US" dirty="0" err="1"/>
              <a:t>suku</a:t>
            </a:r>
            <a:r>
              <a:rPr lang="en-US" dirty="0"/>
              <a:t> </a:t>
            </a:r>
            <a:r>
              <a:rPr lang="en-US" dirty="0" err="1"/>
              <a:t>bunga</a:t>
            </a:r>
            <a:r>
              <a:rPr lang="en-US" dirty="0"/>
              <a:t> per </a:t>
            </a:r>
            <a:r>
              <a:rPr lang="en-US" dirty="0" err="1"/>
              <a:t>tahun</a:t>
            </a:r>
            <a:r>
              <a:rPr lang="en-US" dirty="0"/>
              <a:t>. </a:t>
            </a:r>
          </a:p>
          <a:p>
            <a:pPr eaLnBrk="1" hangingPunct="1">
              <a:lnSpc>
                <a:spcPct val="90000"/>
              </a:lnSpc>
              <a:defRPr/>
            </a:pPr>
            <a:r>
              <a:rPr lang="en-US" dirty="0" err="1"/>
              <a:t>Misal</a:t>
            </a:r>
            <a:r>
              <a:rPr lang="en-US" dirty="0"/>
              <a:t> </a:t>
            </a:r>
            <a:r>
              <a:rPr lang="en-US" dirty="0" err="1"/>
              <a:t>uang</a:t>
            </a:r>
            <a:r>
              <a:rPr lang="en-US" dirty="0"/>
              <a:t> </a:t>
            </a:r>
            <a:r>
              <a:rPr lang="en-US" dirty="0" err="1"/>
              <a:t>Rp</a:t>
            </a:r>
            <a:r>
              <a:rPr lang="en-US" dirty="0"/>
              <a:t> 25.000 </a:t>
            </a:r>
            <a:r>
              <a:rPr lang="en-US" dirty="0" err="1"/>
              <a:t>ditabung</a:t>
            </a:r>
            <a:r>
              <a:rPr lang="en-US" dirty="0"/>
              <a:t> di </a:t>
            </a:r>
            <a:r>
              <a:rPr lang="en-US" dirty="0" err="1"/>
              <a:t>sebuah</a:t>
            </a:r>
            <a:r>
              <a:rPr lang="en-US" dirty="0"/>
              <a:t> bank </a:t>
            </a:r>
            <a:r>
              <a:rPr lang="en-US" dirty="0" err="1"/>
              <a:t>dengan</a:t>
            </a:r>
            <a:r>
              <a:rPr lang="en-US" dirty="0"/>
              <a:t> </a:t>
            </a:r>
            <a:r>
              <a:rPr lang="en-US" dirty="0" err="1"/>
              <a:t>tingkat</a:t>
            </a:r>
            <a:r>
              <a:rPr lang="en-US" dirty="0"/>
              <a:t> </a:t>
            </a:r>
            <a:r>
              <a:rPr lang="en-US" dirty="0" err="1"/>
              <a:t>suku</a:t>
            </a:r>
            <a:r>
              <a:rPr lang="en-US" dirty="0"/>
              <a:t> </a:t>
            </a:r>
            <a:r>
              <a:rPr lang="en-US" dirty="0" err="1"/>
              <a:t>bunga</a:t>
            </a:r>
            <a:r>
              <a:rPr lang="en-US" dirty="0"/>
              <a:t> 12% per </a:t>
            </a:r>
            <a:r>
              <a:rPr lang="en-US" dirty="0" err="1"/>
              <a:t>tahun</a:t>
            </a:r>
            <a:r>
              <a:rPr lang="en-US" dirty="0"/>
              <a:t>. </a:t>
            </a:r>
            <a:r>
              <a:rPr lang="en-US" dirty="0" err="1"/>
              <a:t>Berapa</a:t>
            </a:r>
            <a:r>
              <a:rPr lang="en-US" dirty="0"/>
              <a:t> </a:t>
            </a:r>
            <a:r>
              <a:rPr lang="en-US" dirty="0" err="1"/>
              <a:t>uang</a:t>
            </a:r>
            <a:r>
              <a:rPr lang="en-US" dirty="0"/>
              <a:t> yang </a:t>
            </a:r>
            <a:r>
              <a:rPr lang="en-US" dirty="0" err="1"/>
              <a:t>diterima</a:t>
            </a:r>
            <a:r>
              <a:rPr lang="en-US" dirty="0"/>
              <a:t> </a:t>
            </a:r>
            <a:r>
              <a:rPr lang="en-US" dirty="0" err="1"/>
              <a:t>satu</a:t>
            </a:r>
            <a:r>
              <a:rPr lang="en-US" dirty="0"/>
              <a:t> </a:t>
            </a:r>
            <a:r>
              <a:rPr lang="en-US" dirty="0" err="1"/>
              <a:t>tahun</a:t>
            </a:r>
            <a:r>
              <a:rPr lang="en-US" dirty="0"/>
              <a:t> </a:t>
            </a:r>
            <a:r>
              <a:rPr lang="en-US" dirty="0" err="1"/>
              <a:t>kemudian</a:t>
            </a:r>
            <a:r>
              <a:rPr lang="en-US" dirty="0"/>
              <a:t>?</a:t>
            </a:r>
            <a:endParaRPr lang="id-ID" dirty="0"/>
          </a:p>
          <a:p>
            <a:pPr eaLnBrk="1" hangingPunct="1">
              <a:lnSpc>
                <a:spcPct val="90000"/>
              </a:lnSpc>
              <a:defRPr/>
            </a:pPr>
            <a:endParaRPr lang="id-ID" dirty="0"/>
          </a:p>
        </p:txBody>
      </p:sp>
    </p:spTree>
    <p:extLst>
      <p:ext uri="{BB962C8B-B14F-4D97-AF65-F5344CB8AC3E}">
        <p14:creationId xmlns:p14="http://schemas.microsoft.com/office/powerpoint/2010/main" val="1609045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a:t>
            </a:r>
          </a:p>
        </p:txBody>
      </p:sp>
      <p:sp>
        <p:nvSpPr>
          <p:cNvPr id="3" name="Text Placeholder 2"/>
          <p:cNvSpPr>
            <a:spLocks noGrp="1"/>
          </p:cNvSpPr>
          <p:nvPr>
            <p:ph type="body" sz="half" idx="1"/>
          </p:nvPr>
        </p:nvSpPr>
        <p:spPr>
          <a:xfrm>
            <a:off x="274577" y="1308200"/>
            <a:ext cx="8107423" cy="5397399"/>
          </a:xfrm>
        </p:spPr>
        <p:txBody>
          <a:bodyPr/>
          <a:lstStyle/>
          <a:p>
            <a:pPr marL="0" indent="0">
              <a:buNone/>
            </a:pPr>
            <a:endParaRPr lang="en-US" sz="2000" dirty="0"/>
          </a:p>
          <a:p>
            <a:pPr marL="0" indent="0">
              <a:buNone/>
            </a:pPr>
            <a:r>
              <a:rPr lang="en-US" sz="2000" dirty="0" err="1"/>
              <a:t>Secara</a:t>
            </a:r>
            <a:r>
              <a:rPr lang="en-US" sz="2000" dirty="0"/>
              <a:t> </a:t>
            </a:r>
            <a:r>
              <a:rPr lang="en-US" sz="2000" dirty="0" err="1"/>
              <a:t>matematis</a:t>
            </a:r>
            <a:r>
              <a:rPr lang="id-ID" sz="2000" dirty="0"/>
              <a:t> dapat diketahui hubungan antara tingkat suku bunga nominal dan efektif sebagai berikut :</a:t>
            </a:r>
          </a:p>
          <a:p>
            <a:pPr marL="0" indent="0">
              <a:buNone/>
            </a:pPr>
            <a:r>
              <a:rPr lang="id-ID" sz="2000" dirty="0"/>
              <a:t>( 1 + i ) 	= ( 1 + r/t )</a:t>
            </a:r>
            <a:r>
              <a:rPr lang="en-US" sz="2000" dirty="0"/>
              <a:t>^</a:t>
            </a:r>
            <a:r>
              <a:rPr lang="id-ID" sz="2000" dirty="0"/>
              <a:t>t</a:t>
            </a:r>
          </a:p>
          <a:p>
            <a:pPr marL="0" indent="0">
              <a:buNone/>
            </a:pPr>
            <a:r>
              <a:rPr lang="id-ID" sz="2000" dirty="0"/>
              <a:t>i 	= ( 1 + r/t )</a:t>
            </a:r>
            <a:r>
              <a:rPr lang="en-US" sz="2000" dirty="0"/>
              <a:t>^</a:t>
            </a:r>
            <a:r>
              <a:rPr lang="id-ID" sz="2000" dirty="0"/>
              <a:t>t – 1</a:t>
            </a:r>
          </a:p>
          <a:p>
            <a:pPr marL="0" indent="0">
              <a:buNone/>
            </a:pPr>
            <a:r>
              <a:rPr lang="id-ID" sz="2000" dirty="0"/>
              <a:t>Dimana :	i	= suku bunga efektif</a:t>
            </a:r>
          </a:p>
          <a:p>
            <a:pPr marL="0" indent="0">
              <a:buNone/>
            </a:pPr>
            <a:r>
              <a:rPr lang="id-ID" sz="2000" dirty="0"/>
              <a:t>		r 	= suku bunga nominal </a:t>
            </a:r>
          </a:p>
          <a:p>
            <a:pPr marL="0" indent="0">
              <a:buNone/>
            </a:pPr>
            <a:r>
              <a:rPr lang="id-ID" sz="2000" dirty="0"/>
              <a:t>		t	= jumlah periode pembungaan</a:t>
            </a:r>
          </a:p>
        </p:txBody>
      </p:sp>
    </p:spTree>
    <p:extLst>
      <p:ext uri="{BB962C8B-B14F-4D97-AF65-F5344CB8AC3E}">
        <p14:creationId xmlns:p14="http://schemas.microsoft.com/office/powerpoint/2010/main" val="12953168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4E684-C13A-16DD-5AEE-23CA27A36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18E6FF-3CF2-AEC6-FAFA-907B32078993}"/>
              </a:ext>
            </a:extLst>
          </p:cNvPr>
          <p:cNvSpPr>
            <a:spLocks noGrp="1"/>
          </p:cNvSpPr>
          <p:nvPr>
            <p:ph type="title"/>
          </p:nvPr>
        </p:nvSpPr>
        <p:spPr/>
        <p:txBody>
          <a:bodyPr/>
          <a:lstStyle/>
          <a:p>
            <a:r>
              <a:rPr lang="en-US" dirty="0"/>
              <a:t>CONTOH</a:t>
            </a:r>
            <a:endParaRPr lang="id-ID" dirty="0"/>
          </a:p>
        </p:txBody>
      </p:sp>
      <p:sp>
        <p:nvSpPr>
          <p:cNvPr id="3" name="Text Placeholder 2">
            <a:extLst>
              <a:ext uri="{FF2B5EF4-FFF2-40B4-BE49-F238E27FC236}">
                <a16:creationId xmlns:a16="http://schemas.microsoft.com/office/drawing/2014/main" id="{47131476-D4A8-6855-5E84-5A5D666E249B}"/>
              </a:ext>
            </a:extLst>
          </p:cNvPr>
          <p:cNvSpPr>
            <a:spLocks noGrp="1"/>
          </p:cNvSpPr>
          <p:nvPr>
            <p:ph type="body" sz="half" idx="1"/>
          </p:nvPr>
        </p:nvSpPr>
        <p:spPr>
          <a:xfrm>
            <a:off x="274577" y="1308200"/>
            <a:ext cx="8107423" cy="5397399"/>
          </a:xfrm>
        </p:spPr>
        <p:txBody>
          <a:bodyPr/>
          <a:lstStyle/>
          <a:p>
            <a:pPr marL="0" indent="0">
              <a:buNone/>
            </a:pPr>
            <a:r>
              <a:rPr lang="en-US" sz="2000" dirty="0"/>
              <a:t>Jika bank </a:t>
            </a:r>
            <a:r>
              <a:rPr lang="en-US" sz="2000" dirty="0" err="1"/>
              <a:t>memberi</a:t>
            </a:r>
            <a:r>
              <a:rPr lang="en-US" sz="2000" dirty="0"/>
              <a:t> bunga 2% </a:t>
            </a:r>
            <a:r>
              <a:rPr lang="en-US" sz="2000" dirty="0" err="1"/>
              <a:t>setiap</a:t>
            </a:r>
            <a:r>
              <a:rPr lang="en-US" sz="2000" dirty="0"/>
              <a:t> 3 </a:t>
            </a:r>
            <a:r>
              <a:rPr lang="en-US" sz="2000" dirty="0" err="1"/>
              <a:t>bulan</a:t>
            </a:r>
            <a:r>
              <a:rPr lang="en-US" sz="2000" dirty="0"/>
              <a:t>, </a:t>
            </a:r>
            <a:r>
              <a:rPr lang="en-US" sz="2000" dirty="0" err="1"/>
              <a:t>berapa</a:t>
            </a:r>
            <a:r>
              <a:rPr lang="en-US" sz="2000" dirty="0"/>
              <a:t> bunga nominal dan </a:t>
            </a:r>
            <a:r>
              <a:rPr lang="en-US" sz="2000" dirty="0" err="1"/>
              <a:t>efektif</a:t>
            </a:r>
            <a:r>
              <a:rPr lang="en-US" sz="2000" dirty="0"/>
              <a:t> per </a:t>
            </a:r>
            <a:r>
              <a:rPr lang="en-US" sz="2000" dirty="0" err="1"/>
              <a:t>tahun</a:t>
            </a:r>
            <a:r>
              <a:rPr lang="en-US" sz="2000" dirty="0"/>
              <a:t>?</a:t>
            </a:r>
            <a:endParaRPr lang="id-ID" sz="2000" dirty="0"/>
          </a:p>
        </p:txBody>
      </p:sp>
    </p:spTree>
    <p:extLst>
      <p:ext uri="{BB962C8B-B14F-4D97-AF65-F5344CB8AC3E}">
        <p14:creationId xmlns:p14="http://schemas.microsoft.com/office/powerpoint/2010/main" val="2643236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315200" cy="5181600"/>
          </a:xfrm>
        </p:spPr>
        <p:txBody>
          <a:bodyPr/>
          <a:lstStyle/>
          <a:p>
            <a:endParaRPr lang="id-ID" sz="2800" b="1" i="1" dirty="0">
              <a:solidFill>
                <a:srgbClr val="0000FF"/>
              </a:solidFill>
              <a:latin typeface="Gill Sans MT" pitchFamily="34" charset="0"/>
            </a:endParaRPr>
          </a:p>
          <a:p>
            <a:pPr marL="0" indent="0">
              <a:buNone/>
            </a:pPr>
            <a:r>
              <a:rPr lang="en-US" sz="2400" b="1" dirty="0" err="1">
                <a:solidFill>
                  <a:prstClr val="black"/>
                </a:solidFill>
                <a:latin typeface="Gill Sans MT" pitchFamily="34" charset="0"/>
              </a:rPr>
              <a:t>Pengertian</a:t>
            </a:r>
            <a:r>
              <a:rPr lang="id-ID" sz="2400" b="1" dirty="0">
                <a:solidFill>
                  <a:prstClr val="black"/>
                </a:solidFill>
                <a:latin typeface="Gill Sans MT" pitchFamily="34" charset="0"/>
              </a:rPr>
              <a:t> </a:t>
            </a:r>
            <a:r>
              <a:rPr lang="en-US" sz="2400" b="1" dirty="0" err="1">
                <a:solidFill>
                  <a:prstClr val="black"/>
                </a:solidFill>
                <a:latin typeface="Gill Sans MT" pitchFamily="34" charset="0"/>
              </a:rPr>
              <a:t>dasar</a:t>
            </a:r>
            <a:r>
              <a:rPr lang="en-US" sz="2400" b="1" dirty="0">
                <a:solidFill>
                  <a:prstClr val="black"/>
                </a:solidFill>
                <a:latin typeface="Gill Sans MT" pitchFamily="34" charset="0"/>
              </a:rPr>
              <a:t> yang </a:t>
            </a:r>
            <a:r>
              <a:rPr lang="en-US" sz="2400" b="1" dirty="0" err="1">
                <a:solidFill>
                  <a:prstClr val="black"/>
                </a:solidFill>
                <a:latin typeface="Gill Sans MT" pitchFamily="34" charset="0"/>
              </a:rPr>
              <a:t>harus</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dipahami</a:t>
            </a:r>
            <a:r>
              <a:rPr lang="en-US" sz="2400" b="1" dirty="0">
                <a:solidFill>
                  <a:prstClr val="black"/>
                </a:solidFill>
                <a:latin typeface="Gill Sans MT" pitchFamily="34" charset="0"/>
              </a:rPr>
              <a:t> : </a:t>
            </a:r>
            <a:endParaRPr lang="id-ID" sz="2400" b="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Pengaruh</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waktu</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terhadap</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nilai</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uang</a:t>
            </a:r>
            <a:r>
              <a:rPr lang="en-US" sz="2400" b="1" dirty="0">
                <a:solidFill>
                  <a:prstClr val="black"/>
                </a:solidFill>
                <a:latin typeface="Gill Sans MT" pitchFamily="34" charset="0"/>
              </a:rPr>
              <a:t> (</a:t>
            </a:r>
            <a:r>
              <a:rPr lang="en-US" sz="2400" b="1" i="1" dirty="0">
                <a:solidFill>
                  <a:prstClr val="black"/>
                </a:solidFill>
                <a:latin typeface="Gill Sans MT" pitchFamily="34" charset="0"/>
              </a:rPr>
              <a:t>time value of money</a:t>
            </a:r>
            <a:r>
              <a:rPr lang="en-US" sz="2400" b="1" dirty="0">
                <a:solidFill>
                  <a:prstClr val="black"/>
                </a:solidFill>
                <a:latin typeface="Gill Sans MT" pitchFamily="34" charset="0"/>
              </a:rPr>
              <a:t>)</a:t>
            </a:r>
            <a:endParaRPr lang="id-ID" sz="2400" b="1" i="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Suku</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bunga</a:t>
            </a:r>
            <a:r>
              <a:rPr lang="id-ID" sz="2400" b="1" dirty="0">
                <a:solidFill>
                  <a:prstClr val="black"/>
                </a:solidFill>
                <a:latin typeface="Gill Sans MT" pitchFamily="34" charset="0"/>
              </a:rPr>
              <a:t> (interest) : </a:t>
            </a:r>
            <a:r>
              <a:rPr lang="en-US" sz="2400" dirty="0" err="1">
                <a:solidFill>
                  <a:prstClr val="black"/>
                </a:solidFill>
                <a:latin typeface="Gill Sans MT" pitchFamily="34" charset="0"/>
              </a:rPr>
              <a:t>bunga</a:t>
            </a:r>
            <a:r>
              <a:rPr lang="en-US" sz="2400" dirty="0">
                <a:solidFill>
                  <a:prstClr val="black"/>
                </a:solidFill>
                <a:latin typeface="Gill Sans MT" pitchFamily="34" charset="0"/>
              </a:rPr>
              <a:t> </a:t>
            </a:r>
            <a:r>
              <a:rPr lang="en-US" sz="2400" dirty="0" err="1">
                <a:solidFill>
                  <a:prstClr val="black"/>
                </a:solidFill>
                <a:latin typeface="Gill Sans MT" pitchFamily="34" charset="0"/>
              </a:rPr>
              <a:t>sederhana</a:t>
            </a:r>
            <a:r>
              <a:rPr lang="en-US" sz="2400" dirty="0">
                <a:solidFill>
                  <a:prstClr val="black"/>
                </a:solidFill>
                <a:latin typeface="Gill Sans MT" pitchFamily="34" charset="0"/>
              </a:rPr>
              <a:t>, </a:t>
            </a:r>
            <a:r>
              <a:rPr lang="en-US" sz="2400" dirty="0" err="1">
                <a:solidFill>
                  <a:prstClr val="black"/>
                </a:solidFill>
                <a:latin typeface="Gill Sans MT" pitchFamily="34" charset="0"/>
              </a:rPr>
              <a:t>bunga</a:t>
            </a:r>
            <a:r>
              <a:rPr lang="en-US" sz="2400" dirty="0">
                <a:solidFill>
                  <a:prstClr val="black"/>
                </a:solidFill>
                <a:latin typeface="Gill Sans MT" pitchFamily="34" charset="0"/>
              </a:rPr>
              <a:t> </a:t>
            </a:r>
            <a:r>
              <a:rPr lang="en-US" sz="2400" dirty="0" err="1">
                <a:solidFill>
                  <a:prstClr val="black"/>
                </a:solidFill>
                <a:latin typeface="Gill Sans MT" pitchFamily="34" charset="0"/>
              </a:rPr>
              <a:t>majemuk</a:t>
            </a:r>
            <a:endParaRPr lang="id-ID" sz="2400" b="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Ekivalensi</a:t>
            </a:r>
            <a:r>
              <a:rPr lang="id-ID" sz="2400" b="1" dirty="0">
                <a:solidFill>
                  <a:prstClr val="black"/>
                </a:solidFill>
                <a:latin typeface="Gill Sans MT" pitchFamily="34" charset="0"/>
              </a:rPr>
              <a:t> : </a:t>
            </a:r>
            <a:r>
              <a:rPr lang="en-US" sz="2400" i="1" dirty="0">
                <a:solidFill>
                  <a:prstClr val="black"/>
                </a:solidFill>
                <a:latin typeface="Gill Sans MT" pitchFamily="34" charset="0"/>
              </a:rPr>
              <a:t>present </a:t>
            </a:r>
            <a:r>
              <a:rPr lang="en-US" sz="2400" dirty="0">
                <a:solidFill>
                  <a:prstClr val="black"/>
                </a:solidFill>
                <a:latin typeface="Gill Sans MT" pitchFamily="34" charset="0"/>
              </a:rPr>
              <a:t>(P), </a:t>
            </a:r>
            <a:r>
              <a:rPr lang="en-US" sz="2400" i="1" dirty="0">
                <a:solidFill>
                  <a:prstClr val="black"/>
                </a:solidFill>
                <a:latin typeface="Gill Sans MT" pitchFamily="34" charset="0"/>
              </a:rPr>
              <a:t>annual </a:t>
            </a:r>
            <a:r>
              <a:rPr lang="en-US" sz="2400" dirty="0">
                <a:solidFill>
                  <a:prstClr val="black"/>
                </a:solidFill>
                <a:latin typeface="Gill Sans MT" pitchFamily="34" charset="0"/>
              </a:rPr>
              <a:t>(A), </a:t>
            </a:r>
            <a:r>
              <a:rPr lang="en-US" sz="2400" i="1" dirty="0">
                <a:solidFill>
                  <a:prstClr val="black"/>
                </a:solidFill>
                <a:latin typeface="Gill Sans MT" pitchFamily="34" charset="0"/>
              </a:rPr>
              <a:t>gradual </a:t>
            </a:r>
            <a:r>
              <a:rPr lang="en-US" sz="2400" dirty="0">
                <a:solidFill>
                  <a:prstClr val="black"/>
                </a:solidFill>
                <a:latin typeface="Gill Sans MT" pitchFamily="34" charset="0"/>
              </a:rPr>
              <a:t>(G), </a:t>
            </a:r>
            <a:r>
              <a:rPr lang="en-US" sz="2400" i="1" dirty="0">
                <a:solidFill>
                  <a:prstClr val="black"/>
                </a:solidFill>
                <a:latin typeface="Gill Sans MT" pitchFamily="34" charset="0"/>
              </a:rPr>
              <a:t>future </a:t>
            </a:r>
            <a:r>
              <a:rPr lang="en-US" sz="2400" dirty="0">
                <a:solidFill>
                  <a:prstClr val="black"/>
                </a:solidFill>
                <a:latin typeface="Gill Sans MT" pitchFamily="34" charset="0"/>
              </a:rPr>
              <a:t>(F)</a:t>
            </a:r>
            <a:endParaRPr lang="id-ID" sz="2400" dirty="0">
              <a:solidFill>
                <a:prstClr val="black"/>
              </a:solidFill>
              <a:latin typeface="Gill Sans MT" pitchFamily="34" charset="0"/>
            </a:endParaRPr>
          </a:p>
          <a:p>
            <a:endParaRPr lang="id-ID" dirty="0"/>
          </a:p>
        </p:txBody>
      </p:sp>
    </p:spTree>
    <p:extLst>
      <p:ext uri="{BB962C8B-B14F-4D97-AF65-F5344CB8AC3E}">
        <p14:creationId xmlns:p14="http://schemas.microsoft.com/office/powerpoint/2010/main" val="24809065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95675-751E-9807-FCEA-46A545274E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F9AC4-A74B-4FBE-A5F0-213ED944C20F}"/>
              </a:ext>
            </a:extLst>
          </p:cNvPr>
          <p:cNvSpPr>
            <a:spLocks noGrp="1"/>
          </p:cNvSpPr>
          <p:nvPr>
            <p:ph type="title"/>
          </p:nvPr>
        </p:nvSpPr>
        <p:spPr/>
        <p:txBody>
          <a:bodyPr/>
          <a:lstStyle/>
          <a:p>
            <a:r>
              <a:rPr lang="en-US" dirty="0"/>
              <a:t>SOAL!</a:t>
            </a:r>
            <a:endParaRPr lang="id-ID" dirty="0"/>
          </a:p>
        </p:txBody>
      </p:sp>
      <p:sp>
        <p:nvSpPr>
          <p:cNvPr id="3" name="Text Placeholder 2">
            <a:extLst>
              <a:ext uri="{FF2B5EF4-FFF2-40B4-BE49-F238E27FC236}">
                <a16:creationId xmlns:a16="http://schemas.microsoft.com/office/drawing/2014/main" id="{C2278ACF-9183-7FFF-E270-D1073BF4154C}"/>
              </a:ext>
            </a:extLst>
          </p:cNvPr>
          <p:cNvSpPr>
            <a:spLocks noGrp="1"/>
          </p:cNvSpPr>
          <p:nvPr>
            <p:ph type="body" sz="half" idx="1"/>
          </p:nvPr>
        </p:nvSpPr>
        <p:spPr>
          <a:xfrm>
            <a:off x="274577" y="1308200"/>
            <a:ext cx="8107423" cy="5397399"/>
          </a:xfrm>
        </p:spPr>
        <p:txBody>
          <a:bodyPr/>
          <a:lstStyle/>
          <a:p>
            <a:pPr marL="0" indent="0">
              <a:buNone/>
            </a:pPr>
            <a:r>
              <a:rPr lang="id-ID" sz="2000" dirty="0"/>
              <a:t>Sebuah bank menawarkan suku bunga nominal tahunan sebesar 12% dengan bunga dikompound (dihitung ulang) setiap 3 bulan (triwulanan). Berapakah suku bunga efektif tahunan?</a:t>
            </a:r>
          </a:p>
        </p:txBody>
      </p:sp>
    </p:spTree>
    <p:extLst>
      <p:ext uri="{BB962C8B-B14F-4D97-AF65-F5344CB8AC3E}">
        <p14:creationId xmlns:p14="http://schemas.microsoft.com/office/powerpoint/2010/main" val="4225672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B66B8-3E29-6D42-B0DD-7A03CE9B1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F65EBA-FE85-4F09-E4AA-8FCA38D46EF5}"/>
              </a:ext>
            </a:extLst>
          </p:cNvPr>
          <p:cNvSpPr>
            <a:spLocks noGrp="1"/>
          </p:cNvSpPr>
          <p:nvPr>
            <p:ph type="title"/>
          </p:nvPr>
        </p:nvSpPr>
        <p:spPr/>
        <p:txBody>
          <a:bodyPr/>
          <a:lstStyle/>
          <a:p>
            <a:r>
              <a:rPr lang="en-US" dirty="0"/>
              <a:t>SOAL!</a:t>
            </a:r>
            <a:endParaRPr lang="id-ID" dirty="0"/>
          </a:p>
        </p:txBody>
      </p:sp>
      <p:sp>
        <p:nvSpPr>
          <p:cNvPr id="3" name="Text Placeholder 2">
            <a:extLst>
              <a:ext uri="{FF2B5EF4-FFF2-40B4-BE49-F238E27FC236}">
                <a16:creationId xmlns:a16="http://schemas.microsoft.com/office/drawing/2014/main" id="{CC7AB284-7B61-E616-9EEA-0DEC532ECFAC}"/>
              </a:ext>
            </a:extLst>
          </p:cNvPr>
          <p:cNvSpPr>
            <a:spLocks noGrp="1"/>
          </p:cNvSpPr>
          <p:nvPr>
            <p:ph type="body" sz="half" idx="1"/>
          </p:nvPr>
        </p:nvSpPr>
        <p:spPr>
          <a:xfrm>
            <a:off x="274577" y="1308200"/>
            <a:ext cx="8107423" cy="5397399"/>
          </a:xfrm>
        </p:spPr>
        <p:txBody>
          <a:bodyPr/>
          <a:lstStyle/>
          <a:p>
            <a:pPr marL="457200" indent="-457200" algn="just">
              <a:buFont typeface="+mj-lt"/>
              <a:buAutoNum type="arabicPeriod"/>
            </a:pPr>
            <a:r>
              <a:rPr lang="en-US" sz="2000" dirty="0" err="1"/>
              <a:t>Seorang</a:t>
            </a:r>
            <a:r>
              <a:rPr lang="en-US" sz="2000" dirty="0"/>
              <a:t> </a:t>
            </a:r>
            <a:r>
              <a:rPr lang="en-US" sz="2000" dirty="0" err="1"/>
              <a:t>pengusaha</a:t>
            </a:r>
            <a:r>
              <a:rPr lang="en-US" sz="2000" dirty="0"/>
              <a:t> </a:t>
            </a:r>
            <a:r>
              <a:rPr lang="en-US" sz="2000" dirty="0" err="1"/>
              <a:t>ingin</a:t>
            </a:r>
            <a:r>
              <a:rPr lang="en-US" sz="2000" dirty="0"/>
              <a:t> </a:t>
            </a:r>
            <a:r>
              <a:rPr lang="en-US" sz="2000" dirty="0" err="1"/>
              <a:t>memperluas</a:t>
            </a:r>
            <a:r>
              <a:rPr lang="en-US" sz="2000" dirty="0"/>
              <a:t> </a:t>
            </a:r>
            <a:r>
              <a:rPr lang="en-US" sz="2000" dirty="0" err="1"/>
              <a:t>bisnis</a:t>
            </a:r>
            <a:r>
              <a:rPr lang="en-US" sz="2000" dirty="0"/>
              <a:t> </a:t>
            </a:r>
            <a:r>
              <a:rPr lang="en-US" sz="2000" dirty="0" err="1"/>
              <a:t>kecilnya</a:t>
            </a:r>
            <a:r>
              <a:rPr lang="en-US" sz="2000" dirty="0"/>
              <a:t> </a:t>
            </a:r>
            <a:r>
              <a:rPr lang="en-US" sz="2000" dirty="0" err="1"/>
              <a:t>dengan</a:t>
            </a:r>
            <a:r>
              <a:rPr lang="en-US" sz="2000" dirty="0"/>
              <a:t> </a:t>
            </a:r>
            <a:r>
              <a:rPr lang="en-US" sz="2000" dirty="0" err="1"/>
              <a:t>meminjam</a:t>
            </a:r>
            <a:r>
              <a:rPr lang="en-US" sz="2000" dirty="0"/>
              <a:t> dana pada bank </a:t>
            </a:r>
            <a:r>
              <a:rPr lang="en-US" sz="2000" dirty="0" err="1"/>
              <a:t>sebesar</a:t>
            </a:r>
            <a:r>
              <a:rPr lang="en-US" sz="2000" dirty="0"/>
              <a:t> 50 </a:t>
            </a:r>
            <a:r>
              <a:rPr lang="en-US" sz="2000" dirty="0" err="1"/>
              <a:t>juta</a:t>
            </a:r>
            <a:r>
              <a:rPr lang="en-US" sz="2000" dirty="0"/>
              <a:t> rupiah, </a:t>
            </a:r>
            <a:r>
              <a:rPr lang="en-US" sz="2000" dirty="0" err="1"/>
              <a:t>dengan</a:t>
            </a:r>
            <a:r>
              <a:rPr lang="en-US" sz="2000" dirty="0"/>
              <a:t> </a:t>
            </a:r>
            <a:r>
              <a:rPr lang="en-US" sz="2000" dirty="0" err="1"/>
              <a:t>suku</a:t>
            </a:r>
            <a:r>
              <a:rPr lang="en-US" sz="2000" dirty="0"/>
              <a:t> bunga nominal 14% per </a:t>
            </a:r>
            <a:r>
              <a:rPr lang="en-US" sz="2000" dirty="0" err="1"/>
              <a:t>tahun</a:t>
            </a:r>
            <a:r>
              <a:rPr lang="en-US" sz="2000" dirty="0"/>
              <a:t>. </a:t>
            </a:r>
            <a:r>
              <a:rPr lang="en-US" sz="2000" dirty="0" err="1"/>
              <a:t>Namun</a:t>
            </a:r>
            <a:r>
              <a:rPr lang="en-US" sz="2000" dirty="0"/>
              <a:t> bank </a:t>
            </a:r>
            <a:r>
              <a:rPr lang="en-US" sz="2000" dirty="0" err="1"/>
              <a:t>menginginkan</a:t>
            </a:r>
            <a:r>
              <a:rPr lang="en-US" sz="2000" dirty="0"/>
              <a:t> </a:t>
            </a:r>
            <a:r>
              <a:rPr lang="en-US" sz="2000" dirty="0" err="1"/>
              <a:t>pinjaman</a:t>
            </a:r>
            <a:r>
              <a:rPr lang="en-US" sz="2000" dirty="0"/>
              <a:t> </a:t>
            </a:r>
            <a:r>
              <a:rPr lang="en-US" sz="2000" dirty="0" err="1"/>
              <a:t>diangsur</a:t>
            </a:r>
            <a:r>
              <a:rPr lang="en-US" sz="2000" dirty="0"/>
              <a:t> </a:t>
            </a:r>
            <a:r>
              <a:rPr lang="en-US" sz="2000" dirty="0" err="1"/>
              <a:t>setiap</a:t>
            </a:r>
            <a:r>
              <a:rPr lang="en-US" sz="2000" dirty="0"/>
              <a:t> </a:t>
            </a:r>
            <a:r>
              <a:rPr lang="en-US" sz="2000" dirty="0" err="1"/>
              <a:t>bulan</a:t>
            </a:r>
            <a:r>
              <a:rPr lang="en-US" sz="2000" dirty="0"/>
              <a:t> </a:t>
            </a:r>
            <a:r>
              <a:rPr lang="en-US" sz="2000" dirty="0" err="1"/>
              <a:t>dengan</a:t>
            </a:r>
            <a:r>
              <a:rPr lang="en-US" sz="2000" dirty="0"/>
              <a:t> bunga 1,17% (</a:t>
            </a:r>
            <a:r>
              <a:rPr lang="en-US" sz="2000" dirty="0" err="1"/>
              <a:t>didapat</a:t>
            </a:r>
            <a:r>
              <a:rPr lang="en-US" sz="2000" dirty="0"/>
              <a:t> </a:t>
            </a:r>
            <a:r>
              <a:rPr lang="en-US" sz="2000" dirty="0" err="1"/>
              <a:t>dari</a:t>
            </a:r>
            <a:r>
              <a:rPr lang="en-US" sz="2000" dirty="0"/>
              <a:t> 14%/12 </a:t>
            </a:r>
            <a:r>
              <a:rPr lang="en-US" sz="2000" dirty="0" err="1"/>
              <a:t>bulan</a:t>
            </a:r>
            <a:r>
              <a:rPr lang="en-US" sz="2000" dirty="0"/>
              <a:t>). </a:t>
            </a:r>
            <a:r>
              <a:rPr lang="en-US" sz="2000" dirty="0" err="1"/>
              <a:t>Hitung</a:t>
            </a:r>
            <a:r>
              <a:rPr lang="en-US" sz="2000" dirty="0"/>
              <a:t> </a:t>
            </a:r>
            <a:r>
              <a:rPr lang="en-US" sz="2000" dirty="0" err="1"/>
              <a:t>suku</a:t>
            </a:r>
            <a:r>
              <a:rPr lang="en-US" sz="2000" dirty="0"/>
              <a:t> bunga </a:t>
            </a:r>
            <a:r>
              <a:rPr lang="en-US" sz="2000" dirty="0" err="1"/>
              <a:t>efektif</a:t>
            </a:r>
            <a:r>
              <a:rPr lang="en-US" sz="2000" dirty="0"/>
              <a:t> yang </a:t>
            </a:r>
            <a:r>
              <a:rPr lang="en-US" sz="2000" dirty="0" err="1"/>
              <a:t>dibayar</a:t>
            </a:r>
            <a:r>
              <a:rPr lang="en-US" sz="2000" dirty="0"/>
              <a:t> </a:t>
            </a:r>
            <a:r>
              <a:rPr lang="en-US" sz="2000" dirty="0" err="1"/>
              <a:t>nasabah</a:t>
            </a:r>
            <a:r>
              <a:rPr lang="en-US" sz="2000" dirty="0"/>
              <a:t> per </a:t>
            </a:r>
            <a:r>
              <a:rPr lang="en-US" sz="2000" dirty="0" err="1"/>
              <a:t>tahun</a:t>
            </a:r>
            <a:r>
              <a:rPr lang="en-US" sz="2000" dirty="0"/>
              <a:t>.</a:t>
            </a:r>
          </a:p>
          <a:p>
            <a:pPr marL="457200" indent="-457200" algn="just">
              <a:buFont typeface="+mj-lt"/>
              <a:buAutoNum type="arabicPeriod"/>
            </a:pPr>
            <a:endParaRPr lang="en-US" sz="2000" dirty="0"/>
          </a:p>
          <a:p>
            <a:pPr marL="457200" indent="-457200" algn="just">
              <a:buFont typeface="+mj-lt"/>
              <a:buAutoNum type="arabicPeriod"/>
            </a:pPr>
            <a:r>
              <a:rPr lang="en-US" sz="2000" dirty="0"/>
              <a:t>Jika bank </a:t>
            </a:r>
            <a:r>
              <a:rPr lang="en-US" sz="2000" dirty="0" err="1"/>
              <a:t>memberi</a:t>
            </a:r>
            <a:r>
              <a:rPr lang="en-US" sz="2000" dirty="0"/>
              <a:t> </a:t>
            </a:r>
            <a:r>
              <a:rPr lang="en-US" sz="2000" dirty="0" err="1"/>
              <a:t>suku</a:t>
            </a:r>
            <a:r>
              <a:rPr lang="en-US" sz="2000" dirty="0"/>
              <a:t> bunga 1% </a:t>
            </a:r>
            <a:r>
              <a:rPr lang="en-US" sz="2000" dirty="0" err="1"/>
              <a:t>setiap</a:t>
            </a:r>
            <a:r>
              <a:rPr lang="en-US" sz="2000" dirty="0"/>
              <a:t> 2 </a:t>
            </a:r>
            <a:r>
              <a:rPr lang="en-US" sz="2000" dirty="0" err="1"/>
              <a:t>bulan</a:t>
            </a:r>
            <a:r>
              <a:rPr lang="en-US" sz="2000" dirty="0"/>
              <a:t>, </a:t>
            </a:r>
            <a:r>
              <a:rPr lang="en-US" sz="2000" dirty="0" err="1"/>
              <a:t>berapa</a:t>
            </a:r>
            <a:r>
              <a:rPr lang="en-US" sz="2000" dirty="0"/>
              <a:t> bunga nominal dan </a:t>
            </a:r>
            <a:r>
              <a:rPr lang="en-US" sz="2000" dirty="0" err="1"/>
              <a:t>efektif</a:t>
            </a:r>
            <a:r>
              <a:rPr lang="en-US" sz="2000" dirty="0"/>
              <a:t> per </a:t>
            </a:r>
            <a:r>
              <a:rPr lang="en-US" sz="2000" dirty="0" err="1"/>
              <a:t>tahun</a:t>
            </a:r>
            <a:r>
              <a:rPr lang="en-US" sz="2000" dirty="0"/>
              <a:t>?</a:t>
            </a:r>
            <a:endParaRPr lang="id-ID" sz="2000" dirty="0"/>
          </a:p>
        </p:txBody>
      </p:sp>
    </p:spTree>
    <p:extLst>
      <p:ext uri="{BB962C8B-B14F-4D97-AF65-F5344CB8AC3E}">
        <p14:creationId xmlns:p14="http://schemas.microsoft.com/office/powerpoint/2010/main" val="1417754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7315200" cy="1143000"/>
          </a:xfrm>
        </p:spPr>
        <p:txBody>
          <a:bodyPr/>
          <a:lstStyle/>
          <a:p>
            <a:r>
              <a:rPr lang="id-ID" dirty="0"/>
              <a:t>Terima kasih</a:t>
            </a:r>
          </a:p>
        </p:txBody>
      </p:sp>
    </p:spTree>
    <p:extLst>
      <p:ext uri="{BB962C8B-B14F-4D97-AF65-F5344CB8AC3E}">
        <p14:creationId xmlns:p14="http://schemas.microsoft.com/office/powerpoint/2010/main" val="47949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152400"/>
            <a:ext cx="6870700" cy="1371600"/>
          </a:xfrm>
        </p:spPr>
        <p:txBody>
          <a:bodyPr/>
          <a:lstStyle/>
          <a:p>
            <a:pPr algn="r" eaLnBrk="1" hangingPunct="1"/>
            <a:r>
              <a:rPr lang="en-US" sz="4000" b="1"/>
              <a:t>Pengertian </a:t>
            </a:r>
            <a:br>
              <a:rPr lang="en-US" sz="4000" b="1"/>
            </a:br>
            <a:r>
              <a:rPr lang="en-US" sz="4000" b="1"/>
              <a:t>Nilai Waktu Uang</a:t>
            </a:r>
          </a:p>
        </p:txBody>
      </p:sp>
      <p:sp>
        <p:nvSpPr>
          <p:cNvPr id="21507" name="Rectangle 3"/>
          <p:cNvSpPr>
            <a:spLocks noGrp="1" noChangeArrowheads="1"/>
          </p:cNvSpPr>
          <p:nvPr>
            <p:ph idx="1"/>
          </p:nvPr>
        </p:nvSpPr>
        <p:spPr>
          <a:xfrm>
            <a:off x="685800" y="1752600"/>
            <a:ext cx="7696200" cy="1524000"/>
          </a:xfrm>
        </p:spPr>
        <p:txBody>
          <a:bodyPr/>
          <a:lstStyle/>
          <a:p>
            <a:pPr eaLnBrk="1" hangingPunct="1"/>
            <a:r>
              <a:rPr lang="en-US" sz="2800"/>
              <a:t>Nilai uang saat ini atau hari ini akan berbeda dengan nilai uang satu tahun yang lalu atau satu tahun yang akan datang</a:t>
            </a:r>
          </a:p>
          <a:p>
            <a:pPr eaLnBrk="1" hangingPunct="1">
              <a:buFontTx/>
              <a:buNone/>
            </a:pPr>
            <a:endParaRPr lang="en-US" sz="2800"/>
          </a:p>
        </p:txBody>
      </p:sp>
      <p:sp>
        <p:nvSpPr>
          <p:cNvPr id="21508" name="Text Box 4"/>
          <p:cNvSpPr txBox="1">
            <a:spLocks noChangeArrowheads="1"/>
          </p:cNvSpPr>
          <p:nvPr/>
        </p:nvSpPr>
        <p:spPr bwMode="auto">
          <a:xfrm>
            <a:off x="1447800" y="3336928"/>
            <a:ext cx="6705600" cy="3471401"/>
          </a:xfrm>
          <a:prstGeom prst="rect">
            <a:avLst/>
          </a:prstGeom>
          <a:solidFill>
            <a:schemeClr val="accent1"/>
          </a:solidFill>
          <a:ln w="38100">
            <a:solidFill>
              <a:srgbClr val="000066"/>
            </a:solidFill>
            <a:miter lim="800000"/>
            <a:headEnd/>
            <a:tailEnd/>
          </a:ln>
        </p:spPr>
        <p:txBody>
          <a:bodyPr lIns="91425" tIns="45712" rIns="91425" bIns="45712">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eaLnBrk="0" fontAlgn="base" hangingPunct="0">
              <a:spcBef>
                <a:spcPct val="50000"/>
              </a:spcBef>
              <a:spcAft>
                <a:spcPct val="0"/>
              </a:spcAft>
            </a:pPr>
            <a:r>
              <a:rPr lang="en-US" sz="2400" b="1">
                <a:solidFill>
                  <a:srgbClr val="000000"/>
                </a:solidFill>
              </a:rPr>
              <a:t>Seorang investor akan lebih senang menerima uang Rp. 1.000,00 hari ini daripada sejumlah uang yang sama setahun mendatang. Mengapa? Karena jika ia menerima uang tsb hari ini, ia dapat menginvestasikan uang tersebut pada suatu tingkat keuntungan sehingga setahun mendatang uangnya akan lebih besar dari Rp. 1.000,00.</a:t>
            </a:r>
          </a:p>
        </p:txBody>
      </p:sp>
    </p:spTree>
    <p:extLst>
      <p:ext uri="{BB962C8B-B14F-4D97-AF65-F5344CB8AC3E}">
        <p14:creationId xmlns:p14="http://schemas.microsoft.com/office/powerpoint/2010/main" val="395652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7696200" cy="4724400"/>
          </a:xfrm>
        </p:spPr>
        <p:txBody>
          <a:bodyPr/>
          <a:lstStyle/>
          <a:p>
            <a:pPr lvl="0" eaLnBrk="1" hangingPunct="1"/>
            <a:r>
              <a:rPr lang="en-US" sz="2800" dirty="0" err="1">
                <a:solidFill>
                  <a:srgbClr val="000000"/>
                </a:solidFill>
                <a:latin typeface="Gill Sans MT" pitchFamily="34" charset="0"/>
                <a:cs typeface="Times New Roman" pitchFamily="18" charset="0"/>
              </a:rPr>
              <a:t>Keputusan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keuangan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seringkali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melibatkan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situasi</a:t>
            </a:r>
            <a:r>
              <a:rPr lang="en-US" sz="2800" dirty="0">
                <a:solidFill>
                  <a:srgbClr val="000000"/>
                </a:solidFill>
                <a:latin typeface="Gill Sans MT" pitchFamily="34" charset="0"/>
                <a:cs typeface="Times New Roman" pitchFamily="18" charset="0"/>
              </a:rPr>
              <a:t> di </a:t>
            </a:r>
            <a:r>
              <a:rPr lang="en-US" sz="2800" dirty="0" err="1">
                <a:solidFill>
                  <a:srgbClr val="000000"/>
                </a:solidFill>
                <a:latin typeface="Gill Sans MT" pitchFamily="34" charset="0"/>
                <a:cs typeface="Times New Roman" pitchFamily="18" charset="0"/>
              </a:rPr>
              <a:t>mana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seseorang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membayar</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suatu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menerima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beberapa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kemudian</a:t>
            </a:r>
            <a:endParaRPr lang="id-ID" sz="2800" dirty="0">
              <a:solidFill>
                <a:srgbClr val="000000"/>
              </a:solidFill>
              <a:latin typeface="Gill Sans MT" pitchFamily="34" charset="0"/>
              <a:cs typeface="Times New Roman" pitchFamily="18" charset="0"/>
            </a:endParaRPr>
          </a:p>
          <a:p>
            <a:pPr lvl="0" eaLnBrk="1" hangingPunct="1"/>
            <a:endParaRPr lang="en-US" sz="2800" dirty="0">
              <a:solidFill>
                <a:srgbClr val="000000"/>
              </a:solidFill>
              <a:latin typeface="Gill Sans MT" pitchFamily="34" charset="0"/>
              <a:cs typeface="Times New Roman" pitchFamily="18" charset="0"/>
            </a:endParaRPr>
          </a:p>
          <a:p>
            <a:pPr lvl="0" eaLnBrk="1" hangingPunct="1"/>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yang </a:t>
            </a:r>
            <a:r>
              <a:rPr lang="en-US" sz="2800" dirty="0" err="1">
                <a:solidFill>
                  <a:srgbClr val="000000"/>
                </a:solidFill>
                <a:latin typeface="Gill Sans MT" pitchFamily="34" charset="0"/>
                <a:cs typeface="Times New Roman" pitchFamily="18" charset="0"/>
              </a:rPr>
              <a:t>dibayarkan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atau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diterima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dua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titik</a:t>
            </a:r>
            <a:r>
              <a:rPr lang="en-US" sz="2800" dirty="0">
                <a:solidFill>
                  <a:srgbClr val="000000"/>
                </a:solidFill>
                <a:latin typeface="Gill Sans MT" pitchFamily="34" charset="0"/>
                <a:cs typeface="Times New Roman" pitchFamily="18" charset="0"/>
              </a:rPr>
              <a:t> yang </a:t>
            </a:r>
            <a:r>
              <a:rPr lang="en-US" sz="2800" dirty="0" err="1">
                <a:solidFill>
                  <a:srgbClr val="000000"/>
                </a:solidFill>
                <a:latin typeface="Gill Sans MT" pitchFamily="34" charset="0"/>
                <a:cs typeface="Times New Roman" pitchFamily="18" charset="0"/>
              </a:rPr>
              <a:t>berbeda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dalam</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adalah</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berbeda</a:t>
            </a:r>
            <a:endParaRPr lang="id-ID" sz="2800" dirty="0">
              <a:solidFill>
                <a:srgbClr val="000000"/>
              </a:solidFill>
              <a:latin typeface="Gill Sans MT" pitchFamily="34" charset="0"/>
              <a:cs typeface="Times New Roman" pitchFamily="18" charset="0"/>
            </a:endParaRPr>
          </a:p>
          <a:p>
            <a:pPr lvl="0" eaLnBrk="1" hangingPunct="1"/>
            <a:endParaRPr lang="en-US" sz="2800" dirty="0">
              <a:solidFill>
                <a:srgbClr val="000000"/>
              </a:solidFill>
              <a:latin typeface="Gill Sans MT" pitchFamily="34" charset="0"/>
              <a:cs typeface="Times New Roman" pitchFamily="18" charset="0"/>
            </a:endParaRPr>
          </a:p>
          <a:p>
            <a:pPr lvl="0" eaLnBrk="1" hangingPunct="1"/>
            <a:r>
              <a:rPr lang="en-US" sz="2800" dirty="0" err="1">
                <a:solidFill>
                  <a:srgbClr val="000000"/>
                </a:solidFill>
                <a:latin typeface="Gill Sans MT" pitchFamily="34" charset="0"/>
                <a:cs typeface="Times New Roman" pitchFamily="18" charset="0"/>
              </a:rPr>
              <a:t>Perbedaan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ini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diakui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diperhitungkan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dengan</a:t>
            </a:r>
            <a:r>
              <a:rPr lang="en-US" sz="2800" dirty="0">
                <a:solidFill>
                  <a:srgbClr val="000000"/>
                </a:solidFill>
                <a:latin typeface="Gill Sans MT" pitchFamily="34" charset="0"/>
                <a:cs typeface="Times New Roman" pitchFamily="18" charset="0"/>
              </a:rPr>
              <a:t> </a:t>
            </a:r>
            <a:r>
              <a:rPr lang="id-ID" sz="2800" dirty="0">
                <a:solidFill>
                  <a:srgbClr val="000000"/>
                </a:solidFill>
                <a:latin typeface="Gill Sans MT" pitchFamily="34" charset="0"/>
                <a:cs typeface="Times New Roman" pitchFamily="18" charset="0"/>
                <a:sym typeface="Wingdings" pitchFamily="2" charset="2"/>
              </a:rPr>
              <a:t> </a:t>
            </a:r>
            <a:r>
              <a:rPr lang="en-US" sz="2800" dirty="0" err="1">
                <a:solidFill>
                  <a:srgbClr val="000000"/>
                </a:solidFill>
                <a:latin typeface="Gill Sans MT" pitchFamily="34" charset="0"/>
                <a:cs typeface="Times New Roman" pitchFamily="18" charset="0"/>
              </a:rPr>
              <a:t>analisis</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nilai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(TVM)</a:t>
            </a:r>
            <a:r>
              <a:rPr lang="en-US" sz="2800" dirty="0">
                <a:solidFill>
                  <a:srgbClr val="000000"/>
                </a:solidFill>
                <a:latin typeface="Gill Sans MT" pitchFamily="34" charset="0"/>
              </a:rPr>
              <a:t> </a:t>
            </a:r>
          </a:p>
          <a:p>
            <a:endParaRPr lang="id-ID" dirty="0"/>
          </a:p>
        </p:txBody>
      </p:sp>
    </p:spTree>
    <p:extLst>
      <p:ext uri="{BB962C8B-B14F-4D97-AF65-F5344CB8AC3E}">
        <p14:creationId xmlns:p14="http://schemas.microsoft.com/office/powerpoint/2010/main" val="3936062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r" eaLnBrk="1" hangingPunct="1"/>
            <a:r>
              <a:rPr lang="en-US" sz="4000" b="1"/>
              <a:t>Faktor yang mempengaruhi nilai waktu uang</a:t>
            </a:r>
          </a:p>
        </p:txBody>
      </p:sp>
      <p:sp>
        <p:nvSpPr>
          <p:cNvPr id="22531" name="Rectangle 3"/>
          <p:cNvSpPr>
            <a:spLocks noGrp="1" noChangeArrowheads="1"/>
          </p:cNvSpPr>
          <p:nvPr>
            <p:ph idx="1"/>
          </p:nvPr>
        </p:nvSpPr>
        <p:spPr>
          <a:xfrm>
            <a:off x="685800" y="2438401"/>
            <a:ext cx="7696200" cy="2514600"/>
          </a:xfrm>
          <a:ln w="57150">
            <a:solidFill>
              <a:schemeClr val="tx2"/>
            </a:solidFill>
            <a:miter lim="800000"/>
            <a:headEnd/>
            <a:tailEnd/>
          </a:ln>
        </p:spPr>
        <p:txBody>
          <a:bodyPr/>
          <a:lstStyle/>
          <a:p>
            <a:pPr marL="609496" indent="-609496" eaLnBrk="1" hangingPunct="1">
              <a:buFontTx/>
              <a:buAutoNum type="arabicPeriod"/>
            </a:pPr>
            <a:r>
              <a:rPr lang="en-US" b="1"/>
              <a:t>Waktu penerimaan/pembayaran aliran uang</a:t>
            </a:r>
          </a:p>
          <a:p>
            <a:pPr marL="609496" indent="-609496" eaLnBrk="1" hangingPunct="1">
              <a:buFontTx/>
              <a:buAutoNum type="arabicPeriod"/>
            </a:pPr>
            <a:r>
              <a:rPr lang="en-US" b="1"/>
              <a:t>Tingkat inflasi</a:t>
            </a:r>
          </a:p>
          <a:p>
            <a:pPr marL="609496" indent="-609496" eaLnBrk="1" hangingPunct="1">
              <a:buFontTx/>
              <a:buAutoNum type="arabicPeriod"/>
            </a:pPr>
            <a:r>
              <a:rPr lang="en-US" b="1"/>
              <a:t>Tingkat suku bunga</a:t>
            </a:r>
          </a:p>
        </p:txBody>
      </p:sp>
    </p:spTree>
    <p:extLst>
      <p:ext uri="{BB962C8B-B14F-4D97-AF65-F5344CB8AC3E}">
        <p14:creationId xmlns:p14="http://schemas.microsoft.com/office/powerpoint/2010/main" val="130665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latin typeface="Gill Sans MT" pitchFamily="34" charset="0"/>
              </a:rPr>
              <a:t>SUKU BUNGA</a:t>
            </a:r>
          </a:p>
        </p:txBody>
      </p:sp>
      <p:sp>
        <p:nvSpPr>
          <p:cNvPr id="8" name="Content Placeholder 2"/>
          <p:cNvSpPr>
            <a:spLocks noGrp="1"/>
          </p:cNvSpPr>
          <p:nvPr>
            <p:ph idx="1"/>
          </p:nvPr>
        </p:nvSpPr>
        <p:spPr bwMode="auto">
          <a:xfrm>
            <a:off x="228600" y="1600200"/>
            <a:ext cx="8229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R="0" lvl="0" defTabSz="914400" eaLnBrk="1" fontAlgn="auto" latinLnBrk="0" hangingPunct="1">
              <a:lnSpc>
                <a:spcPct val="100000"/>
              </a:lnSpc>
              <a:spcBef>
                <a:spcPts val="0"/>
              </a:spcBef>
              <a:spcAft>
                <a:spcPts val="0"/>
              </a:spcAft>
              <a:buClrTx/>
              <a:buSzTx/>
              <a:buFont typeface="Wingdings" pitchFamily="2" charset="2"/>
              <a:buChar char="Ø"/>
              <a:tabLst/>
              <a:defRPr/>
            </a:pPr>
            <a:r>
              <a:rPr kumimoji="0" lang="en-US" sz="2400" b="0" i="0" u="none" strike="noStrike" kern="0" cap="none" spc="0" normalizeH="0" baseline="0" noProof="0" dirty="0" err="1">
                <a:ln>
                  <a:noFill/>
                </a:ln>
                <a:solidFill>
                  <a:srgbClr val="0070C0"/>
                </a:solidFill>
                <a:effectLst/>
                <a:uLnTx/>
                <a:uFillTx/>
                <a:latin typeface="Gill Sans MT" pitchFamily="34" charset="0"/>
              </a:rPr>
              <a:t>Investasi</a:t>
            </a:r>
            <a:r>
              <a:rPr kumimoji="0" lang="id-ID" sz="2400" b="0" i="0" u="none" strike="noStrike" kern="0" cap="none" spc="0" normalizeH="0" baseline="0" noProof="0" dirty="0">
                <a:ln>
                  <a:noFill/>
                </a:ln>
                <a:solidFill>
                  <a:srgbClr val="0070C0"/>
                </a:solidFill>
                <a:effectLst/>
                <a:uLnTx/>
                <a:uFillTx/>
                <a:latin typeface="Gill Sans MT" pitchFamily="34" charset="0"/>
              </a:rPr>
              <a:t> (proyek)</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sifatnya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jangka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panjang</a:t>
            </a:r>
            <a:r>
              <a:rPr kumimoji="0" lang="en-US" sz="2400" b="0" i="0" u="none" strike="noStrike" kern="0" cap="none" spc="0" normalizeH="0" baseline="0" noProof="0" dirty="0">
                <a:ln>
                  <a:noFill/>
                </a:ln>
                <a:solidFill>
                  <a:srgbClr val="0070C0"/>
                </a:solidFill>
                <a:effectLst/>
                <a:uLnTx/>
                <a:uFillTx/>
                <a:latin typeface="Gill Sans MT" pitchFamily="34" charset="0"/>
              </a:rPr>
              <a:t> (&gt;= 1 </a:t>
            </a:r>
            <a:r>
              <a:rPr kumimoji="0" lang="en-US" sz="2400" b="0" i="0" u="none" strike="noStrike" kern="0" cap="none" spc="0" normalizeH="0" baseline="0" noProof="0" dirty="0" err="1">
                <a:ln>
                  <a:noFill/>
                </a:ln>
                <a:solidFill>
                  <a:srgbClr val="0070C0"/>
                </a:solidFill>
                <a:effectLst/>
                <a:uLnTx/>
                <a:uFillTx/>
                <a:latin typeface="Gill Sans MT" pitchFamily="34" charset="0"/>
              </a:rPr>
              <a:t>tahun</a:t>
            </a:r>
            <a:r>
              <a:rPr kumimoji="0" lang="en-US" sz="2400" b="0" i="0" u="none" strike="noStrike" kern="0" cap="none" spc="0" normalizeH="0" baseline="0" noProof="0" dirty="0">
                <a:ln>
                  <a:noFill/>
                </a:ln>
                <a:solidFill>
                  <a:srgbClr val="0070C0"/>
                </a:solidFill>
                <a:effectLst/>
                <a:uLnTx/>
                <a:uFillTx/>
                <a:latin typeface="Gill Sans MT" pitchFamily="34" charset="0"/>
              </a:rPr>
              <a:t>)</a:t>
            </a:r>
            <a:endParaRPr kumimoji="0" lang="id-ID" sz="2400" b="0" i="0" u="none" strike="noStrike" kern="0" cap="none" spc="0" normalizeH="0" baseline="0" noProof="0" dirty="0">
              <a:ln>
                <a:noFill/>
              </a:ln>
              <a:solidFill>
                <a:srgbClr val="0070C0"/>
              </a:solidFill>
              <a:effectLst/>
              <a:uLnTx/>
              <a:uFillTx/>
              <a:latin typeface="Gill Sans MT" pitchFamily="34" charset="0"/>
            </a:endParaRPr>
          </a:p>
          <a:p>
            <a:pPr marR="0" lvl="0" defTabSz="914400" eaLnBrk="1" fontAlgn="auto" latinLnBrk="0" hangingPunct="1">
              <a:lnSpc>
                <a:spcPct val="100000"/>
              </a:lnSpc>
              <a:spcBef>
                <a:spcPts val="0"/>
              </a:spcBef>
              <a:spcAft>
                <a:spcPts val="0"/>
              </a:spcAft>
              <a:buClrTx/>
              <a:buSzTx/>
              <a:buFont typeface="Wingdings" pitchFamily="2" charset="2"/>
              <a:buChar char="Ø"/>
              <a:tabLst/>
              <a:defRPr/>
            </a:pPr>
            <a:r>
              <a:rPr kumimoji="0" lang="en-US" sz="2400" b="0" i="0" u="none" strike="noStrike" kern="0" cap="none" spc="0" normalizeH="0" baseline="0" noProof="0" dirty="0" err="1">
                <a:ln>
                  <a:noFill/>
                </a:ln>
                <a:solidFill>
                  <a:srgbClr val="0070C0"/>
                </a:solidFill>
                <a:effectLst/>
                <a:uLnTx/>
                <a:uFillTx/>
                <a:latin typeface="Gill Sans MT" pitchFamily="34" charset="0"/>
              </a:rPr>
              <a:t>Dengan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demikian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nilai</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waktu</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dari</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uang</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harus</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diperhitungkan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karena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adanya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tingkat</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id-ID" sz="2400" b="0" i="0" u="none" strike="noStrike" kern="0" cap="none" spc="0" normalizeH="0" baseline="0" noProof="0" dirty="0">
                <a:ln>
                  <a:noFill/>
                </a:ln>
                <a:solidFill>
                  <a:srgbClr val="0070C0"/>
                </a:solidFill>
                <a:effectLst/>
                <a:uLnTx/>
                <a:uFillTx/>
                <a:latin typeface="Gill Sans MT" pitchFamily="34" charset="0"/>
              </a:rPr>
              <a:t>suku </a:t>
            </a:r>
            <a:r>
              <a:rPr kumimoji="0" lang="en-US" sz="2400" b="0" i="0" u="none" strike="noStrike" kern="0" cap="none" spc="0" normalizeH="0" baseline="0" noProof="0" dirty="0" err="1">
                <a:ln>
                  <a:noFill/>
                </a:ln>
                <a:solidFill>
                  <a:srgbClr val="0070C0"/>
                </a:solidFill>
                <a:effectLst/>
                <a:uLnTx/>
                <a:uFillTx/>
                <a:latin typeface="Gill Sans MT" pitchFamily="34" charset="0"/>
              </a:rPr>
              <a:t>bunga</a:t>
            </a:r>
            <a:endParaRPr kumimoji="0" lang="id-ID" sz="2400" b="0" i="0" u="none" strike="noStrike" kern="0" cap="none" spc="0" normalizeH="0" baseline="0" noProof="0" dirty="0">
              <a:ln>
                <a:noFill/>
              </a:ln>
              <a:solidFill>
                <a:srgbClr val="0070C0"/>
              </a:solidFill>
              <a:effectLst/>
              <a:uLnTx/>
              <a:uFillTx/>
              <a:latin typeface="Gill Sans MT" pitchFamily="34" charset="0"/>
            </a:endParaRPr>
          </a:p>
        </p:txBody>
      </p:sp>
      <p:pic>
        <p:nvPicPr>
          <p:cNvPr id="9" name="Picture 3" descr="D:\05 - UNS\Kuliah\Manajemen Konstruksi\jalan to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241833"/>
            <a:ext cx="3124200" cy="211776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D:\05 - UNS\Kuliah\Manajemen Konstruksi\apartem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1" y="3241833"/>
            <a:ext cx="3865552" cy="2117761"/>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
          <p:cNvSpPr txBox="1">
            <a:spLocks/>
          </p:cNvSpPr>
          <p:nvPr/>
        </p:nvSpPr>
        <p:spPr bwMode="auto">
          <a:xfrm>
            <a:off x="762000" y="5491436"/>
            <a:ext cx="3137848" cy="619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a:lstStyle>
          <a:p>
            <a:r>
              <a:rPr lang="id-ID" sz="2000" dirty="0">
                <a:latin typeface="Gill Sans MT" pitchFamily="34" charset="0"/>
              </a:rPr>
              <a:t>Jalan Raya</a:t>
            </a:r>
          </a:p>
        </p:txBody>
      </p:sp>
      <p:sp>
        <p:nvSpPr>
          <p:cNvPr id="12" name="Title 2"/>
          <p:cNvSpPr txBox="1">
            <a:spLocks/>
          </p:cNvSpPr>
          <p:nvPr/>
        </p:nvSpPr>
        <p:spPr bwMode="auto">
          <a:xfrm>
            <a:off x="4114801" y="5491436"/>
            <a:ext cx="3137848" cy="619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a:lstStyle>
          <a:p>
            <a:r>
              <a:rPr lang="id-ID" sz="2000" dirty="0">
                <a:latin typeface="Gill Sans MT" pitchFamily="34" charset="0"/>
              </a:rPr>
              <a:t>Apartmen</a:t>
            </a:r>
          </a:p>
        </p:txBody>
      </p:sp>
    </p:spTree>
    <p:extLst>
      <p:ext uri="{BB962C8B-B14F-4D97-AF65-F5344CB8AC3E}">
        <p14:creationId xmlns:p14="http://schemas.microsoft.com/office/powerpoint/2010/main" val="116413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DEFINISI BUNGA (INTEREST)</a:t>
            </a:r>
          </a:p>
        </p:txBody>
      </p:sp>
      <p:sp>
        <p:nvSpPr>
          <p:cNvPr id="3" name="Content Placeholder 2"/>
          <p:cNvSpPr>
            <a:spLocks noGrp="1"/>
          </p:cNvSpPr>
          <p:nvPr>
            <p:ph idx="1"/>
          </p:nvPr>
        </p:nvSpPr>
        <p:spPr>
          <a:xfrm>
            <a:off x="274577" y="1308201"/>
            <a:ext cx="8564623" cy="4788120"/>
          </a:xfrm>
        </p:spPr>
        <p:txBody>
          <a:bodyPr/>
          <a:lstStyle/>
          <a:p>
            <a:r>
              <a:rPr lang="en-US" sz="2400" dirty="0" err="1">
                <a:latin typeface="Gill Sans MT" pitchFamily="34" charset="0"/>
              </a:rPr>
              <a:t>Sejumlah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diterima</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hasil</a:t>
            </a:r>
            <a:r>
              <a:rPr lang="en-US" sz="2400" dirty="0">
                <a:latin typeface="Gill Sans MT" pitchFamily="34" charset="0"/>
              </a:rPr>
              <a:t> </a:t>
            </a:r>
            <a:r>
              <a:rPr lang="en-US" sz="2400" dirty="0" err="1">
                <a:latin typeface="Gill Sans MT" pitchFamily="34" charset="0"/>
              </a:rPr>
              <a:t>dari</a:t>
            </a:r>
            <a:r>
              <a:rPr lang="en-US" sz="2400" dirty="0">
                <a:latin typeface="Gill Sans MT" pitchFamily="34" charset="0"/>
              </a:rPr>
              <a:t> </a:t>
            </a:r>
            <a:r>
              <a:rPr lang="en-US" sz="2400" dirty="0" err="1">
                <a:latin typeface="Gill Sans MT" pitchFamily="34" charset="0"/>
              </a:rPr>
              <a:t>menanam</a:t>
            </a:r>
            <a:r>
              <a:rPr lang="en-US" sz="2400" dirty="0">
                <a:latin typeface="Gill Sans MT" pitchFamily="34" charset="0"/>
              </a:rPr>
              <a:t> modal. </a:t>
            </a:r>
            <a:r>
              <a:rPr lang="en-US" sz="2400" dirty="0" err="1">
                <a:latin typeface="Gill Sans MT" pitchFamily="34" charset="0"/>
              </a:rPr>
              <a:t>Bunga</a:t>
            </a:r>
            <a:r>
              <a:rPr lang="en-US" sz="2400" dirty="0">
                <a:latin typeface="Gill Sans MT" pitchFamily="34" charset="0"/>
              </a:rPr>
              <a:t>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hal</a:t>
            </a:r>
            <a:r>
              <a:rPr lang="en-US" sz="2400" dirty="0">
                <a:latin typeface="Gill Sans MT" pitchFamily="34" charset="0"/>
              </a:rPr>
              <a:t> </a:t>
            </a:r>
            <a:r>
              <a:rPr lang="en-US" sz="2400" dirty="0" err="1">
                <a:latin typeface="Gill Sans MT" pitchFamily="34" charset="0"/>
              </a:rPr>
              <a:t>ini</a:t>
            </a:r>
            <a:r>
              <a:rPr lang="en-US" sz="2400" dirty="0">
                <a:latin typeface="Gill Sans MT" pitchFamily="34" charset="0"/>
              </a:rPr>
              <a:t> </a:t>
            </a:r>
            <a:r>
              <a:rPr lang="en-US" sz="2400" dirty="0" err="1">
                <a:latin typeface="Gill Sans MT" pitchFamily="34" charset="0"/>
              </a:rPr>
              <a:t>disebut</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keuntungan</a:t>
            </a:r>
            <a:r>
              <a:rPr lang="en-US" sz="2400" dirty="0">
                <a:latin typeface="Gill Sans MT" pitchFamily="34" charset="0"/>
              </a:rPr>
              <a:t> (</a:t>
            </a:r>
            <a:r>
              <a:rPr lang="en-US" sz="2400" i="1" dirty="0">
                <a:latin typeface="Gill Sans MT" pitchFamily="34" charset="0"/>
              </a:rPr>
              <a:t>profit</a:t>
            </a:r>
            <a:r>
              <a:rPr lang="id-ID" sz="2400" dirty="0">
                <a:latin typeface="Gill Sans MT" pitchFamily="34" charset="0"/>
              </a:rPr>
              <a:t>)</a:t>
            </a:r>
          </a:p>
          <a:p>
            <a:r>
              <a:rPr lang="en-US" sz="2400" dirty="0" err="1">
                <a:latin typeface="Gill Sans MT" pitchFamily="34" charset="0"/>
              </a:rPr>
              <a:t>Sejumlah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dibayarkan</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kewajiban</a:t>
            </a:r>
            <a:r>
              <a:rPr lang="en-US" sz="2400" dirty="0">
                <a:latin typeface="Gill Sans MT" pitchFamily="34" charset="0"/>
              </a:rPr>
              <a:t> </a:t>
            </a:r>
            <a:r>
              <a:rPr lang="en-US" sz="2400" dirty="0" err="1">
                <a:latin typeface="Gill Sans MT" pitchFamily="34" charset="0"/>
              </a:rPr>
              <a:t>karena</a:t>
            </a:r>
            <a:r>
              <a:rPr lang="en-US" sz="2400" dirty="0">
                <a:latin typeface="Gill Sans MT" pitchFamily="34" charset="0"/>
              </a:rPr>
              <a:t> </a:t>
            </a:r>
            <a:r>
              <a:rPr lang="en-US" sz="2400" dirty="0" err="1">
                <a:latin typeface="Gill Sans MT" pitchFamily="34" charset="0"/>
              </a:rPr>
              <a:t>meminjam</a:t>
            </a:r>
            <a:r>
              <a:rPr lang="en-US" sz="2400" dirty="0">
                <a:latin typeface="Gill Sans MT" pitchFamily="34" charset="0"/>
              </a:rPr>
              <a:t> modal. Bunga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hal</a:t>
            </a:r>
            <a:r>
              <a:rPr lang="en-US" sz="2400" dirty="0">
                <a:latin typeface="Gill Sans MT" pitchFamily="34" charset="0"/>
              </a:rPr>
              <a:t> </a:t>
            </a:r>
            <a:r>
              <a:rPr lang="en-US" sz="2400" dirty="0" err="1">
                <a:latin typeface="Gill Sans MT" pitchFamily="34" charset="0"/>
              </a:rPr>
              <a:t>ini</a:t>
            </a:r>
            <a:r>
              <a:rPr lang="en-US" sz="2400" dirty="0">
                <a:latin typeface="Gill Sans MT" pitchFamily="34" charset="0"/>
              </a:rPr>
              <a:t> </a:t>
            </a:r>
            <a:r>
              <a:rPr lang="en-US" sz="2400" dirty="0" err="1">
                <a:latin typeface="Gill Sans MT" pitchFamily="34" charset="0"/>
              </a:rPr>
              <a:t>disebut</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biaya</a:t>
            </a:r>
            <a:r>
              <a:rPr lang="en-US" sz="2400" dirty="0">
                <a:latin typeface="Gill Sans MT" pitchFamily="34" charset="0"/>
              </a:rPr>
              <a:t> (</a:t>
            </a:r>
            <a:r>
              <a:rPr lang="en-US" sz="2400" i="1" dirty="0">
                <a:latin typeface="Gill Sans MT" pitchFamily="34" charset="0"/>
              </a:rPr>
              <a:t>cost</a:t>
            </a:r>
            <a:r>
              <a:rPr lang="en-US" sz="2400" dirty="0">
                <a:latin typeface="Gill Sans MT" pitchFamily="34" charset="0"/>
              </a:rPr>
              <a:t>)</a:t>
            </a:r>
          </a:p>
          <a:p>
            <a:r>
              <a:rPr lang="en-US" sz="2400" dirty="0">
                <a:latin typeface="Gill Sans MT" pitchFamily="34" charset="0"/>
              </a:rPr>
              <a:t>Bunga = </a:t>
            </a:r>
            <a:r>
              <a:rPr lang="en-US" sz="2400" dirty="0" err="1">
                <a:latin typeface="Gill Sans MT" pitchFamily="34" charset="0"/>
              </a:rPr>
              <a:t>Jumlah</a:t>
            </a:r>
            <a:r>
              <a:rPr lang="en-US" sz="2400" dirty="0">
                <a:latin typeface="Gill Sans MT" pitchFamily="34" charset="0"/>
              </a:rPr>
              <a:t> yang </a:t>
            </a:r>
            <a:r>
              <a:rPr lang="en-US" sz="2400" dirty="0" err="1">
                <a:latin typeface="Gill Sans MT" pitchFamily="34" charset="0"/>
              </a:rPr>
              <a:t>harus</a:t>
            </a:r>
            <a:r>
              <a:rPr lang="en-US" sz="2400" dirty="0">
                <a:latin typeface="Gill Sans MT" pitchFamily="34" charset="0"/>
              </a:rPr>
              <a:t> </a:t>
            </a:r>
            <a:r>
              <a:rPr lang="en-US" sz="2400" dirty="0" err="1">
                <a:latin typeface="Gill Sans MT" pitchFamily="34" charset="0"/>
              </a:rPr>
              <a:t>dibayar</a:t>
            </a:r>
            <a:r>
              <a:rPr lang="en-US" sz="2400" dirty="0">
                <a:latin typeface="Gill Sans MT" pitchFamily="34" charset="0"/>
              </a:rPr>
              <a:t> – </a:t>
            </a:r>
            <a:r>
              <a:rPr lang="en-US" sz="2400" dirty="0" err="1">
                <a:latin typeface="Gill Sans MT" pitchFamily="34" charset="0"/>
              </a:rPr>
              <a:t>Jumlah</a:t>
            </a:r>
            <a:r>
              <a:rPr lang="en-US" sz="2400" dirty="0">
                <a:latin typeface="Gill Sans MT" pitchFamily="34" charset="0"/>
              </a:rPr>
              <a:t> </a:t>
            </a:r>
            <a:r>
              <a:rPr lang="en-US" sz="2400" dirty="0" err="1">
                <a:latin typeface="Gill Sans MT" pitchFamily="34" charset="0"/>
              </a:rPr>
              <a:t>diperoleh</a:t>
            </a:r>
            <a:r>
              <a:rPr lang="en-US" sz="2400" dirty="0">
                <a:latin typeface="Gill Sans MT" pitchFamily="34" charset="0"/>
              </a:rPr>
              <a:t> </a:t>
            </a:r>
            <a:r>
              <a:rPr lang="en-US" sz="2400" dirty="0" err="1">
                <a:latin typeface="Gill Sans MT" pitchFamily="34" charset="0"/>
              </a:rPr>
              <a:t>sebelumnya</a:t>
            </a:r>
            <a:endParaRPr lang="id-ID" sz="2400" dirty="0">
              <a:latin typeface="Gill Sans MT" pitchFamily="34" charset="0"/>
            </a:endParaRPr>
          </a:p>
          <a:p>
            <a:r>
              <a:rPr lang="id-ID" sz="2400" dirty="0">
                <a:latin typeface="Gill Sans MT" pitchFamily="34" charset="0"/>
              </a:rPr>
              <a:t>Tingkat Suku Bunga : </a:t>
            </a:r>
            <a:r>
              <a:rPr lang="en-US" sz="2400" dirty="0" err="1">
                <a:latin typeface="Gill Sans MT" pitchFamily="34" charset="0"/>
              </a:rPr>
              <a:t>Perbandingan</a:t>
            </a:r>
            <a:r>
              <a:rPr lang="en-US" sz="2400" dirty="0">
                <a:latin typeface="Gill Sans MT" pitchFamily="34" charset="0"/>
              </a:rPr>
              <a:t> </a:t>
            </a:r>
            <a:r>
              <a:rPr lang="en-US" sz="2400" dirty="0" err="1">
                <a:latin typeface="Gill Sans MT" pitchFamily="34" charset="0"/>
              </a:rPr>
              <a:t>antara</a:t>
            </a:r>
            <a:r>
              <a:rPr lang="en-US" sz="2400" dirty="0">
                <a:latin typeface="Gill Sans MT" pitchFamily="34" charset="0"/>
              </a:rPr>
              <a:t> </a:t>
            </a:r>
            <a:r>
              <a:rPr lang="en-US" sz="2400" dirty="0" err="1">
                <a:latin typeface="Gill Sans MT" pitchFamily="34" charset="0"/>
              </a:rPr>
              <a:t>keuntungan</a:t>
            </a:r>
            <a:r>
              <a:rPr lang="en-US" sz="2400" dirty="0">
                <a:latin typeface="Gill Sans MT" pitchFamily="34" charset="0"/>
              </a:rPr>
              <a:t> yang </a:t>
            </a:r>
            <a:r>
              <a:rPr lang="en-US" sz="2400" dirty="0" err="1">
                <a:latin typeface="Gill Sans MT" pitchFamily="34" charset="0"/>
              </a:rPr>
              <a:t>diperoleh</a:t>
            </a:r>
            <a:r>
              <a:rPr lang="en-US" sz="2400" dirty="0">
                <a:latin typeface="Gill Sans MT" pitchFamily="34" charset="0"/>
              </a:rPr>
              <a:t> </a:t>
            </a:r>
            <a:r>
              <a:rPr lang="en-US" sz="2400" dirty="0" err="1">
                <a:latin typeface="Gill Sans MT" pitchFamily="34" charset="0"/>
              </a:rPr>
              <a:t>dari</a:t>
            </a:r>
            <a:r>
              <a:rPr lang="en-US" sz="2400" dirty="0">
                <a:latin typeface="Gill Sans MT" pitchFamily="34" charset="0"/>
              </a:rPr>
              <a:t> </a:t>
            </a:r>
            <a:r>
              <a:rPr lang="en-US" sz="2400" dirty="0" err="1">
                <a:latin typeface="Gill Sans MT" pitchFamily="34" charset="0"/>
              </a:rPr>
              <a:t>penanaman</a:t>
            </a:r>
            <a:r>
              <a:rPr lang="en-US" sz="2400" dirty="0">
                <a:latin typeface="Gill Sans MT" pitchFamily="34" charset="0"/>
              </a:rPr>
              <a:t> modal </a:t>
            </a:r>
            <a:r>
              <a:rPr lang="en-US" sz="2400" dirty="0" err="1">
                <a:latin typeface="Gill Sans MT" pitchFamily="34" charset="0"/>
              </a:rPr>
              <a:t>dengan</a:t>
            </a:r>
            <a:r>
              <a:rPr lang="en-US" sz="2400" dirty="0">
                <a:latin typeface="Gill Sans MT" pitchFamily="34" charset="0"/>
              </a:rPr>
              <a:t> modal yang </a:t>
            </a:r>
            <a:r>
              <a:rPr lang="en-US" sz="2400" dirty="0" err="1">
                <a:latin typeface="Gill Sans MT" pitchFamily="34" charset="0"/>
              </a:rPr>
              <a:t>ditanam</a:t>
            </a:r>
            <a:r>
              <a:rPr lang="en-US" sz="2400" dirty="0">
                <a:latin typeface="Gill Sans MT" pitchFamily="34" charset="0"/>
              </a:rPr>
              <a:t>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periode</a:t>
            </a:r>
            <a:r>
              <a:rPr lang="en-US" sz="2400" dirty="0">
                <a:latin typeface="Gill Sans MT" pitchFamily="34" charset="0"/>
              </a:rPr>
              <a:t> </a:t>
            </a:r>
            <a:r>
              <a:rPr lang="en-US" sz="2400" dirty="0" err="1">
                <a:latin typeface="Gill Sans MT" pitchFamily="34" charset="0"/>
              </a:rPr>
              <a:t>waktu</a:t>
            </a:r>
            <a:r>
              <a:rPr lang="en-US" sz="2400" dirty="0">
                <a:latin typeface="Gill Sans MT" pitchFamily="34" charset="0"/>
              </a:rPr>
              <a:t> </a:t>
            </a:r>
            <a:r>
              <a:rPr lang="en-US" sz="2400" dirty="0" err="1">
                <a:latin typeface="Gill Sans MT" pitchFamily="34" charset="0"/>
              </a:rPr>
              <a:t>tertentu</a:t>
            </a:r>
            <a:r>
              <a:rPr lang="id-ID" sz="2400" dirty="0">
                <a:latin typeface="Gill Sans MT" pitchFamily="34" charset="0"/>
              </a:rPr>
              <a:t>. </a:t>
            </a:r>
            <a:r>
              <a:rPr lang="en-US" sz="2400" dirty="0" err="1">
                <a:latin typeface="Gill Sans MT" pitchFamily="34" charset="0"/>
              </a:rPr>
              <a:t>Atau</a:t>
            </a:r>
            <a:r>
              <a:rPr lang="en-US" sz="2400" dirty="0">
                <a:latin typeface="Gill Sans MT" pitchFamily="34" charset="0"/>
              </a:rPr>
              <a:t> </a:t>
            </a:r>
            <a:r>
              <a:rPr lang="en-US" sz="2400" dirty="0" err="1">
                <a:latin typeface="Gill Sans MT" pitchFamily="34" charset="0"/>
              </a:rPr>
              <a:t>perbandingan</a:t>
            </a:r>
            <a:r>
              <a:rPr lang="en-US" sz="2400" dirty="0">
                <a:latin typeface="Gill Sans MT" pitchFamily="34" charset="0"/>
              </a:rPr>
              <a:t> </a:t>
            </a:r>
            <a:r>
              <a:rPr lang="en-US" sz="2400" dirty="0" err="1">
                <a:latin typeface="Gill Sans MT" pitchFamily="34" charset="0"/>
              </a:rPr>
              <a:t>antara</a:t>
            </a:r>
            <a:r>
              <a:rPr lang="en-US" sz="2400" dirty="0">
                <a:latin typeface="Gill Sans MT" pitchFamily="34" charset="0"/>
              </a:rPr>
              <a:t> </a:t>
            </a:r>
            <a:r>
              <a:rPr lang="en-US" sz="2400" dirty="0" err="1">
                <a:latin typeface="Gill Sans MT" pitchFamily="34" charset="0"/>
              </a:rPr>
              <a:t>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id-ID" sz="2400" dirty="0" err="1">
                <a:latin typeface="Gill Sans MT" pitchFamily="34" charset="0"/>
              </a:rPr>
              <a:t>h</a:t>
            </a:r>
            <a:r>
              <a:rPr lang="en-US" sz="2400" dirty="0" err="1">
                <a:latin typeface="Gill Sans MT" pitchFamily="34" charset="0"/>
              </a:rPr>
              <a:t>arus</a:t>
            </a:r>
            <a:r>
              <a:rPr lang="en-US" sz="2400" dirty="0">
                <a:latin typeface="Gill Sans MT" pitchFamily="34" charset="0"/>
              </a:rPr>
              <a:t> </a:t>
            </a:r>
            <a:r>
              <a:rPr lang="en-US" sz="2400" dirty="0" err="1">
                <a:latin typeface="Gill Sans MT" pitchFamily="34" charset="0"/>
              </a:rPr>
              <a:t>dibayarkan</a:t>
            </a:r>
            <a:r>
              <a:rPr lang="en-US" sz="2400" dirty="0">
                <a:latin typeface="Gill Sans MT" pitchFamily="34" charset="0"/>
              </a:rPr>
              <a:t> </a:t>
            </a:r>
            <a:r>
              <a:rPr lang="en-US" sz="2400" dirty="0" err="1">
                <a:latin typeface="Gill Sans MT" pitchFamily="34" charset="0"/>
              </a:rPr>
              <a:t>untuk</a:t>
            </a:r>
            <a:r>
              <a:rPr lang="en-US" sz="2400" dirty="0">
                <a:latin typeface="Gill Sans MT" pitchFamily="34" charset="0"/>
              </a:rPr>
              <a:t> </a:t>
            </a:r>
            <a:r>
              <a:rPr lang="en-US" sz="2400" dirty="0" err="1">
                <a:latin typeface="Gill Sans MT" pitchFamily="34" charset="0"/>
              </a:rPr>
              <a:t>penggunaan</a:t>
            </a:r>
            <a:r>
              <a:rPr lang="en-US" sz="2400" dirty="0">
                <a:latin typeface="Gill Sans MT" pitchFamily="34" charset="0"/>
              </a:rPr>
              <a:t> modal </a:t>
            </a:r>
            <a:r>
              <a:rPr lang="en-US" sz="2400" dirty="0" err="1">
                <a:latin typeface="Gill Sans MT" pitchFamily="34" charset="0"/>
              </a:rPr>
              <a:t>dengan</a:t>
            </a:r>
            <a:r>
              <a:rPr lang="en-US" sz="2400" dirty="0">
                <a:latin typeface="Gill Sans MT" pitchFamily="34" charset="0"/>
              </a:rPr>
              <a:t> modal yang </a:t>
            </a:r>
            <a:r>
              <a:rPr lang="en-US" sz="2400" dirty="0" err="1">
                <a:latin typeface="Gill Sans MT" pitchFamily="34" charset="0"/>
              </a:rPr>
              <a:t>digunakan</a:t>
            </a:r>
            <a:r>
              <a:rPr lang="en-US" sz="2400" dirty="0">
                <a:latin typeface="Gill Sans MT" pitchFamily="34" charset="0"/>
              </a:rPr>
              <a:t> </a:t>
            </a:r>
            <a:r>
              <a:rPr lang="en-US" sz="2400" dirty="0" err="1">
                <a:latin typeface="Gill Sans MT" pitchFamily="34" charset="0"/>
              </a:rPr>
              <a:t>tersebut</a:t>
            </a:r>
            <a:r>
              <a:rPr lang="en-US" sz="2400" dirty="0">
                <a:latin typeface="Gill Sans MT" pitchFamily="34" charset="0"/>
              </a:rPr>
              <a:t>. </a:t>
            </a:r>
            <a:endParaRPr lang="id-ID" sz="2400" dirty="0">
              <a:latin typeface="Gill Sans MT" pitchFamily="34" charset="0"/>
            </a:endParaRPr>
          </a:p>
          <a:p>
            <a:r>
              <a:rPr lang="en-US" sz="2400" dirty="0" err="1">
                <a:latin typeface="Gill Sans MT" pitchFamily="34" charset="0"/>
              </a:rPr>
              <a:t>Bunga</a:t>
            </a:r>
            <a:r>
              <a:rPr lang="en-US" sz="2400" dirty="0">
                <a:latin typeface="Gill Sans MT" pitchFamily="34" charset="0"/>
              </a:rPr>
              <a:t> 20 %, </a:t>
            </a:r>
            <a:r>
              <a:rPr lang="en-US" sz="2400" dirty="0" err="1">
                <a:latin typeface="Gill Sans MT" pitchFamily="34" charset="0"/>
              </a:rPr>
              <a:t>berarti</a:t>
            </a:r>
            <a:r>
              <a:rPr lang="en-US" sz="2400" dirty="0">
                <a:latin typeface="Gill Sans MT" pitchFamily="34" charset="0"/>
              </a:rPr>
              <a:t> </a:t>
            </a:r>
            <a:r>
              <a:rPr lang="en-US" sz="2400" dirty="0" err="1">
                <a:latin typeface="Gill Sans MT" pitchFamily="34" charset="0"/>
              </a:rPr>
              <a:t>tingkat</a:t>
            </a:r>
            <a:r>
              <a:rPr lang="en-US" sz="2400" dirty="0">
                <a:latin typeface="Gill Sans MT" pitchFamily="34" charset="0"/>
              </a:rPr>
              <a:t> </a:t>
            </a:r>
            <a:r>
              <a:rPr lang="en-US" sz="2400" dirty="0" err="1">
                <a:latin typeface="Gill Sans MT" pitchFamily="34" charset="0"/>
              </a:rPr>
              <a:t>suku</a:t>
            </a:r>
            <a:r>
              <a:rPr lang="en-US" sz="2400" dirty="0">
                <a:latin typeface="Gill Sans MT" pitchFamily="34" charset="0"/>
              </a:rPr>
              <a:t> </a:t>
            </a:r>
            <a:r>
              <a:rPr lang="en-US" sz="2400" dirty="0" err="1">
                <a:latin typeface="Gill Sans MT" pitchFamily="34" charset="0"/>
              </a:rPr>
              <a:t>bunga</a:t>
            </a:r>
            <a:r>
              <a:rPr lang="en-US" sz="2400" dirty="0">
                <a:latin typeface="Gill Sans MT" pitchFamily="34" charset="0"/>
              </a:rPr>
              <a:t> 20 % per </a:t>
            </a:r>
            <a:r>
              <a:rPr lang="en-US" sz="2400" dirty="0" err="1">
                <a:latin typeface="Gill Sans MT" pitchFamily="34" charset="0"/>
              </a:rPr>
              <a:t>tahun</a:t>
            </a:r>
            <a:endParaRPr lang="en-GB" sz="2400" dirty="0">
              <a:latin typeface="Gill Sans MT" pitchFamily="34" charset="0"/>
            </a:endParaRPr>
          </a:p>
          <a:p>
            <a:endParaRPr lang="en-US" dirty="0"/>
          </a:p>
          <a:p>
            <a:endParaRPr lang="id-ID" dirty="0"/>
          </a:p>
        </p:txBody>
      </p:sp>
    </p:spTree>
    <p:extLst>
      <p:ext uri="{BB962C8B-B14F-4D97-AF65-F5344CB8AC3E}">
        <p14:creationId xmlns:p14="http://schemas.microsoft.com/office/powerpoint/2010/main" val="805738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latin typeface="Gill Sans MT" pitchFamily="34" charset="0"/>
              </a:rPr>
              <a:t>Alasan Adanya Tingkat Bunga</a:t>
            </a:r>
          </a:p>
        </p:txBody>
      </p:sp>
      <p:sp>
        <p:nvSpPr>
          <p:cNvPr id="3" name="Content Placeholder 2"/>
          <p:cNvSpPr>
            <a:spLocks noGrp="1"/>
          </p:cNvSpPr>
          <p:nvPr>
            <p:ph idx="1"/>
          </p:nvPr>
        </p:nvSpPr>
        <p:spPr/>
        <p:txBody>
          <a:bodyPr/>
          <a:lstStyle/>
          <a:p>
            <a:r>
              <a:rPr lang="en-US" sz="2400" dirty="0" err="1">
                <a:latin typeface="Gill Sans MT" pitchFamily="34" charset="0"/>
              </a:rPr>
              <a:t>Penggunaan</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a:t>
            </a:r>
            <a:r>
              <a:rPr lang="en-US" sz="2400" dirty="0" err="1">
                <a:latin typeface="Gill Sans MT" pitchFamily="34" charset="0"/>
              </a:rPr>
              <a:t>melibatkan</a:t>
            </a:r>
            <a:r>
              <a:rPr lang="en-US" sz="2400" dirty="0">
                <a:latin typeface="Gill Sans MT" pitchFamily="34" charset="0"/>
              </a:rPr>
              <a:t> </a:t>
            </a:r>
            <a:r>
              <a:rPr lang="en-US" sz="2400" dirty="0" err="1">
                <a:latin typeface="Gill Sans MT" pitchFamily="34" charset="0"/>
              </a:rPr>
              <a:t>biaya</a:t>
            </a:r>
            <a:r>
              <a:rPr lang="en-US" sz="2400" dirty="0">
                <a:latin typeface="Gill Sans MT" pitchFamily="34" charset="0"/>
              </a:rPr>
              <a:t> </a:t>
            </a:r>
            <a:r>
              <a:rPr lang="en-US" sz="2400" dirty="0" err="1">
                <a:latin typeface="Gill Sans MT" pitchFamily="34" charset="0"/>
              </a:rPr>
              <a:t>administrasi</a:t>
            </a:r>
            <a:endParaRPr lang="en-US" sz="2400" dirty="0">
              <a:latin typeface="Gill Sans MT" pitchFamily="34" charset="0"/>
            </a:endParaRPr>
          </a:p>
          <a:p>
            <a:r>
              <a:rPr lang="en-US" sz="2400" dirty="0" err="1">
                <a:latin typeface="Gill Sans MT" pitchFamily="34" charset="0"/>
              </a:rPr>
              <a:t>Setiap</a:t>
            </a:r>
            <a:r>
              <a:rPr lang="en-US" sz="2400" dirty="0">
                <a:latin typeface="Gill Sans MT" pitchFamily="34" charset="0"/>
              </a:rPr>
              <a:t> </a:t>
            </a:r>
            <a:r>
              <a:rPr lang="en-US" sz="2400" dirty="0" err="1">
                <a:latin typeface="Gill Sans MT" pitchFamily="34" charset="0"/>
              </a:rPr>
              <a:t>investasi</a:t>
            </a:r>
            <a:r>
              <a:rPr lang="en-US" sz="2400" dirty="0">
                <a:latin typeface="Gill Sans MT" pitchFamily="34" charset="0"/>
              </a:rPr>
              <a:t> </a:t>
            </a:r>
            <a:r>
              <a:rPr lang="en-US" sz="2400" dirty="0" err="1">
                <a:latin typeface="Gill Sans MT" pitchFamily="34" charset="0"/>
              </a:rPr>
              <a:t>melibatkan</a:t>
            </a:r>
            <a:r>
              <a:rPr lang="en-US" sz="2400" dirty="0">
                <a:latin typeface="Gill Sans MT" pitchFamily="34" charset="0"/>
              </a:rPr>
              <a:t> </a:t>
            </a:r>
            <a:r>
              <a:rPr lang="en-US" sz="2400" dirty="0" err="1">
                <a:latin typeface="Gill Sans MT" pitchFamily="34" charset="0"/>
              </a:rPr>
              <a:t>resiko</a:t>
            </a:r>
            <a:endParaRPr lang="en-US" sz="2400" dirty="0">
              <a:latin typeface="Gill Sans MT" pitchFamily="34" charset="0"/>
            </a:endParaRPr>
          </a:p>
          <a:p>
            <a:r>
              <a:rPr lang="en-US" sz="2400" dirty="0" err="1">
                <a:latin typeface="Gill Sans MT" pitchFamily="34" charset="0"/>
              </a:rPr>
              <a:t>Penurunan</a:t>
            </a:r>
            <a:r>
              <a:rPr lang="en-US" sz="2400" dirty="0">
                <a:latin typeface="Gill Sans MT" pitchFamily="34" charset="0"/>
              </a:rPr>
              <a:t> </a:t>
            </a:r>
            <a:r>
              <a:rPr lang="en-US" sz="2400" dirty="0" err="1">
                <a:latin typeface="Gill Sans MT" pitchFamily="34" charset="0"/>
              </a:rPr>
              <a:t>nilai</a:t>
            </a:r>
            <a:r>
              <a:rPr lang="en-US" sz="2400" dirty="0">
                <a:latin typeface="Gill Sans MT" pitchFamily="34" charset="0"/>
              </a:rPr>
              <a:t> </a:t>
            </a:r>
            <a:r>
              <a:rPr lang="en-US" sz="2400" dirty="0" err="1">
                <a:latin typeface="Gill Sans MT" pitchFamily="34" charset="0"/>
              </a:rPr>
              <a:t>mata</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diinvestasikan</a:t>
            </a:r>
            <a:endParaRPr lang="en-US" sz="2400" dirty="0">
              <a:latin typeface="Gill Sans MT" pitchFamily="34" charset="0"/>
            </a:endParaRPr>
          </a:p>
          <a:p>
            <a:r>
              <a:rPr lang="en-US" sz="2400" dirty="0">
                <a:latin typeface="Gill Sans MT" pitchFamily="34" charset="0"/>
              </a:rPr>
              <a:t>Investor </a:t>
            </a:r>
            <a:r>
              <a:rPr lang="en-US" sz="2400" dirty="0" err="1">
                <a:latin typeface="Gill Sans MT" pitchFamily="34" charset="0"/>
              </a:rPr>
              <a:t>menunda</a:t>
            </a:r>
            <a:r>
              <a:rPr lang="en-US" sz="2400" dirty="0">
                <a:latin typeface="Gill Sans MT" pitchFamily="34" charset="0"/>
              </a:rPr>
              <a:t> </a:t>
            </a:r>
            <a:r>
              <a:rPr lang="en-US" sz="2400" dirty="0" err="1">
                <a:latin typeface="Gill Sans MT" pitchFamily="34" charset="0"/>
              </a:rPr>
              <a:t>kepuasan</a:t>
            </a:r>
            <a:r>
              <a:rPr lang="en-US" sz="2400" dirty="0">
                <a:latin typeface="Gill Sans MT" pitchFamily="34" charset="0"/>
              </a:rPr>
              <a:t> yang </a:t>
            </a:r>
            <a:r>
              <a:rPr lang="en-US" sz="2400" dirty="0" err="1">
                <a:latin typeface="Gill Sans MT" pitchFamily="34" charset="0"/>
              </a:rPr>
              <a:t>bisa</a:t>
            </a:r>
            <a:r>
              <a:rPr lang="en-US" sz="2400" dirty="0">
                <a:latin typeface="Gill Sans MT" pitchFamily="34" charset="0"/>
              </a:rPr>
              <a:t> </a:t>
            </a:r>
            <a:r>
              <a:rPr lang="en-US" sz="2400" dirty="0" err="1">
                <a:latin typeface="Gill Sans MT" pitchFamily="34" charset="0"/>
              </a:rPr>
              <a:t>dialami</a:t>
            </a:r>
            <a:r>
              <a:rPr lang="en-US" sz="2400" dirty="0">
                <a:latin typeface="Gill Sans MT" pitchFamily="34" charset="0"/>
              </a:rPr>
              <a:t> </a:t>
            </a:r>
            <a:r>
              <a:rPr lang="en-US" sz="2400" dirty="0" err="1">
                <a:latin typeface="Gill Sans MT" pitchFamily="34" charset="0"/>
              </a:rPr>
              <a:t>segera</a:t>
            </a:r>
            <a:r>
              <a:rPr lang="en-US" sz="2400" dirty="0">
                <a:latin typeface="Gill Sans MT" pitchFamily="34" charset="0"/>
              </a:rPr>
              <a:t> </a:t>
            </a:r>
            <a:r>
              <a:rPr lang="en-US" sz="2400" dirty="0" err="1">
                <a:latin typeface="Gill Sans MT" pitchFamily="34" charset="0"/>
              </a:rPr>
              <a:t>dengan</a:t>
            </a:r>
            <a:r>
              <a:rPr lang="en-US" sz="2400" dirty="0">
                <a:latin typeface="Gill Sans MT" pitchFamily="34" charset="0"/>
              </a:rPr>
              <a:t> </a:t>
            </a:r>
            <a:r>
              <a:rPr lang="en-US" sz="2400" dirty="0" err="1">
                <a:latin typeface="Gill Sans MT" pitchFamily="34" charset="0"/>
              </a:rPr>
              <a:t>menginvestasikan</a:t>
            </a:r>
            <a:r>
              <a:rPr lang="en-US" sz="2400" dirty="0">
                <a:latin typeface="Gill Sans MT" pitchFamily="34" charset="0"/>
              </a:rPr>
              <a:t> </a:t>
            </a:r>
            <a:r>
              <a:rPr lang="en-US" sz="2400" dirty="0" err="1">
                <a:latin typeface="Gill Sans MT" pitchFamily="34" charset="0"/>
              </a:rPr>
              <a:t>uangnya</a:t>
            </a:r>
            <a:endParaRPr lang="id-ID" sz="2400" dirty="0">
              <a:latin typeface="Gill Sans MT" pitchFamily="34" charset="0"/>
            </a:endParaRPr>
          </a:p>
        </p:txBody>
      </p:sp>
    </p:spTree>
    <p:extLst>
      <p:ext uri="{BB962C8B-B14F-4D97-AF65-F5344CB8AC3E}">
        <p14:creationId xmlns:p14="http://schemas.microsoft.com/office/powerpoint/2010/main" val="880042789"/>
      </p:ext>
    </p:extLst>
  </p:cSld>
  <p:clrMapOvr>
    <a:masterClrMapping/>
  </p:clrMapOvr>
</p:sld>
</file>

<file path=ppt/theme/_rels/theme5.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6.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7.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8.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6788</TotalTime>
  <Words>1664</Words>
  <Application>Microsoft Office PowerPoint</Application>
  <PresentationFormat>On-screen Show (4:3)</PresentationFormat>
  <Paragraphs>276</Paragraphs>
  <Slides>32</Slides>
  <Notes>7</Notes>
  <HiddenSlides>0</HiddenSlides>
  <MMClips>0</MMClips>
  <ScaleCrop>false</ScaleCrop>
  <HeadingPairs>
    <vt:vector size="8" baseType="variant">
      <vt:variant>
        <vt:lpstr>Fonts Used</vt:lpstr>
      </vt:variant>
      <vt:variant>
        <vt:i4>8</vt:i4>
      </vt:variant>
      <vt:variant>
        <vt:lpstr>Theme</vt:lpstr>
      </vt:variant>
      <vt:variant>
        <vt:i4>8</vt:i4>
      </vt:variant>
      <vt:variant>
        <vt:lpstr>Embedded OLE Servers</vt:lpstr>
      </vt:variant>
      <vt:variant>
        <vt:i4>1</vt:i4>
      </vt:variant>
      <vt:variant>
        <vt:lpstr>Slide Titles</vt:lpstr>
      </vt:variant>
      <vt:variant>
        <vt:i4>32</vt:i4>
      </vt:variant>
    </vt:vector>
  </HeadingPairs>
  <TitlesOfParts>
    <vt:vector size="49" baseType="lpstr">
      <vt:lpstr>Arial</vt:lpstr>
      <vt:lpstr>Berlin Sans FB Demi</vt:lpstr>
      <vt:lpstr>Calibri</vt:lpstr>
      <vt:lpstr>Calibri Light</vt:lpstr>
      <vt:lpstr>Gill Sans MT</vt:lpstr>
      <vt:lpstr>Tahoma</vt:lpstr>
      <vt:lpstr>Times New Roman</vt:lpstr>
      <vt:lpstr>Wingdings</vt:lpstr>
      <vt:lpstr>Proposal</vt:lpstr>
      <vt:lpstr>PPP_SAGRI_PRT_Coffee</vt:lpstr>
      <vt:lpstr>1_PPP_SAGRI_PRT_Coffee</vt:lpstr>
      <vt:lpstr>2_PPP_SAGRI_PRT_Coffee</vt:lpstr>
      <vt:lpstr>Clarity</vt:lpstr>
      <vt:lpstr>Retrospect</vt:lpstr>
      <vt:lpstr>1_Retrospect</vt:lpstr>
      <vt:lpstr>Ocean</vt:lpstr>
      <vt:lpstr>Equation</vt:lpstr>
      <vt:lpstr>Ekonomi  Teknik SUKU BUNGA &amp; NILAI WAKTU UANG - Bagian 1 </vt:lpstr>
      <vt:lpstr>SUB-MATERI</vt:lpstr>
      <vt:lpstr>PowerPoint Presentation</vt:lpstr>
      <vt:lpstr>Pengertian  Nilai Waktu Uang</vt:lpstr>
      <vt:lpstr>PowerPoint Presentation</vt:lpstr>
      <vt:lpstr>Faktor yang mempengaruhi nilai waktu uang</vt:lpstr>
      <vt:lpstr>SUKU BUNGA</vt:lpstr>
      <vt:lpstr>DEFINISI BUNGA (INTEREST)</vt:lpstr>
      <vt:lpstr>Alasan Adanya Tingkat Bunga</vt:lpstr>
      <vt:lpstr>Kapan Menemui Tingkat Bunga</vt:lpstr>
      <vt:lpstr>Suku Bunga Acuan</vt:lpstr>
      <vt:lpstr>BUNGA DAN TINGKAT BUNGA</vt:lpstr>
      <vt:lpstr>PowerPoint Presentation</vt:lpstr>
      <vt:lpstr>Contoh</vt:lpstr>
      <vt:lpstr>PowerPoint Presentation</vt:lpstr>
      <vt:lpstr>PowerPoint Presentation</vt:lpstr>
      <vt:lpstr>Konsep Suku Bunga</vt:lpstr>
      <vt:lpstr>Bunga Sederhana / Tunggal</vt:lpstr>
      <vt:lpstr>CONTOH :</vt:lpstr>
      <vt:lpstr>CONTOH :</vt:lpstr>
      <vt:lpstr>Bunga Majemuk</vt:lpstr>
      <vt:lpstr>CONTOH :</vt:lpstr>
      <vt:lpstr>CONTOH :</vt:lpstr>
      <vt:lpstr>BUNGA MAJEMUK</vt:lpstr>
      <vt:lpstr>PowerPoint Presentation</vt:lpstr>
      <vt:lpstr>SUKU BUNGA NOMINAL DAN SUKU BUNGA EFEKTIF</vt:lpstr>
      <vt:lpstr>PowerPoint Presentation</vt:lpstr>
      <vt:lpstr>CONTOH</vt:lpstr>
      <vt:lpstr>CONTOH</vt:lpstr>
      <vt:lpstr>SOAL!</vt:lpstr>
      <vt:lpstr>SOAL!</vt:lpstr>
      <vt:lpstr>Terima kasih</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   Ekonomi  Teknik</dc:title>
  <dc:creator>Valued Acer Customer</dc:creator>
  <cp:lastModifiedBy>Petromindo Events 010</cp:lastModifiedBy>
  <cp:revision>94</cp:revision>
  <dcterms:created xsi:type="dcterms:W3CDTF">2010-03-11T04:31:08Z</dcterms:created>
  <dcterms:modified xsi:type="dcterms:W3CDTF">2026-04-22T14:40:07Z</dcterms:modified>
</cp:coreProperties>
</file>