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3300-5343-4B68-8011-A149166D105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D532-82B4-4DF3-B1F7-98DF3CEDD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298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3300-5343-4B68-8011-A149166D105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D532-82B4-4DF3-B1F7-98DF3CEDD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457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3300-5343-4B68-8011-A149166D105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D532-82B4-4DF3-B1F7-98DF3CEDD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370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3300-5343-4B68-8011-A149166D105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D532-82B4-4DF3-B1F7-98DF3CEDD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07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3300-5343-4B68-8011-A149166D105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D532-82B4-4DF3-B1F7-98DF3CEDD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614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3300-5343-4B68-8011-A149166D105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D532-82B4-4DF3-B1F7-98DF3CEDD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799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3300-5343-4B68-8011-A149166D105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D532-82B4-4DF3-B1F7-98DF3CEDD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875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3300-5343-4B68-8011-A149166D105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D532-82B4-4DF3-B1F7-98DF3CEDD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358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3300-5343-4B68-8011-A149166D105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D532-82B4-4DF3-B1F7-98DF3CEDD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74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3300-5343-4B68-8011-A149166D105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D532-82B4-4DF3-B1F7-98DF3CEDD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89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3300-5343-4B68-8011-A149166D105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51D532-82B4-4DF3-B1F7-98DF3CEDD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918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B3300-5343-4B68-8011-A149166D1056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1D532-82B4-4DF3-B1F7-98DF3CEDD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424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Literasi</a:t>
            </a:r>
            <a:r>
              <a:rPr lang="en-US" dirty="0" smtClean="0"/>
              <a:t> Digital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Mung</a:t>
            </a:r>
            <a:r>
              <a:rPr lang="en-US" dirty="0" smtClean="0"/>
              <a:t> </a:t>
            </a:r>
            <a:r>
              <a:rPr lang="en-US" dirty="0" err="1" smtClean="0"/>
              <a:t>Pujanarko</a:t>
            </a:r>
            <a:r>
              <a:rPr lang="en-US" dirty="0" smtClean="0"/>
              <a:t>, </a:t>
            </a:r>
            <a:r>
              <a:rPr lang="en-US" dirty="0" err="1" smtClean="0"/>
              <a:t>M.I.Kom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787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Sekian</a:t>
            </a:r>
            <a:r>
              <a:rPr lang="en-US" dirty="0" smtClean="0"/>
              <a:t>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smtClean="0"/>
              <a:t>ini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5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Literasi</a:t>
            </a:r>
            <a:r>
              <a:rPr lang="en-US" dirty="0" smtClean="0"/>
              <a:t> digital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Literasi</a:t>
            </a:r>
            <a:r>
              <a:rPr lang="en-US" dirty="0" smtClean="0"/>
              <a:t> digital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penggunaan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. Salah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akademis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literasi</a:t>
            </a:r>
            <a:r>
              <a:rPr lang="en-US" dirty="0" smtClean="0"/>
              <a:t> digital. </a:t>
            </a:r>
            <a:r>
              <a:rPr lang="en-US" dirty="0" err="1" smtClean="0"/>
              <a:t>Penerapan</a:t>
            </a:r>
            <a:r>
              <a:rPr lang="en-US" dirty="0" smtClean="0"/>
              <a:t> </a:t>
            </a:r>
            <a:r>
              <a:rPr lang="en-US" dirty="0" err="1" smtClean="0"/>
              <a:t>literasi</a:t>
            </a:r>
            <a:r>
              <a:rPr lang="en-US" dirty="0" smtClean="0"/>
              <a:t> digital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bijak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mengakses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.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bidang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,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, </a:t>
            </a:r>
            <a:r>
              <a:rPr lang="en-US" dirty="0" err="1" smtClean="0"/>
              <a:t>literasi</a:t>
            </a:r>
            <a:r>
              <a:rPr lang="en-US" dirty="0" smtClean="0"/>
              <a:t> digital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penggunanya</a:t>
            </a:r>
            <a:r>
              <a:rPr lang="en-US" dirty="0" smtClean="0"/>
              <a:t>.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r>
              <a:rPr lang="en-US" dirty="0" smtClean="0"/>
              <a:t> </a:t>
            </a:r>
            <a:r>
              <a:rPr lang="en-US" dirty="0" err="1" smtClean="0"/>
              <a:t>sebijak</a:t>
            </a:r>
            <a:r>
              <a:rPr lang="en-US" dirty="0" smtClean="0"/>
              <a:t> </a:t>
            </a:r>
            <a:r>
              <a:rPr lang="en-US" dirty="0" err="1" smtClean="0"/>
              <a:t>mungkin</a:t>
            </a:r>
            <a:r>
              <a:rPr lang="en-US" dirty="0" smtClean="0"/>
              <a:t> demi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komunikasi</a:t>
            </a:r>
            <a:r>
              <a:rPr lang="en-US" dirty="0" smtClean="0"/>
              <a:t> yang </a:t>
            </a:r>
            <a:r>
              <a:rPr lang="en-US" dirty="0" err="1" smtClean="0"/>
              <a:t>positif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411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literasi</a:t>
            </a:r>
            <a:r>
              <a:rPr lang="en-US" dirty="0" smtClean="0"/>
              <a:t> digital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400" dirty="0" err="1"/>
              <a:t>Pengertian</a:t>
            </a:r>
            <a:r>
              <a:rPr lang="en-US" sz="4400" dirty="0"/>
              <a:t> </a:t>
            </a:r>
            <a:r>
              <a:rPr lang="en-US" sz="4400" dirty="0" err="1"/>
              <a:t>literasi</a:t>
            </a:r>
            <a:r>
              <a:rPr lang="en-US" sz="4400" dirty="0"/>
              <a:t> digital </a:t>
            </a:r>
            <a:r>
              <a:rPr lang="en-US" sz="4400" dirty="0" err="1"/>
              <a:t>Dikutip</a:t>
            </a:r>
            <a:r>
              <a:rPr lang="en-US" sz="4400" dirty="0"/>
              <a:t> </a:t>
            </a:r>
            <a:r>
              <a:rPr lang="en-US" sz="4400" dirty="0" err="1"/>
              <a:t>dari</a:t>
            </a:r>
            <a:r>
              <a:rPr lang="en-US" sz="4400" dirty="0"/>
              <a:t> </a:t>
            </a:r>
            <a:r>
              <a:rPr lang="en-US" sz="4400" dirty="0" err="1"/>
              <a:t>buku</a:t>
            </a:r>
            <a:r>
              <a:rPr lang="en-US" sz="4400" dirty="0"/>
              <a:t> </a:t>
            </a:r>
            <a:r>
              <a:rPr lang="en-US" sz="4400" dirty="0" err="1"/>
              <a:t>Peran</a:t>
            </a:r>
            <a:r>
              <a:rPr lang="en-US" sz="4400" dirty="0"/>
              <a:t> </a:t>
            </a:r>
            <a:r>
              <a:rPr lang="en-US" sz="4400" dirty="0" err="1"/>
              <a:t>Literasi</a:t>
            </a:r>
            <a:r>
              <a:rPr lang="en-US" sz="4400" dirty="0"/>
              <a:t> Digital di </a:t>
            </a:r>
            <a:r>
              <a:rPr lang="en-US" sz="4400" dirty="0" err="1"/>
              <a:t>Masa</a:t>
            </a:r>
            <a:r>
              <a:rPr lang="en-US" sz="4400" dirty="0"/>
              <a:t> </a:t>
            </a:r>
            <a:r>
              <a:rPr lang="en-US" sz="4400" dirty="0" err="1"/>
              <a:t>Pandemik</a:t>
            </a:r>
            <a:r>
              <a:rPr lang="en-US" sz="4400" dirty="0"/>
              <a:t> (2021) </a:t>
            </a:r>
            <a:r>
              <a:rPr lang="en-US" sz="4400" dirty="0" err="1"/>
              <a:t>karya</a:t>
            </a:r>
            <a:r>
              <a:rPr lang="en-US" sz="4400" dirty="0"/>
              <a:t> </a:t>
            </a:r>
            <a:r>
              <a:rPr lang="en-US" sz="4400" dirty="0" err="1"/>
              <a:t>Devri</a:t>
            </a:r>
            <a:r>
              <a:rPr lang="en-US" sz="4400" dirty="0"/>
              <a:t> </a:t>
            </a:r>
            <a:r>
              <a:rPr lang="en-US" sz="4400" dirty="0" err="1"/>
              <a:t>Suherdi</a:t>
            </a:r>
            <a:r>
              <a:rPr lang="en-US" sz="4400" dirty="0"/>
              <a:t>, </a:t>
            </a:r>
            <a:r>
              <a:rPr lang="en-US" sz="4400" dirty="0" err="1"/>
              <a:t>literasi</a:t>
            </a:r>
            <a:r>
              <a:rPr lang="en-US" sz="4400" dirty="0"/>
              <a:t> digital </a:t>
            </a:r>
            <a:r>
              <a:rPr lang="en-US" sz="4400" dirty="0" err="1"/>
              <a:t>merupakan</a:t>
            </a:r>
            <a:r>
              <a:rPr lang="en-US" sz="4400" dirty="0"/>
              <a:t> </a:t>
            </a:r>
            <a:r>
              <a:rPr lang="en-US" sz="4400" dirty="0" err="1"/>
              <a:t>pengetahuan</a:t>
            </a:r>
            <a:r>
              <a:rPr lang="en-US" sz="4400" dirty="0"/>
              <a:t> </a:t>
            </a:r>
            <a:r>
              <a:rPr lang="en-US" sz="4400" dirty="0" err="1"/>
              <a:t>serta</a:t>
            </a:r>
            <a:r>
              <a:rPr lang="en-US" sz="4400" dirty="0"/>
              <a:t> </a:t>
            </a:r>
            <a:r>
              <a:rPr lang="en-US" sz="4400" dirty="0" err="1"/>
              <a:t>kecakapan</a:t>
            </a:r>
            <a:r>
              <a:rPr lang="en-US" sz="4400" dirty="0"/>
              <a:t> </a:t>
            </a:r>
            <a:r>
              <a:rPr lang="en-US" sz="4400" dirty="0" err="1"/>
              <a:t>pengguna</a:t>
            </a:r>
            <a:r>
              <a:rPr lang="en-US" sz="4400" dirty="0"/>
              <a:t> </a:t>
            </a:r>
            <a:r>
              <a:rPr lang="en-US" sz="4400" dirty="0" err="1"/>
              <a:t>dalam</a:t>
            </a:r>
            <a:r>
              <a:rPr lang="en-US" sz="4400" dirty="0"/>
              <a:t> </a:t>
            </a:r>
            <a:r>
              <a:rPr lang="en-US" sz="4400" dirty="0" err="1"/>
              <a:t>memanfaatkan</a:t>
            </a:r>
            <a:r>
              <a:rPr lang="en-US" sz="4400" dirty="0"/>
              <a:t> media digital, </a:t>
            </a:r>
            <a:r>
              <a:rPr lang="en-US" sz="4400" dirty="0" err="1"/>
              <a:t>seperti</a:t>
            </a:r>
            <a:r>
              <a:rPr lang="en-US" sz="4400" dirty="0"/>
              <a:t> </a:t>
            </a:r>
            <a:r>
              <a:rPr lang="en-US" sz="4400" dirty="0" err="1"/>
              <a:t>alat</a:t>
            </a:r>
            <a:r>
              <a:rPr lang="en-US" sz="4400" dirty="0"/>
              <a:t> </a:t>
            </a:r>
            <a:r>
              <a:rPr lang="en-US" sz="4400" dirty="0" err="1"/>
              <a:t>komunikasi</a:t>
            </a:r>
            <a:r>
              <a:rPr lang="en-US" sz="4400" dirty="0"/>
              <a:t>, </a:t>
            </a:r>
            <a:r>
              <a:rPr lang="en-US" sz="4400" dirty="0" err="1"/>
              <a:t>jaringan</a:t>
            </a:r>
            <a:r>
              <a:rPr lang="en-US" sz="4400" dirty="0"/>
              <a:t> internet </a:t>
            </a:r>
            <a:r>
              <a:rPr lang="en-US" sz="4400" dirty="0" err="1"/>
              <a:t>dan</a:t>
            </a:r>
            <a:r>
              <a:rPr lang="en-US" sz="4400" dirty="0"/>
              <a:t> lain </a:t>
            </a:r>
            <a:r>
              <a:rPr lang="en-US" sz="4400" dirty="0" err="1"/>
              <a:t>sebagainya</a:t>
            </a:r>
            <a:r>
              <a:rPr lang="en-US" sz="4400" dirty="0"/>
              <a:t>.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/>
            </a:r>
            <a:br>
              <a:rPr lang="en-US" sz="4400" dirty="0" smtClean="0"/>
            </a:b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283838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Kecakapan</a:t>
            </a:r>
            <a:r>
              <a:rPr lang="en-US" sz="4000" dirty="0"/>
              <a:t> </a:t>
            </a:r>
            <a:r>
              <a:rPr lang="en-US" sz="4000" dirty="0" err="1"/>
              <a:t>pengguna</a:t>
            </a:r>
            <a:r>
              <a:rPr lang="en-US" sz="4000" dirty="0"/>
              <a:t> </a:t>
            </a:r>
            <a:r>
              <a:rPr lang="en-US" sz="4000" dirty="0" err="1"/>
              <a:t>dalam</a:t>
            </a:r>
            <a:r>
              <a:rPr lang="en-US" sz="4000" dirty="0"/>
              <a:t> </a:t>
            </a:r>
            <a:r>
              <a:rPr lang="en-US" sz="4000" dirty="0" err="1"/>
              <a:t>literasi</a:t>
            </a:r>
            <a:r>
              <a:rPr lang="en-US" sz="4000" dirty="0"/>
              <a:t> digital </a:t>
            </a:r>
            <a:r>
              <a:rPr lang="en-US" sz="4000" dirty="0" err="1"/>
              <a:t>mencakup</a:t>
            </a:r>
            <a:r>
              <a:rPr lang="en-US" sz="4000" dirty="0"/>
              <a:t> </a:t>
            </a:r>
            <a:r>
              <a:rPr lang="en-US" sz="4000" dirty="0" err="1"/>
              <a:t>kemampuan</a:t>
            </a:r>
            <a:r>
              <a:rPr lang="en-US" sz="4000" dirty="0"/>
              <a:t> </a:t>
            </a:r>
            <a:r>
              <a:rPr lang="en-US" sz="4000" dirty="0" err="1"/>
              <a:t>untuk</a:t>
            </a:r>
            <a:r>
              <a:rPr lang="en-US" sz="4000" dirty="0"/>
              <a:t> </a:t>
            </a:r>
            <a:r>
              <a:rPr lang="en-US" sz="4000" dirty="0" err="1"/>
              <a:t>menemukan</a:t>
            </a:r>
            <a:r>
              <a:rPr lang="en-US" sz="4000" dirty="0"/>
              <a:t>, </a:t>
            </a:r>
            <a:r>
              <a:rPr lang="en-US" sz="4000" dirty="0" err="1"/>
              <a:t>mengerjakan</a:t>
            </a:r>
            <a:r>
              <a:rPr lang="en-US" sz="4000" dirty="0"/>
              <a:t>, </a:t>
            </a:r>
            <a:r>
              <a:rPr lang="en-US" sz="4000" dirty="0" err="1"/>
              <a:t>mengevaluasi</a:t>
            </a:r>
            <a:r>
              <a:rPr lang="en-US" sz="4000" dirty="0"/>
              <a:t>, </a:t>
            </a:r>
            <a:r>
              <a:rPr lang="en-US" sz="4000" dirty="0" err="1"/>
              <a:t>menggunakan</a:t>
            </a:r>
            <a:r>
              <a:rPr lang="en-US" sz="4000" dirty="0"/>
              <a:t>, </a:t>
            </a:r>
            <a:r>
              <a:rPr lang="en-US" sz="4000" dirty="0" err="1"/>
              <a:t>membuat</a:t>
            </a:r>
            <a:r>
              <a:rPr lang="en-US" sz="4000" dirty="0"/>
              <a:t> </a:t>
            </a:r>
            <a:r>
              <a:rPr lang="en-US" sz="4000" dirty="0" err="1"/>
              <a:t>serta</a:t>
            </a:r>
            <a:r>
              <a:rPr lang="en-US" sz="4000" dirty="0"/>
              <a:t> </a:t>
            </a:r>
            <a:r>
              <a:rPr lang="en-US" sz="4000" dirty="0" err="1"/>
              <a:t>memanfaatkannya</a:t>
            </a:r>
            <a:r>
              <a:rPr lang="en-US" sz="4000" dirty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/>
              <a:t>bijak</a:t>
            </a:r>
            <a:r>
              <a:rPr lang="en-US" sz="4000" dirty="0"/>
              <a:t>, </a:t>
            </a:r>
            <a:r>
              <a:rPr lang="en-US" sz="4000" dirty="0" err="1"/>
              <a:t>cerdas</a:t>
            </a:r>
            <a:r>
              <a:rPr lang="en-US" sz="4000" dirty="0"/>
              <a:t>, </a:t>
            </a:r>
            <a:r>
              <a:rPr lang="en-US" sz="4000" dirty="0" err="1"/>
              <a:t>cermat</a:t>
            </a:r>
            <a:r>
              <a:rPr lang="en-US" sz="4000" dirty="0"/>
              <a:t> </a:t>
            </a:r>
            <a:r>
              <a:rPr lang="en-US" sz="4000" dirty="0" err="1"/>
              <a:t>serta</a:t>
            </a:r>
            <a:r>
              <a:rPr lang="en-US" sz="4000" dirty="0"/>
              <a:t> </a:t>
            </a:r>
            <a:r>
              <a:rPr lang="en-US" sz="4000" dirty="0" err="1"/>
              <a:t>tepat</a:t>
            </a:r>
            <a:r>
              <a:rPr lang="en-US" sz="4000" dirty="0"/>
              <a:t> </a:t>
            </a:r>
            <a:r>
              <a:rPr lang="en-US" sz="4000" dirty="0" err="1"/>
              <a:t>sesuai</a:t>
            </a:r>
            <a:r>
              <a:rPr lang="en-US" sz="4000" dirty="0"/>
              <a:t> </a:t>
            </a:r>
            <a:r>
              <a:rPr lang="en-US" sz="4000" dirty="0" err="1"/>
              <a:t>kegunaannya</a:t>
            </a:r>
            <a:r>
              <a:rPr lang="en-US" sz="4000" dirty="0"/>
              <a:t>.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34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6811851" cy="472002"/>
          </a:xfrm>
        </p:spPr>
        <p:txBody>
          <a:bodyPr>
            <a:noAutofit/>
          </a:bodyPr>
          <a:lstStyle/>
          <a:p>
            <a:r>
              <a:rPr lang="en-US" sz="3200" dirty="0" err="1" smtClean="0"/>
              <a:t>Prinsip</a:t>
            </a:r>
            <a:r>
              <a:rPr lang="en-US" sz="3200" dirty="0" smtClean="0"/>
              <a:t> </a:t>
            </a:r>
            <a:r>
              <a:rPr lang="en-US" sz="3200" dirty="0" err="1" smtClean="0"/>
              <a:t>dasar</a:t>
            </a:r>
            <a:r>
              <a:rPr lang="en-US" sz="3200" dirty="0" smtClean="0"/>
              <a:t> </a:t>
            </a:r>
            <a:r>
              <a:rPr lang="en-US" sz="3200" dirty="0" err="1" smtClean="0"/>
              <a:t>literasi</a:t>
            </a:r>
            <a:r>
              <a:rPr lang="en-US" sz="3200" dirty="0" smtClean="0"/>
              <a:t> digital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4"/>
            <a:ext cx="10752786" cy="5615189"/>
          </a:xfrm>
        </p:spPr>
        <p:txBody>
          <a:bodyPr>
            <a:noAutofit/>
          </a:bodyPr>
          <a:lstStyle/>
          <a:p>
            <a:r>
              <a:rPr lang="en-US" sz="2000" dirty="0" err="1"/>
              <a:t>Prinsip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 </a:t>
            </a:r>
            <a:r>
              <a:rPr lang="en-US" sz="2000" dirty="0" err="1"/>
              <a:t>literasi</a:t>
            </a:r>
            <a:r>
              <a:rPr lang="en-US" sz="2000" dirty="0"/>
              <a:t> digital </a:t>
            </a:r>
            <a:r>
              <a:rPr lang="en-US" sz="2000" dirty="0" smtClean="0"/>
              <a:t>; </a:t>
            </a:r>
            <a:r>
              <a:rPr lang="en-US" sz="2000" dirty="0" err="1" smtClean="0"/>
              <a:t>Menurut</a:t>
            </a:r>
            <a:r>
              <a:rPr lang="en-US" sz="2000" dirty="0" smtClean="0"/>
              <a:t> </a:t>
            </a:r>
            <a:r>
              <a:rPr lang="en-US" sz="2000" dirty="0" err="1"/>
              <a:t>Yudha</a:t>
            </a:r>
            <a:r>
              <a:rPr lang="en-US" sz="2000" dirty="0"/>
              <a:t> </a:t>
            </a:r>
            <a:r>
              <a:rPr lang="en-US" sz="2000" dirty="0" err="1"/>
              <a:t>Pradana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Atribusi</a:t>
            </a:r>
            <a:r>
              <a:rPr lang="en-US" sz="2000" dirty="0"/>
              <a:t> </a:t>
            </a:r>
            <a:r>
              <a:rPr lang="en-US" sz="2000" dirty="0" err="1"/>
              <a:t>Kewargaan</a:t>
            </a:r>
            <a:r>
              <a:rPr lang="en-US" sz="2000" dirty="0"/>
              <a:t> Digital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Literasi</a:t>
            </a:r>
            <a:r>
              <a:rPr lang="en-US" sz="2000" dirty="0"/>
              <a:t> Digital (2018), </a:t>
            </a:r>
            <a:r>
              <a:rPr lang="en-US" sz="2000" dirty="0" err="1"/>
              <a:t>literasi</a:t>
            </a:r>
            <a:r>
              <a:rPr lang="en-US" sz="2000" dirty="0"/>
              <a:t> digital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empat</a:t>
            </a:r>
            <a:r>
              <a:rPr lang="en-US" sz="2000" dirty="0"/>
              <a:t> </a:t>
            </a:r>
            <a:r>
              <a:rPr lang="en-US" sz="2000" dirty="0" err="1"/>
              <a:t>prinsip</a:t>
            </a:r>
            <a:r>
              <a:rPr lang="en-US" sz="2000" dirty="0"/>
              <a:t> </a:t>
            </a:r>
            <a:r>
              <a:rPr lang="en-US" sz="2000" dirty="0" err="1"/>
              <a:t>dasar</a:t>
            </a:r>
            <a:r>
              <a:rPr lang="en-US" sz="2000" dirty="0"/>
              <a:t>, </a:t>
            </a:r>
            <a:r>
              <a:rPr lang="en-US" sz="2000" dirty="0" err="1"/>
              <a:t>yaitu</a:t>
            </a:r>
            <a:r>
              <a:rPr lang="en-US" sz="2000" dirty="0"/>
              <a:t>: </a:t>
            </a:r>
            <a:endParaRPr lang="en-US" sz="2000" dirty="0" smtClean="0"/>
          </a:p>
          <a:p>
            <a:pPr marL="514350" indent="-514350">
              <a:buAutoNum type="arabicPeriod"/>
            </a:pPr>
            <a:r>
              <a:rPr lang="en-US" sz="2000" dirty="0" err="1" smtClean="0"/>
              <a:t>Pemahaman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smtClean="0"/>
              <a:t> </a:t>
            </a:r>
            <a:r>
              <a:rPr lang="en-US" sz="2000" dirty="0" err="1"/>
              <a:t>Artinya</a:t>
            </a:r>
            <a:r>
              <a:rPr lang="en-US" sz="2000" dirty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yang </a:t>
            </a:r>
            <a:r>
              <a:rPr lang="en-US" sz="2000" dirty="0" err="1"/>
              <a:t>diberikan</a:t>
            </a:r>
            <a:r>
              <a:rPr lang="en-US" sz="2000" dirty="0"/>
              <a:t> media, </a:t>
            </a:r>
            <a:r>
              <a:rPr lang="en-US" sz="2000" dirty="0" err="1"/>
              <a:t>baik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implisit</a:t>
            </a:r>
            <a:r>
              <a:rPr lang="en-US" sz="2000" dirty="0"/>
              <a:t> </a:t>
            </a:r>
            <a:r>
              <a:rPr lang="en-US" sz="2000" dirty="0" err="1"/>
              <a:t>ataupun</a:t>
            </a:r>
            <a:r>
              <a:rPr lang="en-US" sz="2000" dirty="0"/>
              <a:t> </a:t>
            </a:r>
            <a:r>
              <a:rPr lang="en-US" sz="2000" dirty="0" err="1"/>
              <a:t>eksplisit</a:t>
            </a:r>
            <a:r>
              <a:rPr lang="en-US" sz="2000" dirty="0"/>
              <a:t>.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2. </a:t>
            </a:r>
            <a:r>
              <a:rPr lang="en-US" sz="2000" dirty="0" err="1" smtClean="0"/>
              <a:t>Saling</a:t>
            </a:r>
            <a:r>
              <a:rPr lang="en-US" sz="2000" dirty="0" smtClean="0"/>
              <a:t> </a:t>
            </a:r>
            <a:r>
              <a:rPr lang="en-US" sz="2000" dirty="0" err="1"/>
              <a:t>ketergantungan</a:t>
            </a:r>
            <a:r>
              <a:rPr lang="en-US" sz="2000" dirty="0"/>
              <a:t>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err="1" smtClean="0"/>
              <a:t>Artinya</a:t>
            </a:r>
            <a:r>
              <a:rPr lang="en-US" sz="2000" dirty="0" smtClean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media yang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lainnya</a:t>
            </a:r>
            <a:r>
              <a:rPr lang="en-US" sz="2000" dirty="0"/>
              <a:t> </a:t>
            </a:r>
            <a:r>
              <a:rPr lang="en-US" sz="2000" dirty="0" err="1"/>
              <a:t>saling</a:t>
            </a:r>
            <a:r>
              <a:rPr lang="en-US" sz="2000" dirty="0"/>
              <a:t> </a:t>
            </a:r>
            <a:r>
              <a:rPr lang="en-US" sz="2000" dirty="0" err="1"/>
              <a:t>bergantung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berhubungan</a:t>
            </a:r>
            <a:r>
              <a:rPr lang="en-US" sz="2000" dirty="0"/>
              <a:t>. </a:t>
            </a:r>
            <a:r>
              <a:rPr lang="en-US" sz="2000" dirty="0" smtClean="0"/>
              <a:t>Media </a:t>
            </a:r>
            <a:r>
              <a:rPr lang="en-US" sz="2000" dirty="0"/>
              <a:t>yang </a:t>
            </a:r>
            <a:r>
              <a:rPr lang="en-US" sz="2000" dirty="0" err="1"/>
              <a:t>ada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saling</a:t>
            </a:r>
            <a:r>
              <a:rPr lang="en-US" sz="2000" dirty="0"/>
              <a:t> </a:t>
            </a:r>
            <a:r>
              <a:rPr lang="en-US" sz="2000" dirty="0" err="1"/>
              <a:t>berdampingan</a:t>
            </a:r>
            <a:r>
              <a:rPr lang="en-US" sz="2000" dirty="0"/>
              <a:t>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melengkapi</a:t>
            </a:r>
            <a:r>
              <a:rPr lang="en-US" sz="2000" dirty="0"/>
              <a:t> </a:t>
            </a:r>
            <a:r>
              <a:rPr lang="en-US" sz="2000" dirty="0" err="1"/>
              <a:t>antara</a:t>
            </a:r>
            <a:r>
              <a:rPr lang="en-US" sz="2000" dirty="0"/>
              <a:t> </a:t>
            </a:r>
            <a:r>
              <a:rPr lang="en-US" sz="2000" dirty="0" err="1"/>
              <a:t>satu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smtClean="0"/>
              <a:t>lain.</a:t>
            </a:r>
          </a:p>
          <a:p>
            <a:pPr marL="0" indent="0">
              <a:buNone/>
            </a:pPr>
            <a:r>
              <a:rPr lang="en-US" sz="2000" dirty="0" smtClean="0"/>
              <a:t>3. </a:t>
            </a:r>
            <a:r>
              <a:rPr lang="en-US" sz="2000" dirty="0" err="1" smtClean="0"/>
              <a:t>Faktor</a:t>
            </a:r>
            <a:r>
              <a:rPr lang="en-US" sz="2000" dirty="0" smtClean="0"/>
              <a:t> </a:t>
            </a:r>
            <a:r>
              <a:rPr lang="en-US" sz="2000" dirty="0" err="1"/>
              <a:t>sosial</a:t>
            </a:r>
            <a:r>
              <a:rPr lang="en-US" sz="2000" dirty="0"/>
              <a:t>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err="1" smtClean="0"/>
              <a:t>Artinya</a:t>
            </a:r>
            <a:r>
              <a:rPr lang="en-US" sz="2000" dirty="0" smtClean="0"/>
              <a:t> </a:t>
            </a:r>
            <a:r>
              <a:rPr lang="en-US" sz="2000" dirty="0"/>
              <a:t>media </a:t>
            </a:r>
            <a:r>
              <a:rPr lang="en-US" sz="2000" dirty="0" err="1"/>
              <a:t>saling</a:t>
            </a:r>
            <a:r>
              <a:rPr lang="en-US" sz="2000" dirty="0"/>
              <a:t> </a:t>
            </a:r>
            <a:r>
              <a:rPr lang="en-US" sz="2000" dirty="0" err="1"/>
              <a:t>berbagi</a:t>
            </a:r>
            <a:r>
              <a:rPr lang="en-US" sz="2000" dirty="0"/>
              <a:t> </a:t>
            </a:r>
            <a:r>
              <a:rPr lang="en-US" sz="2000" dirty="0" err="1"/>
              <a:t>pesan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kepada</a:t>
            </a:r>
            <a:r>
              <a:rPr lang="en-US" sz="2000" dirty="0"/>
              <a:t> </a:t>
            </a:r>
            <a:r>
              <a:rPr lang="en-US" sz="2000" dirty="0" err="1"/>
              <a:t>masayrakat</a:t>
            </a:r>
            <a:r>
              <a:rPr lang="en-US" sz="2000" dirty="0"/>
              <a:t>. </a:t>
            </a:r>
            <a:r>
              <a:rPr lang="en-US" sz="2000" dirty="0" err="1"/>
              <a:t>Karena</a:t>
            </a:r>
            <a:r>
              <a:rPr lang="en-US" sz="2000" dirty="0"/>
              <a:t> </a:t>
            </a:r>
            <a:r>
              <a:rPr lang="en-US" sz="2000" dirty="0" err="1"/>
              <a:t>keberhasilan</a:t>
            </a:r>
            <a:r>
              <a:rPr lang="en-US" sz="2000" dirty="0"/>
              <a:t> </a:t>
            </a:r>
            <a:r>
              <a:rPr lang="en-US" sz="2000" dirty="0" err="1"/>
              <a:t>jangka</a:t>
            </a:r>
            <a:r>
              <a:rPr lang="en-US" sz="2000" dirty="0"/>
              <a:t> </a:t>
            </a:r>
            <a:r>
              <a:rPr lang="en-US" sz="2000" dirty="0" err="1"/>
              <a:t>panjang</a:t>
            </a:r>
            <a:r>
              <a:rPr lang="en-US" sz="2000" dirty="0"/>
              <a:t> media </a:t>
            </a:r>
            <a:r>
              <a:rPr lang="en-US" sz="2000" dirty="0" err="1"/>
              <a:t>ditentukan</a:t>
            </a:r>
            <a:r>
              <a:rPr lang="en-US" sz="2000" dirty="0"/>
              <a:t> </a:t>
            </a:r>
            <a:r>
              <a:rPr lang="en-US" sz="2000" dirty="0" err="1"/>
              <a:t>oleh</a:t>
            </a:r>
            <a:r>
              <a:rPr lang="en-US" sz="2000" dirty="0"/>
              <a:t> </a:t>
            </a:r>
            <a:r>
              <a:rPr lang="en-US" sz="2000" dirty="0" err="1"/>
              <a:t>pembagi</a:t>
            </a:r>
            <a:r>
              <a:rPr lang="en-US" sz="2000" dirty="0"/>
              <a:t>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penerima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.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4. </a:t>
            </a:r>
            <a:r>
              <a:rPr lang="en-US" sz="2000" dirty="0" err="1" smtClean="0"/>
              <a:t>Kurasi</a:t>
            </a:r>
            <a:r>
              <a:rPr lang="en-US" sz="2000" dirty="0" smtClean="0"/>
              <a:t> </a:t>
            </a:r>
          </a:p>
          <a:p>
            <a:pPr marL="0" indent="0">
              <a:buNone/>
            </a:pPr>
            <a:r>
              <a:rPr lang="en-US" sz="2000" dirty="0" err="1" smtClean="0"/>
              <a:t>Artinya</a:t>
            </a:r>
            <a:r>
              <a:rPr lang="en-US" sz="2000" dirty="0" smtClean="0"/>
              <a:t> </a:t>
            </a:r>
            <a:r>
              <a:rPr lang="en-US" sz="2000" dirty="0" err="1"/>
              <a:t>masyarakat</a:t>
            </a:r>
            <a:r>
              <a:rPr lang="en-US" sz="2000" dirty="0"/>
              <a:t> </a:t>
            </a:r>
            <a:r>
              <a:rPr lang="en-US" sz="2000" dirty="0" err="1"/>
              <a:t>memiliki</a:t>
            </a:r>
            <a:r>
              <a:rPr lang="en-US" sz="2000" dirty="0"/>
              <a:t>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mengakses</a:t>
            </a:r>
            <a:r>
              <a:rPr lang="en-US" sz="2000" dirty="0"/>
              <a:t>,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menyimpan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dibaca</a:t>
            </a:r>
            <a:r>
              <a:rPr lang="en-US" sz="2000" dirty="0"/>
              <a:t> di lain </a:t>
            </a:r>
            <a:r>
              <a:rPr lang="en-US" sz="2000" dirty="0" err="1"/>
              <a:t>hari</a:t>
            </a:r>
            <a:r>
              <a:rPr lang="en-US" sz="2000" dirty="0"/>
              <a:t>. </a:t>
            </a:r>
            <a:r>
              <a:rPr lang="en-US" sz="2000" dirty="0" err="1"/>
              <a:t>Kurasi</a:t>
            </a:r>
            <a:r>
              <a:rPr lang="en-US" sz="2000" dirty="0"/>
              <a:t> </a:t>
            </a:r>
            <a:r>
              <a:rPr lang="en-US" sz="2000" dirty="0" err="1"/>
              <a:t>juga</a:t>
            </a:r>
            <a:r>
              <a:rPr lang="en-US" sz="2000" dirty="0"/>
              <a:t> </a:t>
            </a:r>
            <a:r>
              <a:rPr lang="en-US" sz="2000" dirty="0" err="1"/>
              <a:t>termasuk</a:t>
            </a:r>
            <a:r>
              <a:rPr lang="en-US" sz="2000" dirty="0"/>
              <a:t> </a:t>
            </a:r>
            <a:r>
              <a:rPr lang="en-US" sz="2000" dirty="0" err="1"/>
              <a:t>kemampuan</a:t>
            </a:r>
            <a:r>
              <a:rPr lang="en-US" sz="2000" dirty="0"/>
              <a:t> </a:t>
            </a:r>
            <a:r>
              <a:rPr lang="en-US" sz="2000" dirty="0" err="1"/>
              <a:t>bekerja</a:t>
            </a:r>
            <a:r>
              <a:rPr lang="en-US" sz="2000" dirty="0"/>
              <a:t> </a:t>
            </a:r>
            <a:r>
              <a:rPr lang="en-US" sz="2000" dirty="0" err="1"/>
              <a:t>sama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mencari</a:t>
            </a:r>
            <a:r>
              <a:rPr lang="en-US" sz="2000" dirty="0"/>
              <a:t>, </a:t>
            </a:r>
            <a:r>
              <a:rPr lang="en-US" sz="2000" dirty="0" err="1"/>
              <a:t>mengumpulkan</a:t>
            </a:r>
            <a:r>
              <a:rPr lang="en-US" sz="2000" dirty="0"/>
              <a:t> </a:t>
            </a:r>
            <a:r>
              <a:rPr lang="en-US" sz="2000" dirty="0" err="1"/>
              <a:t>serta</a:t>
            </a:r>
            <a:r>
              <a:rPr lang="en-US" sz="2000" dirty="0"/>
              <a:t> </a:t>
            </a:r>
            <a:r>
              <a:rPr lang="en-US" sz="2000" dirty="0" err="1"/>
              <a:t>mengorganisasi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yang </a:t>
            </a:r>
            <a:r>
              <a:rPr lang="en-US" sz="2000" dirty="0" err="1"/>
              <a:t>dinilai</a:t>
            </a:r>
            <a:r>
              <a:rPr lang="en-US" sz="2000" dirty="0"/>
              <a:t> </a:t>
            </a:r>
            <a:r>
              <a:rPr lang="en-US" sz="2000" dirty="0" err="1"/>
              <a:t>berguna</a:t>
            </a:r>
            <a:r>
              <a:rPr lang="en-US" sz="2000" dirty="0"/>
              <a:t>.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71806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266386" cy="394729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literasi</a:t>
            </a:r>
            <a:r>
              <a:rPr lang="en-US" dirty="0" smtClean="0"/>
              <a:t> digital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033" y="1262130"/>
            <a:ext cx="11410681" cy="5692462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literasi</a:t>
            </a:r>
            <a:r>
              <a:rPr lang="en-US" dirty="0"/>
              <a:t> digital </a:t>
            </a:r>
            <a:r>
              <a:rPr lang="en-US" dirty="0" err="1"/>
              <a:t>Dilansir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Literasi</a:t>
            </a:r>
            <a:r>
              <a:rPr lang="en-US" dirty="0"/>
              <a:t> Digital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Pandemi</a:t>
            </a:r>
            <a:r>
              <a:rPr lang="en-US" dirty="0"/>
              <a:t> Covid-19 (2020) </a:t>
            </a:r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Eti</a:t>
            </a:r>
            <a:r>
              <a:rPr lang="en-US" dirty="0"/>
              <a:t> </a:t>
            </a:r>
            <a:r>
              <a:rPr lang="en-US" dirty="0" err="1"/>
              <a:t>Sumiati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Wijonarko</a:t>
            </a:r>
            <a:r>
              <a:rPr lang="en-US" dirty="0"/>
              <a:t>, </a:t>
            </a:r>
            <a:r>
              <a:rPr lang="en-US" dirty="0" err="1"/>
              <a:t>literasi</a:t>
            </a:r>
            <a:r>
              <a:rPr lang="en-US" dirty="0"/>
              <a:t> digital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membawa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Manfaat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di </a:t>
            </a:r>
            <a:r>
              <a:rPr lang="en-US" dirty="0" err="1"/>
              <a:t>antaranya</a:t>
            </a:r>
            <a:r>
              <a:rPr lang="en-US" dirty="0"/>
              <a:t>: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menambah</a:t>
            </a:r>
            <a:r>
              <a:rPr lang="en-US" dirty="0"/>
              <a:t> </a:t>
            </a:r>
            <a:r>
              <a:rPr lang="en-US" dirty="0" err="1"/>
              <a:t>wawasan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/>
              <a:t>penguasaan</a:t>
            </a:r>
            <a:r>
              <a:rPr lang="en-US" dirty="0"/>
              <a:t> ‘</a:t>
            </a:r>
            <a:r>
              <a:rPr lang="en-US" dirty="0" err="1"/>
              <a:t>kosa</a:t>
            </a:r>
            <a:r>
              <a:rPr lang="en-US" dirty="0"/>
              <a:t> kata’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dibaca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/>
              <a:t>kemampuan</a:t>
            </a:r>
            <a:r>
              <a:rPr lang="en-US" dirty="0"/>
              <a:t> verbal </a:t>
            </a:r>
            <a:r>
              <a:rPr lang="en-US" dirty="0" err="1"/>
              <a:t>individu</a:t>
            </a:r>
            <a:r>
              <a:rPr lang="en-US" dirty="0"/>
              <a:t>. </a:t>
            </a:r>
            <a:r>
              <a:rPr lang="en-US" dirty="0" err="1"/>
              <a:t>Literasi</a:t>
            </a:r>
            <a:r>
              <a:rPr lang="en-US" dirty="0"/>
              <a:t> digital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fokus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konsentrasi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Menambah</a:t>
            </a:r>
            <a:r>
              <a:rPr lang="en-US" dirty="0" smtClean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membaca</a:t>
            </a:r>
            <a:r>
              <a:rPr lang="en-US" dirty="0"/>
              <a:t>, </a:t>
            </a:r>
            <a:r>
              <a:rPr lang="en-US" dirty="0" err="1"/>
              <a:t>merangkai</a:t>
            </a:r>
            <a:r>
              <a:rPr lang="en-US" dirty="0"/>
              <a:t> </a:t>
            </a:r>
            <a:r>
              <a:rPr lang="en-US" dirty="0" err="1"/>
              <a:t>kalimat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menulis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673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240628" cy="433365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 err="1" smtClean="0"/>
              <a:t>literasi</a:t>
            </a:r>
            <a:r>
              <a:rPr lang="en-US" dirty="0" smtClean="0"/>
              <a:t> digital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185" y="1184856"/>
            <a:ext cx="10869769" cy="5331854"/>
          </a:xfrm>
        </p:spPr>
        <p:txBody>
          <a:bodyPr>
            <a:normAutofit/>
          </a:bodyPr>
          <a:lstStyle/>
          <a:p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literasi</a:t>
            </a:r>
            <a:r>
              <a:rPr lang="en-US" dirty="0"/>
              <a:t> digital </a:t>
            </a:r>
            <a:r>
              <a:rPr lang="en-US" dirty="0" err="1"/>
              <a:t>Literasi</a:t>
            </a:r>
            <a:r>
              <a:rPr lang="en-US" dirty="0"/>
              <a:t> digital </a:t>
            </a:r>
            <a:r>
              <a:rPr lang="en-US" dirty="0" err="1"/>
              <a:t>setidaknya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tantangan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dihadapi</a:t>
            </a:r>
            <a:r>
              <a:rPr lang="en-US" dirty="0"/>
              <a:t>. </a:t>
            </a:r>
            <a:r>
              <a:rPr lang="en-US" dirty="0" err="1"/>
              <a:t>Tantangan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diatasi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literasi</a:t>
            </a:r>
            <a:r>
              <a:rPr lang="en-US" dirty="0"/>
              <a:t> digital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penggunakan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komunikasi</a:t>
            </a:r>
            <a:r>
              <a:rPr lang="en-US" dirty="0"/>
              <a:t>.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penjelasannya</a:t>
            </a:r>
            <a:r>
              <a:rPr lang="en-US" dirty="0"/>
              <a:t>: </a:t>
            </a:r>
            <a:endParaRPr lang="en-US" dirty="0" smtClean="0"/>
          </a:p>
          <a:p>
            <a:r>
              <a:rPr lang="en-US" dirty="0" err="1" smtClean="0"/>
              <a:t>Arus</a:t>
            </a:r>
            <a:r>
              <a:rPr lang="en-US" dirty="0" smtClean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banyak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Tantangan</a:t>
            </a:r>
            <a:r>
              <a:rPr lang="en-US" dirty="0" smtClean="0"/>
              <a:t> </a:t>
            </a:r>
            <a:r>
              <a:rPr lang="en-US" dirty="0"/>
              <a:t>paling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literasi</a:t>
            </a:r>
            <a:r>
              <a:rPr lang="en-US" dirty="0"/>
              <a:t> digital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banyak</a:t>
            </a:r>
            <a:r>
              <a:rPr lang="en-US" dirty="0"/>
              <a:t>.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di </a:t>
            </a:r>
            <a:r>
              <a:rPr lang="en-US" dirty="0" err="1"/>
              <a:t>saat</a:t>
            </a:r>
            <a:r>
              <a:rPr lang="en-US" dirty="0"/>
              <a:t> yang </a:t>
            </a:r>
            <a:r>
              <a:rPr lang="en-US" dirty="0" err="1"/>
              <a:t>bersamaan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inilah</a:t>
            </a:r>
            <a:r>
              <a:rPr lang="en-US" dirty="0"/>
              <a:t> </a:t>
            </a:r>
            <a:r>
              <a:rPr lang="en-US" dirty="0" err="1"/>
              <a:t>literasi</a:t>
            </a:r>
            <a:r>
              <a:rPr lang="en-US" dirty="0"/>
              <a:t> digital </a:t>
            </a:r>
            <a:r>
              <a:rPr lang="en-US" dirty="0" err="1"/>
              <a:t>berperan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, </a:t>
            </a:r>
            <a:r>
              <a:rPr lang="en-US" dirty="0" err="1"/>
              <a:t>menemukan</a:t>
            </a:r>
            <a:r>
              <a:rPr lang="en-US" dirty="0"/>
              <a:t>, </a:t>
            </a:r>
            <a:r>
              <a:rPr lang="en-US" dirty="0" err="1"/>
              <a:t>memilah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271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Autofit/>
          </a:bodyPr>
          <a:lstStyle/>
          <a:p>
            <a:r>
              <a:rPr lang="en-US" sz="4000" dirty="0" err="1"/>
              <a:t>Konten</a:t>
            </a:r>
            <a:r>
              <a:rPr lang="en-US" sz="4000" dirty="0"/>
              <a:t> </a:t>
            </a:r>
            <a:r>
              <a:rPr lang="en-US" sz="4000" dirty="0" err="1"/>
              <a:t>negatif</a:t>
            </a:r>
            <a:r>
              <a:rPr lang="en-US" sz="4000" dirty="0"/>
              <a:t> </a:t>
            </a:r>
            <a:r>
              <a:rPr lang="en-US" sz="4000" dirty="0" err="1"/>
              <a:t>Konten</a:t>
            </a:r>
            <a:r>
              <a:rPr lang="en-US" sz="4000" dirty="0"/>
              <a:t> </a:t>
            </a:r>
            <a:r>
              <a:rPr lang="en-US" sz="4000" dirty="0" err="1"/>
              <a:t>negatif</a:t>
            </a:r>
            <a:r>
              <a:rPr lang="en-US" sz="4000" dirty="0"/>
              <a:t> </a:t>
            </a:r>
            <a:r>
              <a:rPr lang="en-US" sz="4000" dirty="0" err="1"/>
              <a:t>juga</a:t>
            </a:r>
            <a:r>
              <a:rPr lang="en-US" sz="4000" dirty="0"/>
              <a:t> </a:t>
            </a:r>
            <a:r>
              <a:rPr lang="en-US" sz="4000" dirty="0" err="1"/>
              <a:t>menjadi</a:t>
            </a:r>
            <a:r>
              <a:rPr lang="en-US" sz="4000" dirty="0"/>
              <a:t> </a:t>
            </a:r>
            <a:r>
              <a:rPr lang="en-US" sz="4000" dirty="0" err="1"/>
              <a:t>salah</a:t>
            </a:r>
            <a:r>
              <a:rPr lang="en-US" sz="4000" dirty="0"/>
              <a:t> </a:t>
            </a:r>
            <a:r>
              <a:rPr lang="en-US" sz="4000" dirty="0" err="1"/>
              <a:t>satu</a:t>
            </a:r>
            <a:r>
              <a:rPr lang="en-US" sz="4000" dirty="0"/>
              <a:t> </a:t>
            </a:r>
            <a:r>
              <a:rPr lang="en-US" sz="4000" dirty="0" err="1"/>
              <a:t>tantangan</a:t>
            </a:r>
            <a:r>
              <a:rPr lang="en-US" sz="4000" dirty="0"/>
              <a:t> era </a:t>
            </a:r>
            <a:r>
              <a:rPr lang="en-US" sz="4000" dirty="0" err="1"/>
              <a:t>literasi</a:t>
            </a:r>
            <a:r>
              <a:rPr lang="en-US" sz="4000" dirty="0"/>
              <a:t> digital. </a:t>
            </a:r>
            <a:r>
              <a:rPr lang="en-US" sz="4000" dirty="0" err="1"/>
              <a:t>Contohnya</a:t>
            </a:r>
            <a:r>
              <a:rPr lang="en-US" sz="4000" dirty="0"/>
              <a:t> </a:t>
            </a:r>
            <a:r>
              <a:rPr lang="en-US" sz="4000" dirty="0" err="1"/>
              <a:t>konten</a:t>
            </a:r>
            <a:r>
              <a:rPr lang="en-US" sz="4000" dirty="0"/>
              <a:t> </a:t>
            </a:r>
            <a:r>
              <a:rPr lang="en-US" sz="4000" dirty="0" err="1"/>
              <a:t>pornografi</a:t>
            </a:r>
            <a:r>
              <a:rPr lang="en-US" sz="4000" dirty="0"/>
              <a:t>, </a:t>
            </a:r>
            <a:r>
              <a:rPr lang="en-US" sz="4000" dirty="0" err="1"/>
              <a:t>isu</a:t>
            </a:r>
            <a:r>
              <a:rPr lang="en-US" sz="4000" dirty="0"/>
              <a:t> SARA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/>
              <a:t>lainnya</a:t>
            </a:r>
            <a:r>
              <a:rPr lang="en-US" sz="4000" dirty="0"/>
              <a:t>. </a:t>
            </a:r>
            <a:r>
              <a:rPr lang="en-US" sz="4000" dirty="0" err="1"/>
              <a:t>Kemampuan</a:t>
            </a:r>
            <a:r>
              <a:rPr lang="en-US" sz="4000" dirty="0"/>
              <a:t> </a:t>
            </a:r>
            <a:r>
              <a:rPr lang="en-US" sz="4000" dirty="0" err="1"/>
              <a:t>individu</a:t>
            </a:r>
            <a:r>
              <a:rPr lang="en-US" sz="4000" dirty="0"/>
              <a:t> </a:t>
            </a:r>
            <a:r>
              <a:rPr lang="en-US" sz="4000" dirty="0" err="1"/>
              <a:t>dalam</a:t>
            </a:r>
            <a:r>
              <a:rPr lang="en-US" sz="4000" dirty="0"/>
              <a:t> </a:t>
            </a:r>
            <a:r>
              <a:rPr lang="en-US" sz="4000" dirty="0" err="1"/>
              <a:t>mengakses</a:t>
            </a:r>
            <a:r>
              <a:rPr lang="en-US" sz="4000" dirty="0"/>
              <a:t> internet, </a:t>
            </a:r>
            <a:r>
              <a:rPr lang="en-US" sz="4000" dirty="0" err="1"/>
              <a:t>khususnya</a:t>
            </a:r>
            <a:r>
              <a:rPr lang="en-US" sz="4000" dirty="0"/>
              <a:t> </a:t>
            </a:r>
            <a:r>
              <a:rPr lang="en-US" sz="4000" dirty="0" err="1"/>
              <a:t>teknologi</a:t>
            </a:r>
            <a:r>
              <a:rPr lang="en-US" sz="4000" dirty="0"/>
              <a:t> </a:t>
            </a:r>
            <a:r>
              <a:rPr lang="en-US" sz="4000" dirty="0" err="1"/>
              <a:t>informasi</a:t>
            </a:r>
            <a:r>
              <a:rPr lang="en-US" sz="4000" dirty="0"/>
              <a:t>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/>
              <a:t>komunikasi</a:t>
            </a:r>
            <a:r>
              <a:rPr lang="en-US" sz="4000" dirty="0"/>
              <a:t>, </a:t>
            </a:r>
            <a:r>
              <a:rPr lang="en-US" sz="4000" dirty="0" err="1"/>
              <a:t>harus</a:t>
            </a:r>
            <a:r>
              <a:rPr lang="en-US" sz="4000" dirty="0"/>
              <a:t> </a:t>
            </a:r>
            <a:r>
              <a:rPr lang="en-US" sz="4000" dirty="0" err="1"/>
              <a:t>dibarengi</a:t>
            </a:r>
            <a:r>
              <a:rPr lang="en-US" sz="4000" dirty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/>
              <a:t>literasi</a:t>
            </a:r>
            <a:r>
              <a:rPr lang="en-US" sz="4000" dirty="0"/>
              <a:t> digital. </a:t>
            </a:r>
            <a:r>
              <a:rPr lang="en-US" sz="4000" dirty="0" err="1"/>
              <a:t>Sehingga</a:t>
            </a:r>
            <a:r>
              <a:rPr lang="en-US" sz="4000" dirty="0"/>
              <a:t> </a:t>
            </a:r>
            <a:r>
              <a:rPr lang="en-US" sz="4000" dirty="0" err="1"/>
              <a:t>individu</a:t>
            </a:r>
            <a:r>
              <a:rPr lang="en-US" sz="4000" dirty="0"/>
              <a:t> </a:t>
            </a:r>
            <a:r>
              <a:rPr lang="en-US" sz="4000" dirty="0" err="1"/>
              <a:t>bisa</a:t>
            </a:r>
            <a:r>
              <a:rPr lang="en-US" sz="4000" dirty="0"/>
              <a:t> </a:t>
            </a:r>
            <a:r>
              <a:rPr lang="en-US" sz="4000" dirty="0" err="1"/>
              <a:t>mengetahui</a:t>
            </a:r>
            <a:r>
              <a:rPr lang="en-US" sz="4000" dirty="0"/>
              <a:t>, </a:t>
            </a:r>
            <a:r>
              <a:rPr lang="en-US" sz="4000" dirty="0" err="1"/>
              <a:t>mana</a:t>
            </a:r>
            <a:r>
              <a:rPr lang="en-US" sz="4000" dirty="0"/>
              <a:t> </a:t>
            </a:r>
            <a:r>
              <a:rPr lang="en-US" sz="4000" dirty="0" err="1"/>
              <a:t>konten</a:t>
            </a:r>
            <a:r>
              <a:rPr lang="en-US" sz="4000" dirty="0"/>
              <a:t> yang </a:t>
            </a:r>
            <a:r>
              <a:rPr lang="en-US" sz="4000" dirty="0" err="1"/>
              <a:t>positif</a:t>
            </a:r>
            <a:r>
              <a:rPr lang="en-US" sz="4000" dirty="0"/>
              <a:t>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/>
              <a:t>bermafaat</a:t>
            </a:r>
            <a:r>
              <a:rPr lang="en-US" sz="4000" dirty="0"/>
              <a:t> </a:t>
            </a:r>
            <a:r>
              <a:rPr lang="en-US" sz="4000" dirty="0" err="1"/>
              <a:t>serta</a:t>
            </a:r>
            <a:r>
              <a:rPr lang="en-US" sz="4000" dirty="0"/>
              <a:t> </a:t>
            </a:r>
            <a:r>
              <a:rPr lang="en-US" sz="4000" dirty="0" err="1"/>
              <a:t>mana</a:t>
            </a:r>
            <a:r>
              <a:rPr lang="en-US" sz="4000" dirty="0"/>
              <a:t> </a:t>
            </a:r>
            <a:r>
              <a:rPr lang="en-US" sz="4000" dirty="0" err="1"/>
              <a:t>konten</a:t>
            </a:r>
            <a:r>
              <a:rPr lang="en-US" sz="4000" dirty="0"/>
              <a:t> </a:t>
            </a:r>
            <a:r>
              <a:rPr lang="en-US" sz="4000" dirty="0" err="1"/>
              <a:t>negatif</a:t>
            </a:r>
            <a:r>
              <a:rPr lang="en-US" sz="4000" dirty="0"/>
              <a:t>.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345207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7577" y="0"/>
            <a:ext cx="11655381" cy="6697014"/>
          </a:xfrm>
        </p:spPr>
        <p:txBody>
          <a:bodyPr>
            <a:noAutofit/>
          </a:bodyPr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literasi</a:t>
            </a:r>
            <a:r>
              <a:rPr lang="en-US" dirty="0"/>
              <a:t> digital </a:t>
            </a:r>
            <a:r>
              <a:rPr lang="en-US" dirty="0" err="1"/>
              <a:t>Literasi</a:t>
            </a:r>
            <a:r>
              <a:rPr lang="en-US" dirty="0"/>
              <a:t> digital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 di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keluarga</a:t>
            </a:r>
            <a:r>
              <a:rPr lang="en-US" dirty="0"/>
              <a:t>,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literasi</a:t>
            </a:r>
            <a:r>
              <a:rPr lang="en-US" dirty="0"/>
              <a:t> digital: </a:t>
            </a:r>
            <a:endParaRPr lang="en-US" dirty="0" smtClean="0"/>
          </a:p>
          <a:p>
            <a:r>
              <a:rPr lang="en-US" dirty="0" err="1" smtClean="0"/>
              <a:t>Literasi</a:t>
            </a:r>
            <a:r>
              <a:rPr lang="en-US" dirty="0" smtClean="0"/>
              <a:t> </a:t>
            </a:r>
            <a:r>
              <a:rPr lang="en-US" dirty="0"/>
              <a:t>digital di </a:t>
            </a:r>
            <a:r>
              <a:rPr lang="en-US" dirty="0" err="1"/>
              <a:t>sekolah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Komunikasi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guru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teman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. </a:t>
            </a:r>
            <a:r>
              <a:rPr lang="en-US" dirty="0" err="1"/>
              <a:t>Mengirim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e-mail. </a:t>
            </a:r>
            <a:r>
              <a:rPr lang="en-US" dirty="0" err="1"/>
              <a:t>Pembelajaran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online,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web.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ajar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tepercaya</a:t>
            </a:r>
            <a:r>
              <a:rPr lang="en-US" dirty="0"/>
              <a:t> di internet. </a:t>
            </a:r>
            <a:endParaRPr lang="en-US" dirty="0" smtClean="0"/>
          </a:p>
          <a:p>
            <a:r>
              <a:rPr lang="en-US" dirty="0" err="1" smtClean="0"/>
              <a:t>Literasi</a:t>
            </a:r>
            <a:r>
              <a:rPr lang="en-US" dirty="0" smtClean="0"/>
              <a:t> </a:t>
            </a:r>
            <a:r>
              <a:rPr lang="en-US" dirty="0"/>
              <a:t>digital di </a:t>
            </a:r>
            <a:r>
              <a:rPr lang="en-US" dirty="0" err="1"/>
              <a:t>rumah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/>
              <a:t>penelusuran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browser. </a:t>
            </a:r>
            <a:r>
              <a:rPr lang="en-US" dirty="0" err="1"/>
              <a:t>Mendengarkan</a:t>
            </a:r>
            <a:r>
              <a:rPr lang="en-US" dirty="0"/>
              <a:t> </a:t>
            </a:r>
            <a:r>
              <a:rPr lang="en-US" dirty="0" err="1"/>
              <a:t>musik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layanan</a:t>
            </a:r>
            <a:r>
              <a:rPr lang="en-US" dirty="0"/>
              <a:t> streaming </a:t>
            </a:r>
            <a:r>
              <a:rPr lang="en-US" dirty="0" err="1"/>
              <a:t>resmi</a:t>
            </a:r>
            <a:r>
              <a:rPr lang="en-US" dirty="0"/>
              <a:t>. </a:t>
            </a:r>
            <a:r>
              <a:rPr lang="en-US" dirty="0" err="1"/>
              <a:t>Melihat</a:t>
            </a:r>
            <a:r>
              <a:rPr lang="en-US" dirty="0"/>
              <a:t> tutorial </a:t>
            </a:r>
            <a:r>
              <a:rPr lang="en-US" dirty="0" err="1"/>
              <a:t>memasak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internet. </a:t>
            </a:r>
            <a:r>
              <a:rPr lang="en-US" dirty="0" err="1"/>
              <a:t>Menggunakan</a:t>
            </a:r>
            <a:r>
              <a:rPr lang="en-US" dirty="0"/>
              <a:t> laptop yang </a:t>
            </a:r>
            <a:r>
              <a:rPr lang="en-US" dirty="0" err="1"/>
              <a:t>tersambung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internet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mengerjakan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. </a:t>
            </a:r>
            <a:r>
              <a:rPr lang="en-US" dirty="0" err="1"/>
              <a:t>Literasi</a:t>
            </a:r>
            <a:r>
              <a:rPr lang="en-US" dirty="0"/>
              <a:t> digital di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media internet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menggalang</a:t>
            </a:r>
            <a:r>
              <a:rPr lang="en-US" dirty="0"/>
              <a:t>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donasi</a:t>
            </a:r>
            <a:r>
              <a:rPr lang="en-US" dirty="0"/>
              <a:t>. </a:t>
            </a:r>
            <a:r>
              <a:rPr lang="en-US" dirty="0" err="1"/>
              <a:t>Penggunaan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promosi</a:t>
            </a:r>
            <a:r>
              <a:rPr lang="en-US" dirty="0"/>
              <a:t> </a:t>
            </a:r>
            <a:r>
              <a:rPr lang="en-US" dirty="0" err="1"/>
              <a:t>penjualan</a:t>
            </a:r>
            <a:r>
              <a:rPr lang="en-US" dirty="0"/>
              <a:t>. </a:t>
            </a:r>
            <a:r>
              <a:rPr lang="en-US" dirty="0" err="1"/>
              <a:t>Memakai</a:t>
            </a:r>
            <a:r>
              <a:rPr lang="en-US" dirty="0"/>
              <a:t> </a:t>
            </a:r>
            <a:r>
              <a:rPr lang="en-US" dirty="0" err="1"/>
              <a:t>aplikasi</a:t>
            </a:r>
            <a:r>
              <a:rPr lang="en-US" dirty="0"/>
              <a:t> meeting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rapat</a:t>
            </a:r>
            <a:r>
              <a:rPr lang="en-US" dirty="0"/>
              <a:t> RT.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grup</a:t>
            </a:r>
            <a:r>
              <a:rPr lang="en-US" dirty="0"/>
              <a:t> di media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menyebarkan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kredibel</a:t>
            </a:r>
            <a:r>
              <a:rPr lang="en-US" dirty="0"/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045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684</Words>
  <Application>Microsoft Office PowerPoint</Application>
  <PresentationFormat>Widescreen</PresentationFormat>
  <Paragraphs>34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Literasi Digital</vt:lpstr>
      <vt:lpstr>Literasi digital</vt:lpstr>
      <vt:lpstr>Pengertian literasi digital</vt:lpstr>
      <vt:lpstr>PowerPoint Presentation</vt:lpstr>
      <vt:lpstr>Prinsip dasar literasi digital</vt:lpstr>
      <vt:lpstr>Manfaat literasi digital</vt:lpstr>
      <vt:lpstr>Tantangan literasi digital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Literasi Digital</dc:title>
  <dc:creator>ACER</dc:creator>
  <cp:lastModifiedBy>ACER</cp:lastModifiedBy>
  <cp:revision>5</cp:revision>
  <dcterms:created xsi:type="dcterms:W3CDTF">2025-10-14T13:21:32Z</dcterms:created>
  <dcterms:modified xsi:type="dcterms:W3CDTF">2025-10-14T13:32:09Z</dcterms:modified>
</cp:coreProperties>
</file>