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8288000" cy="10287000"/>
  <p:notesSz cx="6858000" cy="9144000"/>
  <p:embeddedFontLst>
    <p:embeddedFont>
      <p:font typeface="Telegraf" panose="020B0604020202020204" charset="0"/>
      <p:regular r:id="rId11"/>
    </p:embeddedFont>
    <p:embeddedFont>
      <p:font typeface="Telegraf Bold" panose="020B0604020202020204" charset="0"/>
      <p:regular r:id="rId12"/>
    </p:embeddedFont>
    <p:embeddedFont>
      <p:font typeface="Agrandir Wide" panose="020B0604020202020204" charset="0"/>
      <p:regular r:id="rId13"/>
    </p:embeddedFont>
    <p:embeddedFont>
      <p:font typeface="Agrandir Wide Medium" panose="020B0604020202020204" charset="0"/>
      <p:regular r:id="rId14"/>
    </p:embeddedFont>
    <p:embeddedFont>
      <p:font typeface="Calibri" panose="020F0502020204030204" pitchFamily="34" charset="0"/>
      <p:regular r:id="rId15"/>
      <p:bold r:id="rId16"/>
      <p:italic r:id="rId17"/>
      <p:boldItalic r:id="rId18"/>
    </p:embeddedFont>
    <p:embeddedFont>
      <p:font typeface="Agrandir Wide Bold" panose="020B0604020202020204" charset="0"/>
      <p:regular r:id="rId19"/>
    </p:embeddedFont>
    <p:embeddedFont>
      <p:font typeface="Telegraf Medium"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191" autoAdjust="0"/>
  </p:normalViewPr>
  <p:slideViewPr>
    <p:cSldViewPr>
      <p:cViewPr varScale="1">
        <p:scale>
          <a:sx n="45" d="100"/>
          <a:sy n="45" d="100"/>
        </p:scale>
        <p:origin x="81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88426"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sp>
        <p:nvSpPr>
          <p:cNvPr id="8" name="TextBox 8"/>
          <p:cNvSpPr txBox="1"/>
          <p:nvPr/>
        </p:nvSpPr>
        <p:spPr>
          <a:xfrm>
            <a:off x="13326257" y="1152525"/>
            <a:ext cx="3933043" cy="428625"/>
          </a:xfrm>
          <a:prstGeom prst="rect">
            <a:avLst/>
          </a:prstGeom>
        </p:spPr>
        <p:txBody>
          <a:bodyPr lIns="0" tIns="0" rIns="0" bIns="0" rtlCol="0" anchor="t">
            <a:spAutoFit/>
          </a:bodyPr>
          <a:lstStyle/>
          <a:p>
            <a:pPr marL="0" lvl="0" indent="0" algn="r">
              <a:lnSpc>
                <a:spcPts val="3120"/>
              </a:lnSpc>
            </a:pPr>
            <a:r>
              <a:rPr lang="en-US" sz="2600">
                <a:solidFill>
                  <a:srgbClr val="000000"/>
                </a:solidFill>
                <a:latin typeface="Telegraf"/>
              </a:rPr>
              <a:t>Mung Pujanarko</a:t>
            </a:r>
          </a:p>
        </p:txBody>
      </p:sp>
      <p:sp>
        <p:nvSpPr>
          <p:cNvPr id="9" name="TextBox 9"/>
          <p:cNvSpPr txBox="1"/>
          <p:nvPr/>
        </p:nvSpPr>
        <p:spPr>
          <a:xfrm>
            <a:off x="1028700" y="1152525"/>
            <a:ext cx="4534622" cy="428625"/>
          </a:xfrm>
          <a:prstGeom prst="rect">
            <a:avLst/>
          </a:prstGeom>
        </p:spPr>
        <p:txBody>
          <a:bodyPr lIns="0" tIns="0" rIns="0" bIns="0" rtlCol="0" anchor="t">
            <a:spAutoFit/>
          </a:bodyPr>
          <a:lstStyle/>
          <a:p>
            <a:pPr marL="0" lvl="0" indent="0">
              <a:lnSpc>
                <a:spcPts val="3120"/>
              </a:lnSpc>
            </a:pPr>
            <a:r>
              <a:rPr lang="en-US" sz="2600">
                <a:solidFill>
                  <a:srgbClr val="000000"/>
                </a:solidFill>
                <a:latin typeface="Telegraf"/>
              </a:rPr>
              <a:t>Fakultas Ilmu Komunikasi</a:t>
            </a:r>
          </a:p>
        </p:txBody>
      </p:sp>
      <p:grpSp>
        <p:nvGrpSpPr>
          <p:cNvPr id="10" name="Group 10"/>
          <p:cNvGrpSpPr/>
          <p:nvPr/>
        </p:nvGrpSpPr>
        <p:grpSpPr>
          <a:xfrm>
            <a:off x="2106580" y="2710795"/>
            <a:ext cx="13822735" cy="5984020"/>
            <a:chOff x="0" y="0"/>
            <a:chExt cx="7936113" cy="3435634"/>
          </a:xfrm>
        </p:grpSpPr>
        <p:sp>
          <p:nvSpPr>
            <p:cNvPr id="11" name="Freeform 11"/>
            <p:cNvSpPr/>
            <p:nvPr/>
          </p:nvSpPr>
          <p:spPr>
            <a:xfrm>
              <a:off x="80010" y="80010"/>
              <a:ext cx="7843403" cy="3342924"/>
            </a:xfrm>
            <a:custGeom>
              <a:avLst/>
              <a:gdLst/>
              <a:ahLst/>
              <a:cxnLst/>
              <a:rect l="l" t="t" r="r" b="b"/>
              <a:pathLst>
                <a:path w="7843403" h="3342924">
                  <a:moveTo>
                    <a:pt x="0" y="3288314"/>
                  </a:moveTo>
                  <a:lnTo>
                    <a:pt x="0" y="3342924"/>
                  </a:lnTo>
                  <a:lnTo>
                    <a:pt x="7843403" y="3342924"/>
                  </a:lnTo>
                  <a:lnTo>
                    <a:pt x="7843403" y="0"/>
                  </a:lnTo>
                  <a:lnTo>
                    <a:pt x="7788793" y="0"/>
                  </a:lnTo>
                  <a:lnTo>
                    <a:pt x="7788793" y="3288314"/>
                  </a:lnTo>
                  <a:close/>
                </a:path>
              </a:pathLst>
            </a:custGeom>
            <a:solidFill>
              <a:srgbClr val="FFFFAA"/>
            </a:solidFill>
          </p:spPr>
        </p:sp>
        <p:sp>
          <p:nvSpPr>
            <p:cNvPr id="12" name="Freeform 12"/>
            <p:cNvSpPr/>
            <p:nvPr/>
          </p:nvSpPr>
          <p:spPr>
            <a:xfrm>
              <a:off x="67310" y="67310"/>
              <a:ext cx="7868803" cy="3368324"/>
            </a:xfrm>
            <a:custGeom>
              <a:avLst/>
              <a:gdLst/>
              <a:ahLst/>
              <a:cxnLst/>
              <a:rect l="l" t="t" r="r" b="b"/>
              <a:pathLst>
                <a:path w="7868803" h="3368324">
                  <a:moveTo>
                    <a:pt x="7801493" y="0"/>
                  </a:moveTo>
                  <a:lnTo>
                    <a:pt x="7801493" y="12700"/>
                  </a:lnTo>
                  <a:lnTo>
                    <a:pt x="7856103" y="12700"/>
                  </a:lnTo>
                  <a:lnTo>
                    <a:pt x="7856103" y="3355624"/>
                  </a:lnTo>
                  <a:lnTo>
                    <a:pt x="12700" y="3355624"/>
                  </a:lnTo>
                  <a:lnTo>
                    <a:pt x="12700" y="3301014"/>
                  </a:lnTo>
                  <a:lnTo>
                    <a:pt x="0" y="3301014"/>
                  </a:lnTo>
                  <a:lnTo>
                    <a:pt x="0" y="3368324"/>
                  </a:lnTo>
                  <a:lnTo>
                    <a:pt x="7868803" y="3368324"/>
                  </a:lnTo>
                  <a:lnTo>
                    <a:pt x="7868803" y="0"/>
                  </a:lnTo>
                  <a:close/>
                </a:path>
              </a:pathLst>
            </a:custGeom>
            <a:solidFill>
              <a:srgbClr val="000000"/>
            </a:solidFill>
          </p:spPr>
        </p:sp>
        <p:sp>
          <p:nvSpPr>
            <p:cNvPr id="13" name="Freeform 13"/>
            <p:cNvSpPr/>
            <p:nvPr/>
          </p:nvSpPr>
          <p:spPr>
            <a:xfrm>
              <a:off x="12700" y="12700"/>
              <a:ext cx="7843403" cy="3342924"/>
            </a:xfrm>
            <a:custGeom>
              <a:avLst/>
              <a:gdLst/>
              <a:ahLst/>
              <a:cxnLst/>
              <a:rect l="l" t="t" r="r" b="b"/>
              <a:pathLst>
                <a:path w="7843403" h="3342924">
                  <a:moveTo>
                    <a:pt x="0" y="0"/>
                  </a:moveTo>
                  <a:lnTo>
                    <a:pt x="7843403" y="0"/>
                  </a:lnTo>
                  <a:lnTo>
                    <a:pt x="7843403" y="3342924"/>
                  </a:lnTo>
                  <a:lnTo>
                    <a:pt x="0" y="3342924"/>
                  </a:lnTo>
                  <a:close/>
                </a:path>
              </a:pathLst>
            </a:custGeom>
            <a:solidFill>
              <a:srgbClr val="FFFFFF"/>
            </a:solidFill>
          </p:spPr>
        </p:sp>
        <p:sp>
          <p:nvSpPr>
            <p:cNvPr id="14" name="Freeform 14"/>
            <p:cNvSpPr/>
            <p:nvPr/>
          </p:nvSpPr>
          <p:spPr>
            <a:xfrm>
              <a:off x="0" y="0"/>
              <a:ext cx="7868803" cy="3368324"/>
            </a:xfrm>
            <a:custGeom>
              <a:avLst/>
              <a:gdLst/>
              <a:ahLst/>
              <a:cxnLst/>
              <a:rect l="l" t="t" r="r" b="b"/>
              <a:pathLst>
                <a:path w="7868803" h="3368324">
                  <a:moveTo>
                    <a:pt x="80010" y="3368324"/>
                  </a:moveTo>
                  <a:lnTo>
                    <a:pt x="7868803" y="3368324"/>
                  </a:lnTo>
                  <a:lnTo>
                    <a:pt x="7868803" y="80010"/>
                  </a:lnTo>
                  <a:lnTo>
                    <a:pt x="7868803" y="67310"/>
                  </a:lnTo>
                  <a:lnTo>
                    <a:pt x="7868803" y="0"/>
                  </a:lnTo>
                  <a:lnTo>
                    <a:pt x="0" y="0"/>
                  </a:lnTo>
                  <a:lnTo>
                    <a:pt x="0" y="3368324"/>
                  </a:lnTo>
                  <a:lnTo>
                    <a:pt x="67310" y="3368324"/>
                  </a:lnTo>
                  <a:lnTo>
                    <a:pt x="80010" y="3368324"/>
                  </a:lnTo>
                  <a:close/>
                  <a:moveTo>
                    <a:pt x="12700" y="12700"/>
                  </a:moveTo>
                  <a:lnTo>
                    <a:pt x="7856103" y="12700"/>
                  </a:lnTo>
                  <a:lnTo>
                    <a:pt x="7856103" y="3355624"/>
                  </a:lnTo>
                  <a:lnTo>
                    <a:pt x="12700" y="3355624"/>
                  </a:lnTo>
                  <a:lnTo>
                    <a:pt x="12700" y="12700"/>
                  </a:lnTo>
                  <a:close/>
                </a:path>
              </a:pathLst>
            </a:custGeom>
            <a:solidFill>
              <a:srgbClr val="000000"/>
            </a:solidFill>
          </p:spPr>
        </p:sp>
      </p:grpSp>
      <p:sp>
        <p:nvSpPr>
          <p:cNvPr id="15" name="TextBox 15"/>
          <p:cNvSpPr txBox="1"/>
          <p:nvPr/>
        </p:nvSpPr>
        <p:spPr>
          <a:xfrm>
            <a:off x="3371451" y="2941715"/>
            <a:ext cx="11292991" cy="5753100"/>
          </a:xfrm>
          <a:prstGeom prst="rect">
            <a:avLst/>
          </a:prstGeom>
        </p:spPr>
        <p:txBody>
          <a:bodyPr lIns="0" tIns="0" rIns="0" bIns="0" rtlCol="0" anchor="t">
            <a:spAutoFit/>
          </a:bodyPr>
          <a:lstStyle/>
          <a:p>
            <a:pPr>
              <a:lnSpc>
                <a:spcPts val="10864"/>
              </a:lnSpc>
            </a:pPr>
            <a:r>
              <a:rPr lang="en-US" sz="9053" spc="452">
                <a:solidFill>
                  <a:srgbClr val="000000"/>
                </a:solidFill>
                <a:latin typeface="Agrandir Wide Bold"/>
              </a:rPr>
              <a:t>SISTEM MATA PENCAHARIAN HIDUP</a:t>
            </a:r>
          </a:p>
          <a:p>
            <a:pPr>
              <a:lnSpc>
                <a:spcPts val="10864"/>
              </a:lnSpc>
            </a:pPr>
            <a:endParaRPr lang="en-US" sz="9053" spc="452">
              <a:solidFill>
                <a:srgbClr val="000000"/>
              </a:solidFill>
              <a:latin typeface="Agrandir Wide Bold"/>
            </a:endParaRPr>
          </a:p>
        </p:txBody>
      </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86205"/>
          <a:stretch>
            <a:fillRect/>
          </a:stretch>
        </p:blipFill>
        <p:spPr>
          <a:xfrm>
            <a:off x="8264110" y="6628574"/>
            <a:ext cx="1759779" cy="282269"/>
          </a:xfrm>
          <a:prstGeom prst="rect">
            <a:avLst/>
          </a:prstGeom>
        </p:spPr>
      </p:pic>
      <p:grpSp>
        <p:nvGrpSpPr>
          <p:cNvPr id="17" name="Group 17"/>
          <p:cNvGrpSpPr/>
          <p:nvPr/>
        </p:nvGrpSpPr>
        <p:grpSpPr>
          <a:xfrm>
            <a:off x="10859364" y="7377209"/>
            <a:ext cx="2717122" cy="2180793"/>
            <a:chOff x="0" y="0"/>
            <a:chExt cx="3622829" cy="2907724"/>
          </a:xfrm>
        </p:grpSpPr>
        <p:grpSp>
          <p:nvGrpSpPr>
            <p:cNvPr id="18" name="Group 18"/>
            <p:cNvGrpSpPr/>
            <p:nvPr/>
          </p:nvGrpSpPr>
          <p:grpSpPr>
            <a:xfrm>
              <a:off x="0" y="0"/>
              <a:ext cx="3622829" cy="2907724"/>
              <a:chOff x="0" y="0"/>
              <a:chExt cx="1588770" cy="1275165"/>
            </a:xfrm>
          </p:grpSpPr>
          <p:sp>
            <p:nvSpPr>
              <p:cNvPr id="19" name="Freeform 19"/>
              <p:cNvSpPr/>
              <p:nvPr/>
            </p:nvSpPr>
            <p:spPr>
              <a:xfrm>
                <a:off x="6350" y="6350"/>
                <a:ext cx="1576070" cy="1262465"/>
              </a:xfrm>
              <a:custGeom>
                <a:avLst/>
                <a:gdLst/>
                <a:ahLst/>
                <a:cxnLst/>
                <a:rect l="l" t="t" r="r" b="b"/>
                <a:pathLst>
                  <a:path w="1576070" h="1262465">
                    <a:moveTo>
                      <a:pt x="1576070" y="271780"/>
                    </a:moveTo>
                    <a:lnTo>
                      <a:pt x="1576070" y="1262465"/>
                    </a:lnTo>
                    <a:lnTo>
                      <a:pt x="0" y="1262465"/>
                    </a:lnTo>
                    <a:lnTo>
                      <a:pt x="0" y="0"/>
                    </a:lnTo>
                    <a:lnTo>
                      <a:pt x="1304290" y="0"/>
                    </a:lnTo>
                    <a:close/>
                  </a:path>
                </a:pathLst>
              </a:custGeom>
              <a:solidFill>
                <a:srgbClr val="FFA794"/>
              </a:solidFill>
            </p:spPr>
          </p:sp>
          <p:sp>
            <p:nvSpPr>
              <p:cNvPr id="20" name="Freeform 20"/>
              <p:cNvSpPr/>
              <p:nvPr/>
            </p:nvSpPr>
            <p:spPr>
              <a:xfrm>
                <a:off x="0" y="0"/>
                <a:ext cx="1588770" cy="1275165"/>
              </a:xfrm>
              <a:custGeom>
                <a:avLst/>
                <a:gdLst/>
                <a:ahLst/>
                <a:cxnLst/>
                <a:rect l="l" t="t" r="r" b="b"/>
                <a:pathLst>
                  <a:path w="1588770" h="1275165">
                    <a:moveTo>
                      <a:pt x="1588770" y="1275165"/>
                    </a:moveTo>
                    <a:lnTo>
                      <a:pt x="0" y="1275165"/>
                    </a:lnTo>
                    <a:lnTo>
                      <a:pt x="0" y="0"/>
                    </a:lnTo>
                    <a:lnTo>
                      <a:pt x="1313180" y="0"/>
                    </a:lnTo>
                    <a:lnTo>
                      <a:pt x="1588770" y="275590"/>
                    </a:lnTo>
                    <a:cubicBezTo>
                      <a:pt x="1588770" y="275590"/>
                      <a:pt x="1588770" y="1275165"/>
                      <a:pt x="1588770" y="1275165"/>
                    </a:cubicBezTo>
                    <a:close/>
                    <a:moveTo>
                      <a:pt x="12700" y="1262465"/>
                    </a:moveTo>
                    <a:lnTo>
                      <a:pt x="1576070" y="1262465"/>
                    </a:lnTo>
                    <a:lnTo>
                      <a:pt x="1576070" y="280670"/>
                    </a:lnTo>
                    <a:lnTo>
                      <a:pt x="1308100" y="12700"/>
                    </a:lnTo>
                    <a:lnTo>
                      <a:pt x="12700" y="12700"/>
                    </a:lnTo>
                    <a:lnTo>
                      <a:pt x="12700" y="1262465"/>
                    </a:lnTo>
                    <a:close/>
                  </a:path>
                </a:pathLst>
              </a:custGeom>
              <a:solidFill>
                <a:srgbClr val="000000"/>
              </a:solidFill>
            </p:spPr>
          </p:sp>
        </p:grpSp>
        <p:sp>
          <p:nvSpPr>
            <p:cNvPr id="21" name="TextBox 21"/>
            <p:cNvSpPr txBox="1"/>
            <p:nvPr/>
          </p:nvSpPr>
          <p:spPr>
            <a:xfrm>
              <a:off x="531798" y="674486"/>
              <a:ext cx="2559233" cy="1511126"/>
            </a:xfrm>
            <a:prstGeom prst="rect">
              <a:avLst/>
            </a:prstGeom>
          </p:spPr>
          <p:txBody>
            <a:bodyPr lIns="0" tIns="0" rIns="0" bIns="0" rtlCol="0" anchor="t">
              <a:spAutoFit/>
            </a:bodyPr>
            <a:lstStyle/>
            <a:p>
              <a:pPr marL="0" lvl="0" indent="0">
                <a:lnSpc>
                  <a:spcPts val="2204"/>
                </a:lnSpc>
              </a:pPr>
              <a:r>
                <a:rPr lang="en-US" sz="1695">
                  <a:solidFill>
                    <a:srgbClr val="000000"/>
                  </a:solidFill>
                  <a:latin typeface="Telegraf"/>
                </a:rPr>
                <a:t>Mata pencaharian disebut juga sebagai mata penghidupan. </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88426"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grpSp>
        <p:nvGrpSpPr>
          <p:cNvPr id="8" name="Group 8"/>
          <p:cNvGrpSpPr/>
          <p:nvPr/>
        </p:nvGrpSpPr>
        <p:grpSpPr>
          <a:xfrm>
            <a:off x="1028700" y="2176344"/>
            <a:ext cx="16230600" cy="2010265"/>
            <a:chOff x="0" y="0"/>
            <a:chExt cx="9318553" cy="1154163"/>
          </a:xfrm>
        </p:grpSpPr>
        <p:sp>
          <p:nvSpPr>
            <p:cNvPr id="9" name="Freeform 9"/>
            <p:cNvSpPr/>
            <p:nvPr/>
          </p:nvSpPr>
          <p:spPr>
            <a:xfrm>
              <a:off x="80010" y="80010"/>
              <a:ext cx="9225843" cy="1061453"/>
            </a:xfrm>
            <a:custGeom>
              <a:avLst/>
              <a:gdLst/>
              <a:ahLst/>
              <a:cxnLst/>
              <a:rect l="l" t="t" r="r" b="b"/>
              <a:pathLst>
                <a:path w="9225843" h="1061453">
                  <a:moveTo>
                    <a:pt x="0" y="1006843"/>
                  </a:moveTo>
                  <a:lnTo>
                    <a:pt x="0" y="1061453"/>
                  </a:lnTo>
                  <a:lnTo>
                    <a:pt x="9225843" y="1061453"/>
                  </a:lnTo>
                  <a:lnTo>
                    <a:pt x="9225843" y="0"/>
                  </a:lnTo>
                  <a:lnTo>
                    <a:pt x="9171233" y="0"/>
                  </a:lnTo>
                  <a:lnTo>
                    <a:pt x="9171233" y="1006843"/>
                  </a:lnTo>
                  <a:close/>
                </a:path>
              </a:pathLst>
            </a:custGeom>
            <a:solidFill>
              <a:srgbClr val="F7B2B0"/>
            </a:solidFill>
          </p:spPr>
        </p:sp>
        <p:sp>
          <p:nvSpPr>
            <p:cNvPr id="10" name="Freeform 10"/>
            <p:cNvSpPr/>
            <p:nvPr/>
          </p:nvSpPr>
          <p:spPr>
            <a:xfrm>
              <a:off x="67310" y="67310"/>
              <a:ext cx="9251243" cy="1086853"/>
            </a:xfrm>
            <a:custGeom>
              <a:avLst/>
              <a:gdLst/>
              <a:ahLst/>
              <a:cxnLst/>
              <a:rect l="l" t="t" r="r" b="b"/>
              <a:pathLst>
                <a:path w="9251243" h="1086853">
                  <a:moveTo>
                    <a:pt x="9183933" y="0"/>
                  </a:moveTo>
                  <a:lnTo>
                    <a:pt x="9183933" y="12700"/>
                  </a:lnTo>
                  <a:lnTo>
                    <a:pt x="9238543" y="12700"/>
                  </a:lnTo>
                  <a:lnTo>
                    <a:pt x="9238543" y="1074153"/>
                  </a:lnTo>
                  <a:lnTo>
                    <a:pt x="12700" y="1074153"/>
                  </a:lnTo>
                  <a:lnTo>
                    <a:pt x="12700" y="1019543"/>
                  </a:lnTo>
                  <a:lnTo>
                    <a:pt x="0" y="1019543"/>
                  </a:lnTo>
                  <a:lnTo>
                    <a:pt x="0" y="1086853"/>
                  </a:lnTo>
                  <a:lnTo>
                    <a:pt x="9251243" y="1086853"/>
                  </a:lnTo>
                  <a:lnTo>
                    <a:pt x="9251243" y="0"/>
                  </a:lnTo>
                  <a:close/>
                </a:path>
              </a:pathLst>
            </a:custGeom>
            <a:solidFill>
              <a:srgbClr val="000000"/>
            </a:solidFill>
          </p:spPr>
        </p:sp>
        <p:sp>
          <p:nvSpPr>
            <p:cNvPr id="11" name="Freeform 11"/>
            <p:cNvSpPr/>
            <p:nvPr/>
          </p:nvSpPr>
          <p:spPr>
            <a:xfrm>
              <a:off x="12700" y="12700"/>
              <a:ext cx="9225843" cy="1061453"/>
            </a:xfrm>
            <a:custGeom>
              <a:avLst/>
              <a:gdLst/>
              <a:ahLst/>
              <a:cxnLst/>
              <a:rect l="l" t="t" r="r" b="b"/>
              <a:pathLst>
                <a:path w="9225843" h="1061453">
                  <a:moveTo>
                    <a:pt x="0" y="0"/>
                  </a:moveTo>
                  <a:lnTo>
                    <a:pt x="9225843" y="0"/>
                  </a:lnTo>
                  <a:lnTo>
                    <a:pt x="9225843" y="1061453"/>
                  </a:lnTo>
                  <a:lnTo>
                    <a:pt x="0" y="1061453"/>
                  </a:lnTo>
                  <a:close/>
                </a:path>
              </a:pathLst>
            </a:custGeom>
            <a:solidFill>
              <a:srgbClr val="FFFFFF"/>
            </a:solidFill>
          </p:spPr>
        </p:sp>
        <p:sp>
          <p:nvSpPr>
            <p:cNvPr id="12" name="Freeform 12"/>
            <p:cNvSpPr/>
            <p:nvPr/>
          </p:nvSpPr>
          <p:spPr>
            <a:xfrm>
              <a:off x="0" y="0"/>
              <a:ext cx="9251243" cy="1086853"/>
            </a:xfrm>
            <a:custGeom>
              <a:avLst/>
              <a:gdLst/>
              <a:ahLst/>
              <a:cxnLst/>
              <a:rect l="l" t="t" r="r" b="b"/>
              <a:pathLst>
                <a:path w="9251243" h="1086853">
                  <a:moveTo>
                    <a:pt x="80010" y="1086853"/>
                  </a:moveTo>
                  <a:lnTo>
                    <a:pt x="9251243" y="1086853"/>
                  </a:lnTo>
                  <a:lnTo>
                    <a:pt x="9251243" y="80010"/>
                  </a:lnTo>
                  <a:lnTo>
                    <a:pt x="9251243" y="67310"/>
                  </a:lnTo>
                  <a:lnTo>
                    <a:pt x="9251243" y="0"/>
                  </a:lnTo>
                  <a:lnTo>
                    <a:pt x="0" y="0"/>
                  </a:lnTo>
                  <a:lnTo>
                    <a:pt x="0" y="1086853"/>
                  </a:lnTo>
                  <a:lnTo>
                    <a:pt x="67310" y="1086853"/>
                  </a:lnTo>
                  <a:lnTo>
                    <a:pt x="80010" y="1086853"/>
                  </a:lnTo>
                  <a:close/>
                  <a:moveTo>
                    <a:pt x="12700" y="12700"/>
                  </a:moveTo>
                  <a:lnTo>
                    <a:pt x="9238543" y="12700"/>
                  </a:lnTo>
                  <a:lnTo>
                    <a:pt x="9238543" y="1074153"/>
                  </a:lnTo>
                  <a:lnTo>
                    <a:pt x="12700" y="1074153"/>
                  </a:lnTo>
                  <a:lnTo>
                    <a:pt x="12700" y="12700"/>
                  </a:lnTo>
                  <a:close/>
                </a:path>
              </a:pathLst>
            </a:custGeom>
            <a:solidFill>
              <a:srgbClr val="000000"/>
            </a:solidFill>
          </p:spPr>
        </p:sp>
      </p:grpSp>
      <p:sp>
        <p:nvSpPr>
          <p:cNvPr id="13" name="TextBox 13"/>
          <p:cNvSpPr txBox="1"/>
          <p:nvPr/>
        </p:nvSpPr>
        <p:spPr>
          <a:xfrm>
            <a:off x="1872101" y="2198464"/>
            <a:ext cx="14066210" cy="2897268"/>
          </a:xfrm>
          <a:prstGeom prst="rect">
            <a:avLst/>
          </a:prstGeom>
        </p:spPr>
        <p:txBody>
          <a:bodyPr wrap="square" lIns="0" tIns="0" rIns="0" bIns="0" rtlCol="0" anchor="t">
            <a:spAutoFit/>
          </a:bodyPr>
          <a:lstStyle/>
          <a:p>
            <a:pPr>
              <a:lnSpc>
                <a:spcPts val="7560"/>
              </a:lnSpc>
            </a:pPr>
            <a:r>
              <a:rPr lang="en-US" sz="6300" spc="315" dirty="0">
                <a:solidFill>
                  <a:srgbClr val="000000"/>
                </a:solidFill>
                <a:latin typeface="Agrandir Wide Bold"/>
              </a:rPr>
              <a:t>Arti </a:t>
            </a:r>
            <a:r>
              <a:rPr lang="en-US" sz="6300" spc="315" dirty="0" err="1">
                <a:solidFill>
                  <a:srgbClr val="000000"/>
                </a:solidFill>
                <a:latin typeface="Agrandir Wide Bold"/>
              </a:rPr>
              <a:t>Sistem</a:t>
            </a:r>
            <a:r>
              <a:rPr lang="en-US" sz="6300" spc="315" dirty="0">
                <a:solidFill>
                  <a:srgbClr val="000000"/>
                </a:solidFill>
                <a:latin typeface="Agrandir Wide Bold"/>
              </a:rPr>
              <a:t> </a:t>
            </a:r>
          </a:p>
          <a:p>
            <a:pPr>
              <a:lnSpc>
                <a:spcPts val="7560"/>
              </a:lnSpc>
            </a:pPr>
            <a:r>
              <a:rPr lang="en-US" sz="6300" spc="315" dirty="0">
                <a:solidFill>
                  <a:srgbClr val="000000"/>
                </a:solidFill>
                <a:latin typeface="Agrandir Wide Bold"/>
              </a:rPr>
              <a:t>Mata </a:t>
            </a:r>
            <a:r>
              <a:rPr lang="en-US" sz="6300" spc="315" dirty="0" err="1">
                <a:solidFill>
                  <a:srgbClr val="000000"/>
                </a:solidFill>
                <a:latin typeface="Agrandir Wide Bold"/>
              </a:rPr>
              <a:t>Pencaharian</a:t>
            </a:r>
            <a:r>
              <a:rPr lang="en-US" sz="6300" spc="315" dirty="0">
                <a:solidFill>
                  <a:srgbClr val="000000"/>
                </a:solidFill>
                <a:latin typeface="Agrandir Wide Bold"/>
              </a:rPr>
              <a:t> </a:t>
            </a:r>
            <a:r>
              <a:rPr lang="en-US" sz="6300" spc="315" dirty="0" err="1">
                <a:solidFill>
                  <a:srgbClr val="000000"/>
                </a:solidFill>
                <a:latin typeface="Agrandir Wide Bold"/>
              </a:rPr>
              <a:t>Hidup</a:t>
            </a:r>
            <a:endParaRPr lang="en-US" sz="6300" spc="315" dirty="0">
              <a:solidFill>
                <a:srgbClr val="000000"/>
              </a:solidFill>
              <a:latin typeface="Agrandir Wide Bold"/>
            </a:endParaRPr>
          </a:p>
          <a:p>
            <a:pPr>
              <a:lnSpc>
                <a:spcPts val="7560"/>
              </a:lnSpc>
            </a:pPr>
            <a:endParaRPr lang="en-US" sz="6300" spc="315" dirty="0">
              <a:solidFill>
                <a:srgbClr val="000000"/>
              </a:solidFill>
              <a:latin typeface="Agrandir Wide Bold"/>
            </a:endParaRP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86205"/>
          <a:stretch>
            <a:fillRect/>
          </a:stretch>
        </p:blipFill>
        <p:spPr>
          <a:xfrm>
            <a:off x="14656120" y="3605094"/>
            <a:ext cx="1759779" cy="282269"/>
          </a:xfrm>
          <a:prstGeom prst="rect">
            <a:avLst/>
          </a:prstGeom>
        </p:spPr>
      </p:pic>
      <p:grpSp>
        <p:nvGrpSpPr>
          <p:cNvPr id="15" name="Group 15"/>
          <p:cNvGrpSpPr/>
          <p:nvPr/>
        </p:nvGrpSpPr>
        <p:grpSpPr>
          <a:xfrm>
            <a:off x="1028700" y="4532935"/>
            <a:ext cx="8115300" cy="4725365"/>
            <a:chOff x="0" y="0"/>
            <a:chExt cx="4659276" cy="2712997"/>
          </a:xfrm>
        </p:grpSpPr>
        <p:sp>
          <p:nvSpPr>
            <p:cNvPr id="16" name="Freeform 16"/>
            <p:cNvSpPr/>
            <p:nvPr/>
          </p:nvSpPr>
          <p:spPr>
            <a:xfrm>
              <a:off x="80010" y="80010"/>
              <a:ext cx="4566566" cy="2620287"/>
            </a:xfrm>
            <a:custGeom>
              <a:avLst/>
              <a:gdLst/>
              <a:ahLst/>
              <a:cxnLst/>
              <a:rect l="l" t="t" r="r" b="b"/>
              <a:pathLst>
                <a:path w="4566566" h="2620287">
                  <a:moveTo>
                    <a:pt x="0" y="2565677"/>
                  </a:moveTo>
                  <a:lnTo>
                    <a:pt x="0" y="2620287"/>
                  </a:lnTo>
                  <a:lnTo>
                    <a:pt x="4566566" y="2620287"/>
                  </a:lnTo>
                  <a:lnTo>
                    <a:pt x="4566566" y="0"/>
                  </a:lnTo>
                  <a:lnTo>
                    <a:pt x="4511957" y="0"/>
                  </a:lnTo>
                  <a:lnTo>
                    <a:pt x="4511957" y="2565677"/>
                  </a:lnTo>
                  <a:close/>
                </a:path>
              </a:pathLst>
            </a:custGeom>
            <a:solidFill>
              <a:srgbClr val="F7B2B0"/>
            </a:solidFill>
          </p:spPr>
        </p:sp>
        <p:sp>
          <p:nvSpPr>
            <p:cNvPr id="17" name="Freeform 17"/>
            <p:cNvSpPr/>
            <p:nvPr/>
          </p:nvSpPr>
          <p:spPr>
            <a:xfrm>
              <a:off x="67310" y="67310"/>
              <a:ext cx="4591966" cy="2645687"/>
            </a:xfrm>
            <a:custGeom>
              <a:avLst/>
              <a:gdLst/>
              <a:ahLst/>
              <a:cxnLst/>
              <a:rect l="l" t="t" r="r" b="b"/>
              <a:pathLst>
                <a:path w="4591966" h="2645687">
                  <a:moveTo>
                    <a:pt x="4524657" y="0"/>
                  </a:moveTo>
                  <a:lnTo>
                    <a:pt x="4524657" y="12700"/>
                  </a:lnTo>
                  <a:lnTo>
                    <a:pt x="4579266" y="12700"/>
                  </a:lnTo>
                  <a:lnTo>
                    <a:pt x="4579266" y="2632987"/>
                  </a:lnTo>
                  <a:lnTo>
                    <a:pt x="12700" y="2632987"/>
                  </a:lnTo>
                  <a:lnTo>
                    <a:pt x="12700" y="2578377"/>
                  </a:lnTo>
                  <a:lnTo>
                    <a:pt x="0" y="2578377"/>
                  </a:lnTo>
                  <a:lnTo>
                    <a:pt x="0" y="2645687"/>
                  </a:lnTo>
                  <a:lnTo>
                    <a:pt x="4591966" y="2645687"/>
                  </a:lnTo>
                  <a:lnTo>
                    <a:pt x="4591966" y="0"/>
                  </a:lnTo>
                  <a:close/>
                </a:path>
              </a:pathLst>
            </a:custGeom>
            <a:solidFill>
              <a:srgbClr val="000000"/>
            </a:solidFill>
          </p:spPr>
        </p:sp>
        <p:sp>
          <p:nvSpPr>
            <p:cNvPr id="18" name="Freeform 18"/>
            <p:cNvSpPr/>
            <p:nvPr/>
          </p:nvSpPr>
          <p:spPr>
            <a:xfrm>
              <a:off x="12700" y="12700"/>
              <a:ext cx="4566567" cy="2620287"/>
            </a:xfrm>
            <a:custGeom>
              <a:avLst/>
              <a:gdLst/>
              <a:ahLst/>
              <a:cxnLst/>
              <a:rect l="l" t="t" r="r" b="b"/>
              <a:pathLst>
                <a:path w="4566567" h="2620287">
                  <a:moveTo>
                    <a:pt x="0" y="0"/>
                  </a:moveTo>
                  <a:lnTo>
                    <a:pt x="4566567" y="0"/>
                  </a:lnTo>
                  <a:lnTo>
                    <a:pt x="4566567" y="2620287"/>
                  </a:lnTo>
                  <a:lnTo>
                    <a:pt x="0" y="2620287"/>
                  </a:lnTo>
                  <a:close/>
                </a:path>
              </a:pathLst>
            </a:custGeom>
            <a:solidFill>
              <a:srgbClr val="FFFFFF"/>
            </a:solidFill>
          </p:spPr>
        </p:sp>
        <p:sp>
          <p:nvSpPr>
            <p:cNvPr id="19" name="Freeform 19"/>
            <p:cNvSpPr/>
            <p:nvPr/>
          </p:nvSpPr>
          <p:spPr>
            <a:xfrm>
              <a:off x="0" y="0"/>
              <a:ext cx="4591967" cy="2645687"/>
            </a:xfrm>
            <a:custGeom>
              <a:avLst/>
              <a:gdLst/>
              <a:ahLst/>
              <a:cxnLst/>
              <a:rect l="l" t="t" r="r" b="b"/>
              <a:pathLst>
                <a:path w="4591967" h="2645687">
                  <a:moveTo>
                    <a:pt x="80010" y="2645687"/>
                  </a:moveTo>
                  <a:lnTo>
                    <a:pt x="4591967" y="2645687"/>
                  </a:lnTo>
                  <a:lnTo>
                    <a:pt x="4591967" y="80010"/>
                  </a:lnTo>
                  <a:lnTo>
                    <a:pt x="4591967" y="67310"/>
                  </a:lnTo>
                  <a:lnTo>
                    <a:pt x="4591967" y="0"/>
                  </a:lnTo>
                  <a:lnTo>
                    <a:pt x="0" y="0"/>
                  </a:lnTo>
                  <a:lnTo>
                    <a:pt x="0" y="2645687"/>
                  </a:lnTo>
                  <a:lnTo>
                    <a:pt x="67310" y="2645687"/>
                  </a:lnTo>
                  <a:lnTo>
                    <a:pt x="80010" y="2645687"/>
                  </a:lnTo>
                  <a:close/>
                  <a:moveTo>
                    <a:pt x="12700" y="12700"/>
                  </a:moveTo>
                  <a:lnTo>
                    <a:pt x="4579267" y="12700"/>
                  </a:lnTo>
                  <a:lnTo>
                    <a:pt x="4579267" y="2632987"/>
                  </a:lnTo>
                  <a:lnTo>
                    <a:pt x="12700" y="2632987"/>
                  </a:lnTo>
                  <a:lnTo>
                    <a:pt x="12700" y="12700"/>
                  </a:lnTo>
                  <a:close/>
                </a:path>
              </a:pathLst>
            </a:custGeom>
            <a:solidFill>
              <a:srgbClr val="000000"/>
            </a:solidFill>
          </p:spPr>
        </p:sp>
      </p:grpSp>
      <p:grpSp>
        <p:nvGrpSpPr>
          <p:cNvPr id="20" name="Group 20"/>
          <p:cNvGrpSpPr/>
          <p:nvPr/>
        </p:nvGrpSpPr>
        <p:grpSpPr>
          <a:xfrm>
            <a:off x="9653233" y="4532935"/>
            <a:ext cx="7606067" cy="4725365"/>
            <a:chOff x="0" y="0"/>
            <a:chExt cx="5037063" cy="3129339"/>
          </a:xfrm>
        </p:grpSpPr>
        <p:sp>
          <p:nvSpPr>
            <p:cNvPr id="21" name="Freeform 21"/>
            <p:cNvSpPr/>
            <p:nvPr/>
          </p:nvSpPr>
          <p:spPr>
            <a:xfrm>
              <a:off x="80010" y="80010"/>
              <a:ext cx="4944353" cy="3036629"/>
            </a:xfrm>
            <a:custGeom>
              <a:avLst/>
              <a:gdLst/>
              <a:ahLst/>
              <a:cxnLst/>
              <a:rect l="l" t="t" r="r" b="b"/>
              <a:pathLst>
                <a:path w="4944353" h="3036629">
                  <a:moveTo>
                    <a:pt x="0" y="2982019"/>
                  </a:moveTo>
                  <a:lnTo>
                    <a:pt x="0" y="3036629"/>
                  </a:lnTo>
                  <a:lnTo>
                    <a:pt x="4944353" y="3036629"/>
                  </a:lnTo>
                  <a:lnTo>
                    <a:pt x="4944353" y="0"/>
                  </a:lnTo>
                  <a:lnTo>
                    <a:pt x="4889743" y="0"/>
                  </a:lnTo>
                  <a:lnTo>
                    <a:pt x="4889743" y="2982019"/>
                  </a:lnTo>
                  <a:close/>
                </a:path>
              </a:pathLst>
            </a:custGeom>
            <a:solidFill>
              <a:srgbClr val="D1F3C8"/>
            </a:solidFill>
          </p:spPr>
        </p:sp>
        <p:sp>
          <p:nvSpPr>
            <p:cNvPr id="22" name="Freeform 22"/>
            <p:cNvSpPr/>
            <p:nvPr/>
          </p:nvSpPr>
          <p:spPr>
            <a:xfrm>
              <a:off x="67310" y="67310"/>
              <a:ext cx="4969753" cy="3062029"/>
            </a:xfrm>
            <a:custGeom>
              <a:avLst/>
              <a:gdLst/>
              <a:ahLst/>
              <a:cxnLst/>
              <a:rect l="l" t="t" r="r" b="b"/>
              <a:pathLst>
                <a:path w="4969753" h="3062029">
                  <a:moveTo>
                    <a:pt x="4902443" y="0"/>
                  </a:moveTo>
                  <a:lnTo>
                    <a:pt x="4902443" y="12700"/>
                  </a:lnTo>
                  <a:lnTo>
                    <a:pt x="4957053" y="12700"/>
                  </a:lnTo>
                  <a:lnTo>
                    <a:pt x="4957053" y="3049329"/>
                  </a:lnTo>
                  <a:lnTo>
                    <a:pt x="12700" y="3049329"/>
                  </a:lnTo>
                  <a:lnTo>
                    <a:pt x="12700" y="2994719"/>
                  </a:lnTo>
                  <a:lnTo>
                    <a:pt x="0" y="2994719"/>
                  </a:lnTo>
                  <a:lnTo>
                    <a:pt x="0" y="3062029"/>
                  </a:lnTo>
                  <a:lnTo>
                    <a:pt x="4969753" y="3062029"/>
                  </a:lnTo>
                  <a:lnTo>
                    <a:pt x="4969753" y="0"/>
                  </a:lnTo>
                  <a:close/>
                </a:path>
              </a:pathLst>
            </a:custGeom>
            <a:solidFill>
              <a:srgbClr val="000000"/>
            </a:solidFill>
          </p:spPr>
        </p:sp>
        <p:sp>
          <p:nvSpPr>
            <p:cNvPr id="23" name="Freeform 23"/>
            <p:cNvSpPr/>
            <p:nvPr/>
          </p:nvSpPr>
          <p:spPr>
            <a:xfrm>
              <a:off x="12700" y="12700"/>
              <a:ext cx="4944353" cy="3036629"/>
            </a:xfrm>
            <a:custGeom>
              <a:avLst/>
              <a:gdLst/>
              <a:ahLst/>
              <a:cxnLst/>
              <a:rect l="l" t="t" r="r" b="b"/>
              <a:pathLst>
                <a:path w="4944353" h="3036629">
                  <a:moveTo>
                    <a:pt x="0" y="0"/>
                  </a:moveTo>
                  <a:lnTo>
                    <a:pt x="4944353" y="0"/>
                  </a:lnTo>
                  <a:lnTo>
                    <a:pt x="4944353" y="3036629"/>
                  </a:lnTo>
                  <a:lnTo>
                    <a:pt x="0" y="3036629"/>
                  </a:lnTo>
                  <a:close/>
                </a:path>
              </a:pathLst>
            </a:custGeom>
            <a:solidFill>
              <a:srgbClr val="FFFFFF"/>
            </a:solidFill>
          </p:spPr>
        </p:sp>
        <p:sp>
          <p:nvSpPr>
            <p:cNvPr id="24" name="Freeform 24"/>
            <p:cNvSpPr/>
            <p:nvPr/>
          </p:nvSpPr>
          <p:spPr>
            <a:xfrm>
              <a:off x="0" y="0"/>
              <a:ext cx="4969753" cy="3062029"/>
            </a:xfrm>
            <a:custGeom>
              <a:avLst/>
              <a:gdLst/>
              <a:ahLst/>
              <a:cxnLst/>
              <a:rect l="l" t="t" r="r" b="b"/>
              <a:pathLst>
                <a:path w="4969753" h="3062029">
                  <a:moveTo>
                    <a:pt x="80010" y="3062029"/>
                  </a:moveTo>
                  <a:lnTo>
                    <a:pt x="4969753" y="3062029"/>
                  </a:lnTo>
                  <a:lnTo>
                    <a:pt x="4969753" y="80010"/>
                  </a:lnTo>
                  <a:lnTo>
                    <a:pt x="4969753" y="67310"/>
                  </a:lnTo>
                  <a:lnTo>
                    <a:pt x="4969753" y="0"/>
                  </a:lnTo>
                  <a:lnTo>
                    <a:pt x="0" y="0"/>
                  </a:lnTo>
                  <a:lnTo>
                    <a:pt x="0" y="3062029"/>
                  </a:lnTo>
                  <a:lnTo>
                    <a:pt x="67310" y="3062029"/>
                  </a:lnTo>
                  <a:lnTo>
                    <a:pt x="80010" y="3062029"/>
                  </a:lnTo>
                  <a:close/>
                  <a:moveTo>
                    <a:pt x="12700" y="12700"/>
                  </a:moveTo>
                  <a:lnTo>
                    <a:pt x="4957053" y="12700"/>
                  </a:lnTo>
                  <a:lnTo>
                    <a:pt x="4957053" y="3049329"/>
                  </a:lnTo>
                  <a:lnTo>
                    <a:pt x="12700" y="3049329"/>
                  </a:lnTo>
                  <a:lnTo>
                    <a:pt x="12700" y="12700"/>
                  </a:lnTo>
                  <a:close/>
                </a:path>
              </a:pathLst>
            </a:custGeom>
            <a:solidFill>
              <a:srgbClr val="000000"/>
            </a:solidFill>
          </p:spPr>
        </p:sp>
      </p:grpSp>
      <p:grpSp>
        <p:nvGrpSpPr>
          <p:cNvPr id="25" name="Group 25"/>
          <p:cNvGrpSpPr/>
          <p:nvPr/>
        </p:nvGrpSpPr>
        <p:grpSpPr>
          <a:xfrm>
            <a:off x="9653233" y="4532935"/>
            <a:ext cx="7507610" cy="596227"/>
            <a:chOff x="0" y="0"/>
            <a:chExt cx="10010146" cy="794969"/>
          </a:xfrm>
        </p:grpSpPr>
        <p:grpSp>
          <p:nvGrpSpPr>
            <p:cNvPr id="26" name="Group 26"/>
            <p:cNvGrpSpPr/>
            <p:nvPr/>
          </p:nvGrpSpPr>
          <p:grpSpPr>
            <a:xfrm>
              <a:off x="0" y="0"/>
              <a:ext cx="10010146" cy="794969"/>
              <a:chOff x="0" y="0"/>
              <a:chExt cx="54937195" cy="4362911"/>
            </a:xfrm>
          </p:grpSpPr>
          <p:sp>
            <p:nvSpPr>
              <p:cNvPr id="27" name="Freeform 27"/>
              <p:cNvSpPr/>
              <p:nvPr/>
            </p:nvSpPr>
            <p:spPr>
              <a:xfrm>
                <a:off x="72390" y="72390"/>
                <a:ext cx="54792416" cy="4218131"/>
              </a:xfrm>
              <a:custGeom>
                <a:avLst/>
                <a:gdLst/>
                <a:ahLst/>
                <a:cxnLst/>
                <a:rect l="l" t="t" r="r" b="b"/>
                <a:pathLst>
                  <a:path w="54792416" h="4218131">
                    <a:moveTo>
                      <a:pt x="0" y="0"/>
                    </a:moveTo>
                    <a:lnTo>
                      <a:pt x="54792416" y="0"/>
                    </a:lnTo>
                    <a:lnTo>
                      <a:pt x="54792416" y="4218131"/>
                    </a:lnTo>
                    <a:lnTo>
                      <a:pt x="0" y="4218131"/>
                    </a:lnTo>
                    <a:lnTo>
                      <a:pt x="0" y="0"/>
                    </a:lnTo>
                    <a:close/>
                  </a:path>
                </a:pathLst>
              </a:custGeom>
              <a:solidFill>
                <a:srgbClr val="D1F3C8"/>
              </a:solidFill>
            </p:spPr>
          </p:sp>
          <p:sp>
            <p:nvSpPr>
              <p:cNvPr id="28" name="Freeform 28"/>
              <p:cNvSpPr/>
              <p:nvPr/>
            </p:nvSpPr>
            <p:spPr>
              <a:xfrm>
                <a:off x="0" y="0"/>
                <a:ext cx="54937192" cy="4362911"/>
              </a:xfrm>
              <a:custGeom>
                <a:avLst/>
                <a:gdLst/>
                <a:ahLst/>
                <a:cxnLst/>
                <a:rect l="l" t="t" r="r" b="b"/>
                <a:pathLst>
                  <a:path w="54937192" h="4362911">
                    <a:moveTo>
                      <a:pt x="54792414" y="4218131"/>
                    </a:moveTo>
                    <a:lnTo>
                      <a:pt x="54937192" y="4218131"/>
                    </a:lnTo>
                    <a:lnTo>
                      <a:pt x="54937192" y="4362911"/>
                    </a:lnTo>
                    <a:lnTo>
                      <a:pt x="54792414" y="4362911"/>
                    </a:lnTo>
                    <a:lnTo>
                      <a:pt x="54792414" y="4218131"/>
                    </a:lnTo>
                    <a:close/>
                    <a:moveTo>
                      <a:pt x="0" y="144780"/>
                    </a:moveTo>
                    <a:lnTo>
                      <a:pt x="144780" y="144780"/>
                    </a:lnTo>
                    <a:lnTo>
                      <a:pt x="144780" y="4218131"/>
                    </a:lnTo>
                    <a:lnTo>
                      <a:pt x="0" y="4218131"/>
                    </a:lnTo>
                    <a:lnTo>
                      <a:pt x="0" y="144780"/>
                    </a:lnTo>
                    <a:close/>
                    <a:moveTo>
                      <a:pt x="0" y="4218131"/>
                    </a:moveTo>
                    <a:lnTo>
                      <a:pt x="144780" y="4218131"/>
                    </a:lnTo>
                    <a:lnTo>
                      <a:pt x="144780" y="4362911"/>
                    </a:lnTo>
                    <a:lnTo>
                      <a:pt x="0" y="4362911"/>
                    </a:lnTo>
                    <a:lnTo>
                      <a:pt x="0" y="4218131"/>
                    </a:lnTo>
                    <a:close/>
                    <a:moveTo>
                      <a:pt x="54792414" y="144780"/>
                    </a:moveTo>
                    <a:lnTo>
                      <a:pt x="54937192" y="144780"/>
                    </a:lnTo>
                    <a:lnTo>
                      <a:pt x="54937192" y="4218131"/>
                    </a:lnTo>
                    <a:lnTo>
                      <a:pt x="54792414" y="4218131"/>
                    </a:lnTo>
                    <a:lnTo>
                      <a:pt x="54792414" y="144780"/>
                    </a:lnTo>
                    <a:close/>
                    <a:moveTo>
                      <a:pt x="144780" y="4218131"/>
                    </a:moveTo>
                    <a:lnTo>
                      <a:pt x="54792414" y="4218131"/>
                    </a:lnTo>
                    <a:lnTo>
                      <a:pt x="54792414" y="4362911"/>
                    </a:lnTo>
                    <a:lnTo>
                      <a:pt x="144780" y="4362911"/>
                    </a:lnTo>
                    <a:lnTo>
                      <a:pt x="144780" y="4218131"/>
                    </a:lnTo>
                    <a:close/>
                    <a:moveTo>
                      <a:pt x="54792414" y="0"/>
                    </a:moveTo>
                    <a:lnTo>
                      <a:pt x="54937192" y="0"/>
                    </a:lnTo>
                    <a:lnTo>
                      <a:pt x="54937192" y="144780"/>
                    </a:lnTo>
                    <a:lnTo>
                      <a:pt x="54792414" y="144780"/>
                    </a:lnTo>
                    <a:lnTo>
                      <a:pt x="54792414" y="0"/>
                    </a:lnTo>
                    <a:close/>
                    <a:moveTo>
                      <a:pt x="0" y="0"/>
                    </a:moveTo>
                    <a:lnTo>
                      <a:pt x="144780" y="0"/>
                    </a:lnTo>
                    <a:lnTo>
                      <a:pt x="144780" y="144780"/>
                    </a:lnTo>
                    <a:lnTo>
                      <a:pt x="0" y="144780"/>
                    </a:lnTo>
                    <a:lnTo>
                      <a:pt x="0" y="0"/>
                    </a:lnTo>
                    <a:close/>
                    <a:moveTo>
                      <a:pt x="144780" y="0"/>
                    </a:moveTo>
                    <a:lnTo>
                      <a:pt x="54792414" y="0"/>
                    </a:lnTo>
                    <a:lnTo>
                      <a:pt x="54792414" y="144780"/>
                    </a:lnTo>
                    <a:lnTo>
                      <a:pt x="144780" y="144780"/>
                    </a:lnTo>
                    <a:lnTo>
                      <a:pt x="144780" y="0"/>
                    </a:lnTo>
                    <a:close/>
                  </a:path>
                </a:pathLst>
              </a:custGeom>
              <a:solidFill>
                <a:srgbClr val="000000"/>
              </a:solidFill>
            </p:spPr>
          </p:sp>
        </p:grpSp>
        <p:sp>
          <p:nvSpPr>
            <p:cNvPr id="29" name="TextBox 29"/>
            <p:cNvSpPr txBox="1"/>
            <p:nvPr/>
          </p:nvSpPr>
          <p:spPr>
            <a:xfrm>
              <a:off x="2904201" y="195976"/>
              <a:ext cx="6630638" cy="445853"/>
            </a:xfrm>
            <a:prstGeom prst="rect">
              <a:avLst/>
            </a:prstGeom>
          </p:spPr>
          <p:txBody>
            <a:bodyPr lIns="0" tIns="0" rIns="0" bIns="0" rtlCol="0" anchor="t">
              <a:spAutoFit/>
            </a:bodyPr>
            <a:lstStyle/>
            <a:p>
              <a:pPr marL="0" lvl="0" indent="0" algn="r">
                <a:lnSpc>
                  <a:spcPts val="2420"/>
                </a:lnSpc>
                <a:spcBef>
                  <a:spcPct val="0"/>
                </a:spcBef>
              </a:pPr>
              <a:r>
                <a:rPr lang="en-US" sz="2200" spc="44">
                  <a:solidFill>
                    <a:srgbClr val="000000"/>
                  </a:solidFill>
                  <a:latin typeface="Telegraf Medium"/>
                </a:rPr>
                <a:t>Mata Pebcaharian </a:t>
              </a:r>
            </a:p>
          </p:txBody>
        </p:sp>
      </p:grpSp>
      <p:grpSp>
        <p:nvGrpSpPr>
          <p:cNvPr id="30" name="Group 30"/>
          <p:cNvGrpSpPr/>
          <p:nvPr/>
        </p:nvGrpSpPr>
        <p:grpSpPr>
          <a:xfrm>
            <a:off x="9957776" y="4709831"/>
            <a:ext cx="1040736" cy="242434"/>
            <a:chOff x="0" y="0"/>
            <a:chExt cx="1387648" cy="323246"/>
          </a:xfrm>
        </p:grpSpPr>
        <p:grpSp>
          <p:nvGrpSpPr>
            <p:cNvPr id="31" name="Group 31"/>
            <p:cNvGrpSpPr>
              <a:grpSpLocks noChangeAspect="1"/>
            </p:cNvGrpSpPr>
            <p:nvPr/>
          </p:nvGrpSpPr>
          <p:grpSpPr>
            <a:xfrm>
              <a:off x="1068722" y="4321"/>
              <a:ext cx="318925" cy="318925"/>
              <a:chOff x="0" y="0"/>
              <a:chExt cx="495300" cy="495300"/>
            </a:xfrm>
          </p:grpSpPr>
          <p:sp>
            <p:nvSpPr>
              <p:cNvPr id="32" name="Freeform 3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3" name="Freeform 3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34" name="Group 34"/>
            <p:cNvGrpSpPr>
              <a:grpSpLocks noChangeAspect="1"/>
            </p:cNvGrpSpPr>
            <p:nvPr/>
          </p:nvGrpSpPr>
          <p:grpSpPr>
            <a:xfrm>
              <a:off x="548378" y="0"/>
              <a:ext cx="318925" cy="318925"/>
              <a:chOff x="0" y="0"/>
              <a:chExt cx="495300" cy="495300"/>
            </a:xfrm>
          </p:grpSpPr>
          <p:sp>
            <p:nvSpPr>
              <p:cNvPr id="35" name="Freeform 3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6" name="Freeform 3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37" name="Group 37"/>
            <p:cNvGrpSpPr>
              <a:grpSpLocks noChangeAspect="1"/>
            </p:cNvGrpSpPr>
            <p:nvPr/>
          </p:nvGrpSpPr>
          <p:grpSpPr>
            <a:xfrm>
              <a:off x="0" y="0"/>
              <a:ext cx="318925" cy="318925"/>
              <a:chOff x="0" y="0"/>
              <a:chExt cx="495300" cy="495300"/>
            </a:xfrm>
          </p:grpSpPr>
          <p:sp>
            <p:nvSpPr>
              <p:cNvPr id="38" name="Freeform 3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9" name="Freeform 3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grpSp>
        <p:nvGrpSpPr>
          <p:cNvPr id="40" name="Group 40"/>
          <p:cNvGrpSpPr/>
          <p:nvPr/>
        </p:nvGrpSpPr>
        <p:grpSpPr>
          <a:xfrm>
            <a:off x="10009713" y="6082459"/>
            <a:ext cx="6794649" cy="2663010"/>
            <a:chOff x="0" y="0"/>
            <a:chExt cx="9059532" cy="3550680"/>
          </a:xfrm>
        </p:grpSpPr>
        <p:pic>
          <p:nvPicPr>
            <p:cNvPr id="41" name="Picture 41"/>
            <p:cNvPicPr>
              <a:picLocks noChangeAspect="1"/>
            </p:cNvPicPr>
            <p:nvPr/>
          </p:nvPicPr>
          <p:blipFill>
            <a:blip r:embed="rId5"/>
            <a:srcRect l="8753" r="8753"/>
            <a:stretch>
              <a:fillRect/>
            </a:stretch>
          </p:blipFill>
          <p:spPr>
            <a:xfrm>
              <a:off x="0" y="0"/>
              <a:ext cx="4371016" cy="3550680"/>
            </a:xfrm>
            <a:prstGeom prst="rect">
              <a:avLst/>
            </a:prstGeom>
          </p:spPr>
        </p:pic>
        <p:pic>
          <p:nvPicPr>
            <p:cNvPr id="42" name="Picture 42"/>
            <p:cNvPicPr>
              <a:picLocks noChangeAspect="1"/>
            </p:cNvPicPr>
            <p:nvPr/>
          </p:nvPicPr>
          <p:blipFill>
            <a:blip r:embed="rId6"/>
            <a:srcRect l="19342" r="19342"/>
            <a:stretch>
              <a:fillRect/>
            </a:stretch>
          </p:blipFill>
          <p:spPr>
            <a:xfrm>
              <a:off x="4688516" y="0"/>
              <a:ext cx="4371016" cy="3550680"/>
            </a:xfrm>
            <a:prstGeom prst="rect">
              <a:avLst/>
            </a:prstGeom>
          </p:spPr>
        </p:pic>
      </p:grpSp>
      <p:grpSp>
        <p:nvGrpSpPr>
          <p:cNvPr id="43" name="Group 43"/>
          <p:cNvGrpSpPr/>
          <p:nvPr/>
        </p:nvGrpSpPr>
        <p:grpSpPr>
          <a:xfrm>
            <a:off x="13530562" y="5485644"/>
            <a:ext cx="3273801" cy="596814"/>
            <a:chOff x="0" y="0"/>
            <a:chExt cx="4365068" cy="795753"/>
          </a:xfrm>
        </p:grpSpPr>
        <p:grpSp>
          <p:nvGrpSpPr>
            <p:cNvPr id="44" name="Group 44"/>
            <p:cNvGrpSpPr/>
            <p:nvPr/>
          </p:nvGrpSpPr>
          <p:grpSpPr>
            <a:xfrm>
              <a:off x="0" y="0"/>
              <a:ext cx="4365068" cy="795753"/>
              <a:chOff x="0" y="0"/>
              <a:chExt cx="4021070" cy="733042"/>
            </a:xfrm>
          </p:grpSpPr>
          <p:sp>
            <p:nvSpPr>
              <p:cNvPr id="45" name="Freeform 45"/>
              <p:cNvSpPr/>
              <p:nvPr/>
            </p:nvSpPr>
            <p:spPr>
              <a:xfrm>
                <a:off x="6350" y="6350"/>
                <a:ext cx="4008370" cy="720342"/>
              </a:xfrm>
              <a:custGeom>
                <a:avLst/>
                <a:gdLst/>
                <a:ahLst/>
                <a:cxnLst/>
                <a:rect l="l" t="t" r="r" b="b"/>
                <a:pathLst>
                  <a:path w="4008370" h="720342">
                    <a:moveTo>
                      <a:pt x="4008370" y="271780"/>
                    </a:moveTo>
                    <a:lnTo>
                      <a:pt x="4008370" y="720342"/>
                    </a:lnTo>
                    <a:lnTo>
                      <a:pt x="0" y="720342"/>
                    </a:lnTo>
                    <a:lnTo>
                      <a:pt x="0" y="0"/>
                    </a:lnTo>
                    <a:lnTo>
                      <a:pt x="3736590" y="0"/>
                    </a:lnTo>
                    <a:close/>
                  </a:path>
                </a:pathLst>
              </a:custGeom>
              <a:solidFill>
                <a:srgbClr val="FFFFAA"/>
              </a:solidFill>
            </p:spPr>
          </p:sp>
          <p:sp>
            <p:nvSpPr>
              <p:cNvPr id="46" name="Freeform 46"/>
              <p:cNvSpPr/>
              <p:nvPr/>
            </p:nvSpPr>
            <p:spPr>
              <a:xfrm>
                <a:off x="0" y="0"/>
                <a:ext cx="4021070" cy="733042"/>
              </a:xfrm>
              <a:custGeom>
                <a:avLst/>
                <a:gdLst/>
                <a:ahLst/>
                <a:cxnLst/>
                <a:rect l="l" t="t" r="r" b="b"/>
                <a:pathLst>
                  <a:path w="4021070" h="733042">
                    <a:moveTo>
                      <a:pt x="4021070" y="733042"/>
                    </a:moveTo>
                    <a:lnTo>
                      <a:pt x="0" y="733042"/>
                    </a:lnTo>
                    <a:lnTo>
                      <a:pt x="0" y="0"/>
                    </a:lnTo>
                    <a:lnTo>
                      <a:pt x="3745480" y="0"/>
                    </a:lnTo>
                    <a:lnTo>
                      <a:pt x="4021070" y="275590"/>
                    </a:lnTo>
                    <a:cubicBezTo>
                      <a:pt x="4021070" y="275590"/>
                      <a:pt x="4021070" y="733042"/>
                      <a:pt x="4021070" y="733042"/>
                    </a:cubicBezTo>
                    <a:close/>
                    <a:moveTo>
                      <a:pt x="12700" y="720342"/>
                    </a:moveTo>
                    <a:lnTo>
                      <a:pt x="4008370" y="720342"/>
                    </a:lnTo>
                    <a:lnTo>
                      <a:pt x="4008370" y="280670"/>
                    </a:lnTo>
                    <a:lnTo>
                      <a:pt x="3740400" y="12700"/>
                    </a:lnTo>
                    <a:lnTo>
                      <a:pt x="12700" y="12700"/>
                    </a:lnTo>
                    <a:lnTo>
                      <a:pt x="12700" y="720342"/>
                    </a:lnTo>
                    <a:close/>
                  </a:path>
                </a:pathLst>
              </a:custGeom>
              <a:solidFill>
                <a:srgbClr val="000000"/>
              </a:solidFill>
            </p:spPr>
          </p:sp>
        </p:grpSp>
        <p:sp>
          <p:nvSpPr>
            <p:cNvPr id="47" name="TextBox 47"/>
            <p:cNvSpPr txBox="1"/>
            <p:nvPr/>
          </p:nvSpPr>
          <p:spPr>
            <a:xfrm>
              <a:off x="417897" y="170981"/>
              <a:ext cx="3554186" cy="406166"/>
            </a:xfrm>
            <a:prstGeom prst="rect">
              <a:avLst/>
            </a:prstGeom>
          </p:spPr>
          <p:txBody>
            <a:bodyPr lIns="0" tIns="0" rIns="0" bIns="0" rtlCol="0" anchor="t">
              <a:spAutoFit/>
            </a:bodyPr>
            <a:lstStyle/>
            <a:p>
              <a:pPr marL="0" lvl="0" indent="0">
                <a:lnSpc>
                  <a:spcPts val="2339"/>
                </a:lnSpc>
              </a:pPr>
              <a:r>
                <a:rPr lang="en-US" sz="1799">
                  <a:solidFill>
                    <a:srgbClr val="000000"/>
                  </a:solidFill>
                  <a:latin typeface="Telegraf"/>
                </a:rPr>
                <a:t>Penduduk Indonesia</a:t>
              </a:r>
            </a:p>
          </p:txBody>
        </p:sp>
      </p:grpSp>
      <p:grpSp>
        <p:nvGrpSpPr>
          <p:cNvPr id="48" name="Group 48"/>
          <p:cNvGrpSpPr/>
          <p:nvPr/>
        </p:nvGrpSpPr>
        <p:grpSpPr>
          <a:xfrm>
            <a:off x="10009713" y="5485644"/>
            <a:ext cx="3273801" cy="596814"/>
            <a:chOff x="0" y="0"/>
            <a:chExt cx="4365068" cy="795753"/>
          </a:xfrm>
        </p:grpSpPr>
        <p:grpSp>
          <p:nvGrpSpPr>
            <p:cNvPr id="49" name="Group 49"/>
            <p:cNvGrpSpPr/>
            <p:nvPr/>
          </p:nvGrpSpPr>
          <p:grpSpPr>
            <a:xfrm>
              <a:off x="0" y="0"/>
              <a:ext cx="4365068" cy="795753"/>
              <a:chOff x="0" y="0"/>
              <a:chExt cx="4021070" cy="733042"/>
            </a:xfrm>
          </p:grpSpPr>
          <p:sp>
            <p:nvSpPr>
              <p:cNvPr id="50" name="Freeform 50"/>
              <p:cNvSpPr/>
              <p:nvPr/>
            </p:nvSpPr>
            <p:spPr>
              <a:xfrm>
                <a:off x="6350" y="6350"/>
                <a:ext cx="4008370" cy="720342"/>
              </a:xfrm>
              <a:custGeom>
                <a:avLst/>
                <a:gdLst/>
                <a:ahLst/>
                <a:cxnLst/>
                <a:rect l="l" t="t" r="r" b="b"/>
                <a:pathLst>
                  <a:path w="4008370" h="720342">
                    <a:moveTo>
                      <a:pt x="4008370" y="271780"/>
                    </a:moveTo>
                    <a:lnTo>
                      <a:pt x="4008370" y="720342"/>
                    </a:lnTo>
                    <a:lnTo>
                      <a:pt x="0" y="720342"/>
                    </a:lnTo>
                    <a:lnTo>
                      <a:pt x="0" y="0"/>
                    </a:lnTo>
                    <a:lnTo>
                      <a:pt x="3736590" y="0"/>
                    </a:lnTo>
                    <a:close/>
                  </a:path>
                </a:pathLst>
              </a:custGeom>
              <a:solidFill>
                <a:srgbClr val="FFFFAA"/>
              </a:solidFill>
            </p:spPr>
          </p:sp>
          <p:sp>
            <p:nvSpPr>
              <p:cNvPr id="51" name="Freeform 51"/>
              <p:cNvSpPr/>
              <p:nvPr/>
            </p:nvSpPr>
            <p:spPr>
              <a:xfrm>
                <a:off x="0" y="0"/>
                <a:ext cx="4021070" cy="733042"/>
              </a:xfrm>
              <a:custGeom>
                <a:avLst/>
                <a:gdLst/>
                <a:ahLst/>
                <a:cxnLst/>
                <a:rect l="l" t="t" r="r" b="b"/>
                <a:pathLst>
                  <a:path w="4021070" h="733042">
                    <a:moveTo>
                      <a:pt x="4021070" y="733042"/>
                    </a:moveTo>
                    <a:lnTo>
                      <a:pt x="0" y="733042"/>
                    </a:lnTo>
                    <a:lnTo>
                      <a:pt x="0" y="0"/>
                    </a:lnTo>
                    <a:lnTo>
                      <a:pt x="3745480" y="0"/>
                    </a:lnTo>
                    <a:lnTo>
                      <a:pt x="4021070" y="275590"/>
                    </a:lnTo>
                    <a:cubicBezTo>
                      <a:pt x="4021070" y="275590"/>
                      <a:pt x="4021070" y="733042"/>
                      <a:pt x="4021070" y="733042"/>
                    </a:cubicBezTo>
                    <a:close/>
                    <a:moveTo>
                      <a:pt x="12700" y="720342"/>
                    </a:moveTo>
                    <a:lnTo>
                      <a:pt x="4008370" y="720342"/>
                    </a:lnTo>
                    <a:lnTo>
                      <a:pt x="4008370" y="280670"/>
                    </a:lnTo>
                    <a:lnTo>
                      <a:pt x="3740400" y="12700"/>
                    </a:lnTo>
                    <a:lnTo>
                      <a:pt x="12700" y="12700"/>
                    </a:lnTo>
                    <a:lnTo>
                      <a:pt x="12700" y="720342"/>
                    </a:lnTo>
                    <a:close/>
                  </a:path>
                </a:pathLst>
              </a:custGeom>
              <a:solidFill>
                <a:srgbClr val="000000"/>
              </a:solidFill>
            </p:spPr>
          </p:sp>
        </p:grpSp>
        <p:sp>
          <p:nvSpPr>
            <p:cNvPr id="52" name="TextBox 52"/>
            <p:cNvSpPr txBox="1"/>
            <p:nvPr/>
          </p:nvSpPr>
          <p:spPr>
            <a:xfrm>
              <a:off x="417897" y="170981"/>
              <a:ext cx="3554186" cy="406166"/>
            </a:xfrm>
            <a:prstGeom prst="rect">
              <a:avLst/>
            </a:prstGeom>
          </p:spPr>
          <p:txBody>
            <a:bodyPr lIns="0" tIns="0" rIns="0" bIns="0" rtlCol="0" anchor="t">
              <a:spAutoFit/>
            </a:bodyPr>
            <a:lstStyle/>
            <a:p>
              <a:pPr marL="0" lvl="0" indent="0">
                <a:lnSpc>
                  <a:spcPts val="2339"/>
                </a:lnSpc>
              </a:pPr>
              <a:r>
                <a:rPr lang="en-US" sz="1799">
                  <a:solidFill>
                    <a:srgbClr val="000000"/>
                  </a:solidFill>
                  <a:latin typeface="Telegraf"/>
                </a:rPr>
                <a:t>Mata Pencaharian </a:t>
              </a:r>
            </a:p>
          </p:txBody>
        </p:sp>
      </p:grpSp>
      <p:sp>
        <p:nvSpPr>
          <p:cNvPr id="53" name="TextBox 53"/>
          <p:cNvSpPr txBox="1"/>
          <p:nvPr/>
        </p:nvSpPr>
        <p:spPr>
          <a:xfrm>
            <a:off x="13326257" y="1152525"/>
            <a:ext cx="3933043" cy="428625"/>
          </a:xfrm>
          <a:prstGeom prst="rect">
            <a:avLst/>
          </a:prstGeom>
        </p:spPr>
        <p:txBody>
          <a:bodyPr lIns="0" tIns="0" rIns="0" bIns="0" rtlCol="0" anchor="t">
            <a:spAutoFit/>
          </a:bodyPr>
          <a:lstStyle/>
          <a:p>
            <a:pPr marL="0" lvl="0" indent="0" algn="r">
              <a:lnSpc>
                <a:spcPts val="3120"/>
              </a:lnSpc>
            </a:pPr>
            <a:r>
              <a:rPr lang="en-US" sz="2600">
                <a:solidFill>
                  <a:srgbClr val="000000"/>
                </a:solidFill>
                <a:latin typeface="Telegraf"/>
              </a:rPr>
              <a:t>Antropologi</a:t>
            </a:r>
          </a:p>
        </p:txBody>
      </p:sp>
      <p:sp>
        <p:nvSpPr>
          <p:cNvPr id="54" name="TextBox 54"/>
          <p:cNvSpPr txBox="1"/>
          <p:nvPr/>
        </p:nvSpPr>
        <p:spPr>
          <a:xfrm>
            <a:off x="1028700" y="1152525"/>
            <a:ext cx="4504543" cy="428625"/>
          </a:xfrm>
          <a:prstGeom prst="rect">
            <a:avLst/>
          </a:prstGeom>
        </p:spPr>
        <p:txBody>
          <a:bodyPr lIns="0" tIns="0" rIns="0" bIns="0" rtlCol="0" anchor="t">
            <a:spAutoFit/>
          </a:bodyPr>
          <a:lstStyle/>
          <a:p>
            <a:pPr marL="0" lvl="0" indent="0">
              <a:lnSpc>
                <a:spcPts val="3120"/>
              </a:lnSpc>
            </a:pPr>
            <a:r>
              <a:rPr lang="en-US" sz="2600">
                <a:solidFill>
                  <a:srgbClr val="000000"/>
                </a:solidFill>
                <a:latin typeface="Telegraf"/>
              </a:rPr>
              <a:t>Fakultas Ilmu Komunikasi</a:t>
            </a:r>
          </a:p>
        </p:txBody>
      </p:sp>
      <p:grpSp>
        <p:nvGrpSpPr>
          <p:cNvPr id="55" name="Group 55"/>
          <p:cNvGrpSpPr/>
          <p:nvPr/>
        </p:nvGrpSpPr>
        <p:grpSpPr>
          <a:xfrm>
            <a:off x="1906243" y="5431421"/>
            <a:ext cx="6360215" cy="2928394"/>
            <a:chOff x="0" y="0"/>
            <a:chExt cx="8480287" cy="3904525"/>
          </a:xfrm>
        </p:grpSpPr>
        <p:sp>
          <p:nvSpPr>
            <p:cNvPr id="56" name="TextBox 56"/>
            <p:cNvSpPr txBox="1"/>
            <p:nvPr/>
          </p:nvSpPr>
          <p:spPr>
            <a:xfrm>
              <a:off x="0" y="-95250"/>
              <a:ext cx="8480287" cy="1390650"/>
            </a:xfrm>
            <a:prstGeom prst="rect">
              <a:avLst/>
            </a:prstGeom>
          </p:spPr>
          <p:txBody>
            <a:bodyPr lIns="0" tIns="0" rIns="0" bIns="0" rtlCol="0" anchor="t">
              <a:spAutoFit/>
            </a:bodyPr>
            <a:lstStyle/>
            <a:p>
              <a:pPr marL="0" lvl="0" indent="0">
                <a:lnSpc>
                  <a:spcPts val="4199"/>
                </a:lnSpc>
              </a:pPr>
              <a:r>
                <a:rPr lang="en-US" sz="2999">
                  <a:solidFill>
                    <a:srgbClr val="000000"/>
                  </a:solidFill>
                  <a:latin typeface="Telegraf Bold"/>
                </a:rPr>
                <a:t>Sistem Mata Pencaharian terdiri dari dua Unsur </a:t>
              </a:r>
            </a:p>
          </p:txBody>
        </p:sp>
        <p:sp>
          <p:nvSpPr>
            <p:cNvPr id="57" name="TextBox 57"/>
            <p:cNvSpPr txBox="1"/>
            <p:nvPr/>
          </p:nvSpPr>
          <p:spPr>
            <a:xfrm>
              <a:off x="0" y="1767750"/>
              <a:ext cx="8480287" cy="2136775"/>
            </a:xfrm>
            <a:prstGeom prst="rect">
              <a:avLst/>
            </a:prstGeom>
          </p:spPr>
          <p:txBody>
            <a:bodyPr lIns="0" tIns="0" rIns="0" bIns="0" rtlCol="0" anchor="t">
              <a:spAutoFit/>
            </a:bodyPr>
            <a:lstStyle/>
            <a:p>
              <a:pPr algn="ctr">
                <a:lnSpc>
                  <a:spcPts val="4200"/>
                </a:lnSpc>
              </a:pPr>
              <a:r>
                <a:rPr lang="en-US" sz="3000">
                  <a:solidFill>
                    <a:srgbClr val="000000"/>
                  </a:solidFill>
                  <a:latin typeface="Telegraf Bold"/>
                </a:rPr>
                <a:t> Sistem </a:t>
              </a:r>
            </a:p>
            <a:p>
              <a:pPr algn="ctr">
                <a:lnSpc>
                  <a:spcPts val="4200"/>
                </a:lnSpc>
              </a:pPr>
              <a:r>
                <a:rPr lang="en-US" sz="3000">
                  <a:solidFill>
                    <a:srgbClr val="000000"/>
                  </a:solidFill>
                  <a:latin typeface="Telegraf Bold"/>
                </a:rPr>
                <a:t>&amp;</a:t>
              </a:r>
            </a:p>
            <a:p>
              <a:pPr algn="ctr">
                <a:lnSpc>
                  <a:spcPts val="4200"/>
                </a:lnSpc>
              </a:pPr>
              <a:r>
                <a:rPr lang="en-US" sz="3000">
                  <a:solidFill>
                    <a:srgbClr val="000000"/>
                  </a:solidFill>
                  <a:latin typeface="Telegraf Bold"/>
                </a:rPr>
                <a:t>Mata Pencaharian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88426"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sp>
        <p:nvSpPr>
          <p:cNvPr id="8" name="TextBox 8"/>
          <p:cNvSpPr txBox="1"/>
          <p:nvPr/>
        </p:nvSpPr>
        <p:spPr>
          <a:xfrm>
            <a:off x="13326257" y="1152525"/>
            <a:ext cx="3933043" cy="428625"/>
          </a:xfrm>
          <a:prstGeom prst="rect">
            <a:avLst/>
          </a:prstGeom>
        </p:spPr>
        <p:txBody>
          <a:bodyPr lIns="0" tIns="0" rIns="0" bIns="0" rtlCol="0" anchor="t">
            <a:spAutoFit/>
          </a:bodyPr>
          <a:lstStyle/>
          <a:p>
            <a:pPr marL="0" lvl="0" indent="0" algn="r">
              <a:lnSpc>
                <a:spcPts val="3120"/>
              </a:lnSpc>
            </a:pPr>
            <a:r>
              <a:rPr lang="en-US" sz="2600">
                <a:solidFill>
                  <a:srgbClr val="000000"/>
                </a:solidFill>
                <a:latin typeface="Telegraf"/>
              </a:rPr>
              <a:t>Antropologi </a:t>
            </a:r>
          </a:p>
        </p:txBody>
      </p:sp>
      <p:sp>
        <p:nvSpPr>
          <p:cNvPr id="9" name="TextBox 9"/>
          <p:cNvSpPr txBox="1"/>
          <p:nvPr/>
        </p:nvSpPr>
        <p:spPr>
          <a:xfrm>
            <a:off x="1028700" y="1152525"/>
            <a:ext cx="4444385" cy="428625"/>
          </a:xfrm>
          <a:prstGeom prst="rect">
            <a:avLst/>
          </a:prstGeom>
        </p:spPr>
        <p:txBody>
          <a:bodyPr lIns="0" tIns="0" rIns="0" bIns="0" rtlCol="0" anchor="t">
            <a:spAutoFit/>
          </a:bodyPr>
          <a:lstStyle/>
          <a:p>
            <a:pPr marL="0" lvl="0" indent="0">
              <a:lnSpc>
                <a:spcPts val="3120"/>
              </a:lnSpc>
            </a:pPr>
            <a:r>
              <a:rPr lang="en-US" sz="2600">
                <a:solidFill>
                  <a:srgbClr val="000000"/>
                </a:solidFill>
                <a:latin typeface="Telegraf"/>
              </a:rPr>
              <a:t>Fakultas Ilmu Komunikasi</a:t>
            </a:r>
          </a:p>
        </p:txBody>
      </p:sp>
      <p:grpSp>
        <p:nvGrpSpPr>
          <p:cNvPr id="10" name="Group 10"/>
          <p:cNvGrpSpPr/>
          <p:nvPr/>
        </p:nvGrpSpPr>
        <p:grpSpPr>
          <a:xfrm>
            <a:off x="1216676" y="1947522"/>
            <a:ext cx="7887962" cy="7226086"/>
            <a:chOff x="0" y="0"/>
            <a:chExt cx="4528754" cy="4148748"/>
          </a:xfrm>
        </p:grpSpPr>
        <p:sp>
          <p:nvSpPr>
            <p:cNvPr id="11" name="Freeform 11"/>
            <p:cNvSpPr/>
            <p:nvPr/>
          </p:nvSpPr>
          <p:spPr>
            <a:xfrm>
              <a:off x="80010" y="80010"/>
              <a:ext cx="4436043" cy="4056038"/>
            </a:xfrm>
            <a:custGeom>
              <a:avLst/>
              <a:gdLst/>
              <a:ahLst/>
              <a:cxnLst/>
              <a:rect l="l" t="t" r="r" b="b"/>
              <a:pathLst>
                <a:path w="4436043" h="4056038">
                  <a:moveTo>
                    <a:pt x="0" y="4001427"/>
                  </a:moveTo>
                  <a:lnTo>
                    <a:pt x="0" y="4056038"/>
                  </a:lnTo>
                  <a:lnTo>
                    <a:pt x="4436043" y="4056038"/>
                  </a:lnTo>
                  <a:lnTo>
                    <a:pt x="4436043" y="0"/>
                  </a:lnTo>
                  <a:lnTo>
                    <a:pt x="4381434" y="0"/>
                  </a:lnTo>
                  <a:lnTo>
                    <a:pt x="4381434" y="4001427"/>
                  </a:lnTo>
                  <a:close/>
                </a:path>
              </a:pathLst>
            </a:custGeom>
            <a:solidFill>
              <a:srgbClr val="FFA794"/>
            </a:solidFill>
          </p:spPr>
        </p:sp>
        <p:sp>
          <p:nvSpPr>
            <p:cNvPr id="12" name="Freeform 12"/>
            <p:cNvSpPr/>
            <p:nvPr/>
          </p:nvSpPr>
          <p:spPr>
            <a:xfrm>
              <a:off x="67310" y="67310"/>
              <a:ext cx="4461443" cy="4081438"/>
            </a:xfrm>
            <a:custGeom>
              <a:avLst/>
              <a:gdLst/>
              <a:ahLst/>
              <a:cxnLst/>
              <a:rect l="l" t="t" r="r" b="b"/>
              <a:pathLst>
                <a:path w="4461443" h="4081438">
                  <a:moveTo>
                    <a:pt x="4394134" y="0"/>
                  </a:moveTo>
                  <a:lnTo>
                    <a:pt x="4394134" y="12700"/>
                  </a:lnTo>
                  <a:lnTo>
                    <a:pt x="4448743" y="12700"/>
                  </a:lnTo>
                  <a:lnTo>
                    <a:pt x="4448743" y="4068738"/>
                  </a:lnTo>
                  <a:lnTo>
                    <a:pt x="12700" y="4068738"/>
                  </a:lnTo>
                  <a:lnTo>
                    <a:pt x="12700" y="4014127"/>
                  </a:lnTo>
                  <a:lnTo>
                    <a:pt x="0" y="4014127"/>
                  </a:lnTo>
                  <a:lnTo>
                    <a:pt x="0" y="4081438"/>
                  </a:lnTo>
                  <a:lnTo>
                    <a:pt x="4461443" y="4081438"/>
                  </a:lnTo>
                  <a:lnTo>
                    <a:pt x="4461443" y="0"/>
                  </a:lnTo>
                  <a:close/>
                </a:path>
              </a:pathLst>
            </a:custGeom>
            <a:solidFill>
              <a:srgbClr val="000000"/>
            </a:solidFill>
          </p:spPr>
        </p:sp>
        <p:sp>
          <p:nvSpPr>
            <p:cNvPr id="13" name="Freeform 13"/>
            <p:cNvSpPr/>
            <p:nvPr/>
          </p:nvSpPr>
          <p:spPr>
            <a:xfrm>
              <a:off x="12700" y="12700"/>
              <a:ext cx="4436044" cy="4056037"/>
            </a:xfrm>
            <a:custGeom>
              <a:avLst/>
              <a:gdLst/>
              <a:ahLst/>
              <a:cxnLst/>
              <a:rect l="l" t="t" r="r" b="b"/>
              <a:pathLst>
                <a:path w="4436044" h="4056037">
                  <a:moveTo>
                    <a:pt x="0" y="0"/>
                  </a:moveTo>
                  <a:lnTo>
                    <a:pt x="4436044" y="0"/>
                  </a:lnTo>
                  <a:lnTo>
                    <a:pt x="4436044" y="4056037"/>
                  </a:lnTo>
                  <a:lnTo>
                    <a:pt x="0" y="4056037"/>
                  </a:lnTo>
                  <a:close/>
                </a:path>
              </a:pathLst>
            </a:custGeom>
            <a:solidFill>
              <a:srgbClr val="FFFFFF"/>
            </a:solidFill>
          </p:spPr>
        </p:sp>
        <p:sp>
          <p:nvSpPr>
            <p:cNvPr id="14" name="Freeform 14"/>
            <p:cNvSpPr/>
            <p:nvPr/>
          </p:nvSpPr>
          <p:spPr>
            <a:xfrm>
              <a:off x="0" y="0"/>
              <a:ext cx="4461444" cy="4081437"/>
            </a:xfrm>
            <a:custGeom>
              <a:avLst/>
              <a:gdLst/>
              <a:ahLst/>
              <a:cxnLst/>
              <a:rect l="l" t="t" r="r" b="b"/>
              <a:pathLst>
                <a:path w="4461444" h="4081437">
                  <a:moveTo>
                    <a:pt x="80010" y="4081437"/>
                  </a:moveTo>
                  <a:lnTo>
                    <a:pt x="4461444" y="4081437"/>
                  </a:lnTo>
                  <a:lnTo>
                    <a:pt x="4461444" y="80010"/>
                  </a:lnTo>
                  <a:lnTo>
                    <a:pt x="4461444" y="67310"/>
                  </a:lnTo>
                  <a:lnTo>
                    <a:pt x="4461444" y="0"/>
                  </a:lnTo>
                  <a:lnTo>
                    <a:pt x="0" y="0"/>
                  </a:lnTo>
                  <a:lnTo>
                    <a:pt x="0" y="4081437"/>
                  </a:lnTo>
                  <a:lnTo>
                    <a:pt x="67310" y="4081437"/>
                  </a:lnTo>
                  <a:lnTo>
                    <a:pt x="80010" y="4081437"/>
                  </a:lnTo>
                  <a:close/>
                  <a:moveTo>
                    <a:pt x="12700" y="12700"/>
                  </a:moveTo>
                  <a:lnTo>
                    <a:pt x="4448744" y="12700"/>
                  </a:lnTo>
                  <a:lnTo>
                    <a:pt x="4448744" y="4068737"/>
                  </a:lnTo>
                  <a:lnTo>
                    <a:pt x="12700" y="4068737"/>
                  </a:lnTo>
                  <a:lnTo>
                    <a:pt x="12700" y="12700"/>
                  </a:lnTo>
                  <a:close/>
                </a:path>
              </a:pathLst>
            </a:custGeom>
            <a:solidFill>
              <a:srgbClr val="000000"/>
            </a:solidFill>
          </p:spPr>
        </p:sp>
      </p:grpSp>
      <p:grpSp>
        <p:nvGrpSpPr>
          <p:cNvPr id="15" name="Group 15"/>
          <p:cNvGrpSpPr/>
          <p:nvPr/>
        </p:nvGrpSpPr>
        <p:grpSpPr>
          <a:xfrm>
            <a:off x="1893322" y="2162374"/>
            <a:ext cx="6534671" cy="6796382"/>
            <a:chOff x="0" y="0"/>
            <a:chExt cx="8712895" cy="9061842"/>
          </a:xfrm>
        </p:grpSpPr>
        <p:sp>
          <p:nvSpPr>
            <p:cNvPr id="16" name="TextBox 16"/>
            <p:cNvSpPr txBox="1"/>
            <p:nvPr/>
          </p:nvSpPr>
          <p:spPr>
            <a:xfrm>
              <a:off x="0" y="-133350"/>
              <a:ext cx="8712895" cy="3105150"/>
            </a:xfrm>
            <a:prstGeom prst="rect">
              <a:avLst/>
            </a:prstGeom>
          </p:spPr>
          <p:txBody>
            <a:bodyPr lIns="0" tIns="0" rIns="0" bIns="0" rtlCol="0" anchor="t">
              <a:spAutoFit/>
            </a:bodyPr>
            <a:lstStyle/>
            <a:p>
              <a:pPr>
                <a:lnSpc>
                  <a:spcPts val="5857"/>
                </a:lnSpc>
              </a:pPr>
              <a:r>
                <a:rPr lang="en-US" sz="4881" spc="244">
                  <a:solidFill>
                    <a:srgbClr val="000000"/>
                  </a:solidFill>
                  <a:latin typeface="Agrandir Wide Bold"/>
                </a:rPr>
                <a:t>Pengertian sistem ada tiga yaitu : </a:t>
              </a:r>
            </a:p>
          </p:txBody>
        </p:sp>
        <p:sp>
          <p:nvSpPr>
            <p:cNvPr id="17" name="TextBox 17"/>
            <p:cNvSpPr txBox="1"/>
            <p:nvPr/>
          </p:nvSpPr>
          <p:spPr>
            <a:xfrm>
              <a:off x="0" y="4396722"/>
              <a:ext cx="8712895" cy="4665120"/>
            </a:xfrm>
            <a:prstGeom prst="rect">
              <a:avLst/>
            </a:prstGeom>
          </p:spPr>
          <p:txBody>
            <a:bodyPr lIns="0" tIns="0" rIns="0" bIns="0" rtlCol="0" anchor="t">
              <a:spAutoFit/>
            </a:bodyPr>
            <a:lstStyle/>
            <a:p>
              <a:pPr marL="539834" lvl="1" indent="-269917">
                <a:lnSpc>
                  <a:spcPts val="3500"/>
                </a:lnSpc>
                <a:buFont typeface="Arial"/>
                <a:buChar char="•"/>
              </a:pPr>
              <a:r>
                <a:rPr lang="en-US" sz="2500">
                  <a:solidFill>
                    <a:srgbClr val="000000"/>
                  </a:solidFill>
                  <a:latin typeface="Telegraf"/>
                </a:rPr>
                <a:t>Sekelompok bagian (alat) yang bekerja bersama-sama untuk melakukan sesuatu </a:t>
              </a:r>
            </a:p>
            <a:p>
              <a:pPr marL="539834" lvl="1" indent="-269917">
                <a:lnSpc>
                  <a:spcPts val="3500"/>
                </a:lnSpc>
                <a:buFont typeface="Arial"/>
                <a:buChar char="•"/>
              </a:pPr>
              <a:r>
                <a:rPr lang="en-US" sz="2500">
                  <a:solidFill>
                    <a:srgbClr val="000000"/>
                  </a:solidFill>
                  <a:latin typeface="Telegraf"/>
                </a:rPr>
                <a:t>Sekelompokdari pendapatan, peristiwa, kepercayaan,. yang disusun dan diatur baik-baik</a:t>
              </a:r>
            </a:p>
            <a:p>
              <a:pPr marL="539834" lvl="1" indent="-269917">
                <a:lnSpc>
                  <a:spcPts val="3500"/>
                </a:lnSpc>
                <a:buFont typeface="Arial"/>
                <a:buChar char="•"/>
              </a:pPr>
              <a:r>
                <a:rPr lang="en-US" sz="2500">
                  <a:solidFill>
                    <a:srgbClr val="000000"/>
                  </a:solidFill>
                  <a:latin typeface="Telegraf"/>
                </a:rPr>
                <a:t>cara (metode) yang teratur untuk melakukan sesuatu</a:t>
              </a:r>
            </a:p>
          </p:txBody>
        </p:sp>
      </p:grpSp>
      <p:grpSp>
        <p:nvGrpSpPr>
          <p:cNvPr id="18" name="Group 18"/>
          <p:cNvGrpSpPr/>
          <p:nvPr/>
        </p:nvGrpSpPr>
        <p:grpSpPr>
          <a:xfrm>
            <a:off x="9382276" y="1947522"/>
            <a:ext cx="7887962" cy="7226086"/>
            <a:chOff x="0" y="0"/>
            <a:chExt cx="4528754" cy="4148748"/>
          </a:xfrm>
        </p:grpSpPr>
        <p:sp>
          <p:nvSpPr>
            <p:cNvPr id="19" name="Freeform 19"/>
            <p:cNvSpPr/>
            <p:nvPr/>
          </p:nvSpPr>
          <p:spPr>
            <a:xfrm>
              <a:off x="80010" y="80010"/>
              <a:ext cx="4436043" cy="4056038"/>
            </a:xfrm>
            <a:custGeom>
              <a:avLst/>
              <a:gdLst/>
              <a:ahLst/>
              <a:cxnLst/>
              <a:rect l="l" t="t" r="r" b="b"/>
              <a:pathLst>
                <a:path w="4436043" h="4056038">
                  <a:moveTo>
                    <a:pt x="0" y="4001427"/>
                  </a:moveTo>
                  <a:lnTo>
                    <a:pt x="0" y="4056038"/>
                  </a:lnTo>
                  <a:lnTo>
                    <a:pt x="4436043" y="4056038"/>
                  </a:lnTo>
                  <a:lnTo>
                    <a:pt x="4436043" y="0"/>
                  </a:lnTo>
                  <a:lnTo>
                    <a:pt x="4381434" y="0"/>
                  </a:lnTo>
                  <a:lnTo>
                    <a:pt x="4381434" y="4001427"/>
                  </a:lnTo>
                  <a:close/>
                </a:path>
              </a:pathLst>
            </a:custGeom>
            <a:solidFill>
              <a:srgbClr val="FFA794"/>
            </a:solidFill>
          </p:spPr>
        </p:sp>
        <p:sp>
          <p:nvSpPr>
            <p:cNvPr id="20" name="Freeform 20"/>
            <p:cNvSpPr/>
            <p:nvPr/>
          </p:nvSpPr>
          <p:spPr>
            <a:xfrm>
              <a:off x="67310" y="67310"/>
              <a:ext cx="4461443" cy="4081438"/>
            </a:xfrm>
            <a:custGeom>
              <a:avLst/>
              <a:gdLst/>
              <a:ahLst/>
              <a:cxnLst/>
              <a:rect l="l" t="t" r="r" b="b"/>
              <a:pathLst>
                <a:path w="4461443" h="4081438">
                  <a:moveTo>
                    <a:pt x="4394134" y="0"/>
                  </a:moveTo>
                  <a:lnTo>
                    <a:pt x="4394134" y="12700"/>
                  </a:lnTo>
                  <a:lnTo>
                    <a:pt x="4448743" y="12700"/>
                  </a:lnTo>
                  <a:lnTo>
                    <a:pt x="4448743" y="4068738"/>
                  </a:lnTo>
                  <a:lnTo>
                    <a:pt x="12700" y="4068738"/>
                  </a:lnTo>
                  <a:lnTo>
                    <a:pt x="12700" y="4014127"/>
                  </a:lnTo>
                  <a:lnTo>
                    <a:pt x="0" y="4014127"/>
                  </a:lnTo>
                  <a:lnTo>
                    <a:pt x="0" y="4081438"/>
                  </a:lnTo>
                  <a:lnTo>
                    <a:pt x="4461443" y="4081438"/>
                  </a:lnTo>
                  <a:lnTo>
                    <a:pt x="4461443" y="0"/>
                  </a:lnTo>
                  <a:close/>
                </a:path>
              </a:pathLst>
            </a:custGeom>
            <a:solidFill>
              <a:srgbClr val="000000"/>
            </a:solidFill>
          </p:spPr>
        </p:sp>
        <p:sp>
          <p:nvSpPr>
            <p:cNvPr id="21" name="Freeform 21"/>
            <p:cNvSpPr/>
            <p:nvPr/>
          </p:nvSpPr>
          <p:spPr>
            <a:xfrm>
              <a:off x="12700" y="12700"/>
              <a:ext cx="4436044" cy="4056037"/>
            </a:xfrm>
            <a:custGeom>
              <a:avLst/>
              <a:gdLst/>
              <a:ahLst/>
              <a:cxnLst/>
              <a:rect l="l" t="t" r="r" b="b"/>
              <a:pathLst>
                <a:path w="4436044" h="4056037">
                  <a:moveTo>
                    <a:pt x="0" y="0"/>
                  </a:moveTo>
                  <a:lnTo>
                    <a:pt x="4436044" y="0"/>
                  </a:lnTo>
                  <a:lnTo>
                    <a:pt x="4436044" y="4056037"/>
                  </a:lnTo>
                  <a:lnTo>
                    <a:pt x="0" y="4056037"/>
                  </a:lnTo>
                  <a:close/>
                </a:path>
              </a:pathLst>
            </a:custGeom>
            <a:solidFill>
              <a:srgbClr val="FFFFFF"/>
            </a:solidFill>
          </p:spPr>
        </p:sp>
        <p:sp>
          <p:nvSpPr>
            <p:cNvPr id="22" name="Freeform 22"/>
            <p:cNvSpPr/>
            <p:nvPr/>
          </p:nvSpPr>
          <p:spPr>
            <a:xfrm>
              <a:off x="0" y="0"/>
              <a:ext cx="4461444" cy="4081437"/>
            </a:xfrm>
            <a:custGeom>
              <a:avLst/>
              <a:gdLst/>
              <a:ahLst/>
              <a:cxnLst/>
              <a:rect l="l" t="t" r="r" b="b"/>
              <a:pathLst>
                <a:path w="4461444" h="4081437">
                  <a:moveTo>
                    <a:pt x="80010" y="4081437"/>
                  </a:moveTo>
                  <a:lnTo>
                    <a:pt x="4461444" y="4081437"/>
                  </a:lnTo>
                  <a:lnTo>
                    <a:pt x="4461444" y="80010"/>
                  </a:lnTo>
                  <a:lnTo>
                    <a:pt x="4461444" y="67310"/>
                  </a:lnTo>
                  <a:lnTo>
                    <a:pt x="4461444" y="0"/>
                  </a:lnTo>
                  <a:lnTo>
                    <a:pt x="0" y="0"/>
                  </a:lnTo>
                  <a:lnTo>
                    <a:pt x="0" y="4081437"/>
                  </a:lnTo>
                  <a:lnTo>
                    <a:pt x="67310" y="4081437"/>
                  </a:lnTo>
                  <a:lnTo>
                    <a:pt x="80010" y="4081437"/>
                  </a:lnTo>
                  <a:close/>
                  <a:moveTo>
                    <a:pt x="12700" y="12700"/>
                  </a:moveTo>
                  <a:lnTo>
                    <a:pt x="4448744" y="12700"/>
                  </a:lnTo>
                  <a:lnTo>
                    <a:pt x="4448744" y="4068737"/>
                  </a:lnTo>
                  <a:lnTo>
                    <a:pt x="12700" y="4068737"/>
                  </a:lnTo>
                  <a:lnTo>
                    <a:pt x="12700" y="12700"/>
                  </a:lnTo>
                  <a:close/>
                </a:path>
              </a:pathLst>
            </a:custGeom>
            <a:solidFill>
              <a:srgbClr val="000000"/>
            </a:solidFill>
          </p:spPr>
        </p:sp>
      </p:grpSp>
      <p:grpSp>
        <p:nvGrpSpPr>
          <p:cNvPr id="23" name="Group 23"/>
          <p:cNvGrpSpPr/>
          <p:nvPr/>
        </p:nvGrpSpPr>
        <p:grpSpPr>
          <a:xfrm>
            <a:off x="10075738" y="3018415"/>
            <a:ext cx="5910497" cy="465075"/>
            <a:chOff x="0" y="0"/>
            <a:chExt cx="7880662" cy="620100"/>
          </a:xfrm>
        </p:grpSpPr>
        <p:sp>
          <p:nvSpPr>
            <p:cNvPr id="24" name="TextBox 24"/>
            <p:cNvSpPr txBox="1"/>
            <p:nvPr/>
          </p:nvSpPr>
          <p:spPr>
            <a:xfrm>
              <a:off x="0" y="-73266"/>
              <a:ext cx="491715" cy="693366"/>
            </a:xfrm>
            <a:prstGeom prst="rect">
              <a:avLst/>
            </a:prstGeom>
          </p:spPr>
          <p:txBody>
            <a:bodyPr lIns="0" tIns="0" rIns="0" bIns="0" rtlCol="0" anchor="t">
              <a:spAutoFit/>
            </a:bodyPr>
            <a:lstStyle/>
            <a:p>
              <a:pPr marL="0" lvl="0" indent="0" algn="ctr">
                <a:lnSpc>
                  <a:spcPts val="3941"/>
                </a:lnSpc>
                <a:spcBef>
                  <a:spcPct val="0"/>
                </a:spcBef>
              </a:pPr>
              <a:r>
                <a:rPr lang="en-US" sz="2815">
                  <a:solidFill>
                    <a:srgbClr val="FFFFFF"/>
                  </a:solidFill>
                  <a:latin typeface="Agrandir Wide Medium"/>
                </a:rPr>
                <a:t>1</a:t>
              </a:r>
            </a:p>
          </p:txBody>
        </p:sp>
        <p:sp>
          <p:nvSpPr>
            <p:cNvPr id="25" name="TextBox 25"/>
            <p:cNvSpPr txBox="1"/>
            <p:nvPr/>
          </p:nvSpPr>
          <p:spPr>
            <a:xfrm>
              <a:off x="1155120" y="-66675"/>
              <a:ext cx="6725542" cy="663575"/>
            </a:xfrm>
            <a:prstGeom prst="rect">
              <a:avLst/>
            </a:prstGeom>
          </p:spPr>
          <p:txBody>
            <a:bodyPr lIns="0" tIns="0" rIns="0" bIns="0" rtlCol="0" anchor="t">
              <a:spAutoFit/>
            </a:bodyPr>
            <a:lstStyle/>
            <a:p>
              <a:pPr marL="0" lvl="0" indent="0" algn="ctr">
                <a:lnSpc>
                  <a:spcPts val="3899"/>
                </a:lnSpc>
              </a:pPr>
              <a:r>
                <a:rPr lang="en-US" sz="2999">
                  <a:solidFill>
                    <a:srgbClr val="000000"/>
                  </a:solidFill>
                  <a:latin typeface="Telegraf Bold"/>
                </a:rPr>
                <a:t>Mata Pencaharian </a:t>
              </a:r>
            </a:p>
          </p:txBody>
        </p:sp>
      </p:grpSp>
      <p:grpSp>
        <p:nvGrpSpPr>
          <p:cNvPr id="26" name="Group 26"/>
          <p:cNvGrpSpPr/>
          <p:nvPr/>
        </p:nvGrpSpPr>
        <p:grpSpPr>
          <a:xfrm>
            <a:off x="10371009" y="4298251"/>
            <a:ext cx="5910497" cy="3848100"/>
            <a:chOff x="0" y="0"/>
            <a:chExt cx="7880662" cy="5130801"/>
          </a:xfrm>
        </p:grpSpPr>
        <p:sp>
          <p:nvSpPr>
            <p:cNvPr id="27" name="TextBox 27"/>
            <p:cNvSpPr txBox="1"/>
            <p:nvPr/>
          </p:nvSpPr>
          <p:spPr>
            <a:xfrm>
              <a:off x="0" y="2193684"/>
              <a:ext cx="491715" cy="693366"/>
            </a:xfrm>
            <a:prstGeom prst="rect">
              <a:avLst/>
            </a:prstGeom>
          </p:spPr>
          <p:txBody>
            <a:bodyPr lIns="0" tIns="0" rIns="0" bIns="0" rtlCol="0" anchor="t">
              <a:spAutoFit/>
            </a:bodyPr>
            <a:lstStyle/>
            <a:p>
              <a:pPr marL="0" lvl="0" indent="0" algn="ctr">
                <a:lnSpc>
                  <a:spcPts val="3941"/>
                </a:lnSpc>
                <a:spcBef>
                  <a:spcPct val="0"/>
                </a:spcBef>
              </a:pPr>
              <a:r>
                <a:rPr lang="en-US" sz="2815">
                  <a:solidFill>
                    <a:srgbClr val="FFFFFF"/>
                  </a:solidFill>
                  <a:latin typeface="Agrandir Wide Medium"/>
                </a:rPr>
                <a:t>1</a:t>
              </a:r>
            </a:p>
          </p:txBody>
        </p:sp>
        <p:sp>
          <p:nvSpPr>
            <p:cNvPr id="28" name="TextBox 28"/>
            <p:cNvSpPr txBox="1"/>
            <p:nvPr/>
          </p:nvSpPr>
          <p:spPr>
            <a:xfrm>
              <a:off x="1155120" y="-66675"/>
              <a:ext cx="6725542" cy="5197476"/>
            </a:xfrm>
            <a:prstGeom prst="rect">
              <a:avLst/>
            </a:prstGeom>
          </p:spPr>
          <p:txBody>
            <a:bodyPr lIns="0" tIns="0" rIns="0" bIns="0" rtlCol="0" anchor="t">
              <a:spAutoFit/>
            </a:bodyPr>
            <a:lstStyle/>
            <a:p>
              <a:pPr>
                <a:lnSpc>
                  <a:spcPts val="3899"/>
                </a:lnSpc>
              </a:pPr>
              <a:r>
                <a:rPr lang="en-US" sz="2999">
                  <a:solidFill>
                    <a:srgbClr val="000000"/>
                  </a:solidFill>
                  <a:latin typeface="Telegraf"/>
                </a:rPr>
                <a:t>Berarti pekerjaan yang menjadi pokok kehidupan (sumbu atau pokok), pekerjaan  atau pencaharian utama yang dikerjakan untuk biaya sehari-hari.</a:t>
              </a:r>
            </a:p>
            <a:p>
              <a:pPr marL="0" lvl="0" indent="0">
                <a:lnSpc>
                  <a:spcPts val="3899"/>
                </a:lnSpc>
              </a:pPr>
              <a:r>
                <a:rPr lang="en-US" sz="2999">
                  <a:solidFill>
                    <a:srgbClr val="000000"/>
                  </a:solidFill>
                  <a:latin typeface="Telegraf"/>
                </a:rPr>
                <a:t>Misalnya : pencaharian penduduk desa itu bertani</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149263" y="-1469361"/>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sp>
        <p:nvSpPr>
          <p:cNvPr id="8" name="TextBox 8"/>
          <p:cNvSpPr txBox="1"/>
          <p:nvPr/>
        </p:nvSpPr>
        <p:spPr>
          <a:xfrm>
            <a:off x="13326257" y="1152525"/>
            <a:ext cx="3933043" cy="428625"/>
          </a:xfrm>
          <a:prstGeom prst="rect">
            <a:avLst/>
          </a:prstGeom>
        </p:spPr>
        <p:txBody>
          <a:bodyPr lIns="0" tIns="0" rIns="0" bIns="0" rtlCol="0" anchor="t">
            <a:spAutoFit/>
          </a:bodyPr>
          <a:lstStyle/>
          <a:p>
            <a:pPr marL="0" lvl="0" indent="0" algn="r">
              <a:lnSpc>
                <a:spcPts val="3120"/>
              </a:lnSpc>
            </a:pPr>
            <a:r>
              <a:rPr lang="en-US" sz="2600">
                <a:solidFill>
                  <a:srgbClr val="000000"/>
                </a:solidFill>
                <a:latin typeface="Telegraf"/>
              </a:rPr>
              <a:t>Antropologi</a:t>
            </a:r>
          </a:p>
        </p:txBody>
      </p:sp>
      <p:sp>
        <p:nvSpPr>
          <p:cNvPr id="9" name="TextBox 9"/>
          <p:cNvSpPr txBox="1"/>
          <p:nvPr/>
        </p:nvSpPr>
        <p:spPr>
          <a:xfrm>
            <a:off x="1028700" y="1152525"/>
            <a:ext cx="4654938" cy="428625"/>
          </a:xfrm>
          <a:prstGeom prst="rect">
            <a:avLst/>
          </a:prstGeom>
        </p:spPr>
        <p:txBody>
          <a:bodyPr lIns="0" tIns="0" rIns="0" bIns="0" rtlCol="0" anchor="t">
            <a:spAutoFit/>
          </a:bodyPr>
          <a:lstStyle/>
          <a:p>
            <a:pPr marL="0" lvl="0" indent="0">
              <a:lnSpc>
                <a:spcPts val="3120"/>
              </a:lnSpc>
            </a:pPr>
            <a:r>
              <a:rPr lang="en-US" sz="2600">
                <a:solidFill>
                  <a:srgbClr val="000000"/>
                </a:solidFill>
                <a:latin typeface="Telegraf"/>
              </a:rPr>
              <a:t>Fakultas Ilmu Komunikasi</a:t>
            </a:r>
          </a:p>
        </p:txBody>
      </p:sp>
      <p:grpSp>
        <p:nvGrpSpPr>
          <p:cNvPr id="10" name="Group 10"/>
          <p:cNvGrpSpPr/>
          <p:nvPr/>
        </p:nvGrpSpPr>
        <p:grpSpPr>
          <a:xfrm>
            <a:off x="1028700" y="2720215"/>
            <a:ext cx="6959664" cy="6538085"/>
            <a:chOff x="0" y="0"/>
            <a:chExt cx="3995786" cy="3753742"/>
          </a:xfrm>
        </p:grpSpPr>
        <p:sp>
          <p:nvSpPr>
            <p:cNvPr id="11" name="Freeform 11"/>
            <p:cNvSpPr/>
            <p:nvPr/>
          </p:nvSpPr>
          <p:spPr>
            <a:xfrm>
              <a:off x="80010" y="80010"/>
              <a:ext cx="3903076" cy="3661032"/>
            </a:xfrm>
            <a:custGeom>
              <a:avLst/>
              <a:gdLst/>
              <a:ahLst/>
              <a:cxnLst/>
              <a:rect l="l" t="t" r="r" b="b"/>
              <a:pathLst>
                <a:path w="3903076" h="3661032">
                  <a:moveTo>
                    <a:pt x="0" y="3606422"/>
                  </a:moveTo>
                  <a:lnTo>
                    <a:pt x="0" y="3661032"/>
                  </a:lnTo>
                  <a:lnTo>
                    <a:pt x="3903076" y="3661032"/>
                  </a:lnTo>
                  <a:lnTo>
                    <a:pt x="3903076" y="0"/>
                  </a:lnTo>
                  <a:lnTo>
                    <a:pt x="3848465" y="0"/>
                  </a:lnTo>
                  <a:lnTo>
                    <a:pt x="3848465" y="3606422"/>
                  </a:lnTo>
                  <a:close/>
                </a:path>
              </a:pathLst>
            </a:custGeom>
            <a:solidFill>
              <a:srgbClr val="FFA794"/>
            </a:solidFill>
          </p:spPr>
        </p:sp>
        <p:sp>
          <p:nvSpPr>
            <p:cNvPr id="12" name="Freeform 12"/>
            <p:cNvSpPr/>
            <p:nvPr/>
          </p:nvSpPr>
          <p:spPr>
            <a:xfrm>
              <a:off x="67310" y="67310"/>
              <a:ext cx="3928476" cy="3686432"/>
            </a:xfrm>
            <a:custGeom>
              <a:avLst/>
              <a:gdLst/>
              <a:ahLst/>
              <a:cxnLst/>
              <a:rect l="l" t="t" r="r" b="b"/>
              <a:pathLst>
                <a:path w="3928476" h="3686432">
                  <a:moveTo>
                    <a:pt x="3861165" y="0"/>
                  </a:moveTo>
                  <a:lnTo>
                    <a:pt x="3861165" y="12700"/>
                  </a:lnTo>
                  <a:lnTo>
                    <a:pt x="3915776" y="12700"/>
                  </a:lnTo>
                  <a:lnTo>
                    <a:pt x="3915776" y="3673732"/>
                  </a:lnTo>
                  <a:lnTo>
                    <a:pt x="12700" y="3673732"/>
                  </a:lnTo>
                  <a:lnTo>
                    <a:pt x="12700" y="3619122"/>
                  </a:lnTo>
                  <a:lnTo>
                    <a:pt x="0" y="3619122"/>
                  </a:lnTo>
                  <a:lnTo>
                    <a:pt x="0" y="3686432"/>
                  </a:lnTo>
                  <a:lnTo>
                    <a:pt x="3928476" y="3686432"/>
                  </a:lnTo>
                  <a:lnTo>
                    <a:pt x="3928476" y="0"/>
                  </a:lnTo>
                  <a:close/>
                </a:path>
              </a:pathLst>
            </a:custGeom>
            <a:solidFill>
              <a:srgbClr val="000000"/>
            </a:solidFill>
          </p:spPr>
        </p:sp>
        <p:sp>
          <p:nvSpPr>
            <p:cNvPr id="13" name="Freeform 13"/>
            <p:cNvSpPr/>
            <p:nvPr/>
          </p:nvSpPr>
          <p:spPr>
            <a:xfrm>
              <a:off x="12700" y="12700"/>
              <a:ext cx="3903075" cy="3661032"/>
            </a:xfrm>
            <a:custGeom>
              <a:avLst/>
              <a:gdLst/>
              <a:ahLst/>
              <a:cxnLst/>
              <a:rect l="l" t="t" r="r" b="b"/>
              <a:pathLst>
                <a:path w="3903075" h="3661032">
                  <a:moveTo>
                    <a:pt x="0" y="0"/>
                  </a:moveTo>
                  <a:lnTo>
                    <a:pt x="3903075" y="0"/>
                  </a:lnTo>
                  <a:lnTo>
                    <a:pt x="3903075" y="3661032"/>
                  </a:lnTo>
                  <a:lnTo>
                    <a:pt x="0" y="3661032"/>
                  </a:lnTo>
                  <a:close/>
                </a:path>
              </a:pathLst>
            </a:custGeom>
            <a:solidFill>
              <a:srgbClr val="FFFFFF"/>
            </a:solidFill>
          </p:spPr>
        </p:sp>
        <p:sp>
          <p:nvSpPr>
            <p:cNvPr id="14" name="Freeform 14"/>
            <p:cNvSpPr/>
            <p:nvPr/>
          </p:nvSpPr>
          <p:spPr>
            <a:xfrm>
              <a:off x="0" y="0"/>
              <a:ext cx="3928476" cy="3686432"/>
            </a:xfrm>
            <a:custGeom>
              <a:avLst/>
              <a:gdLst/>
              <a:ahLst/>
              <a:cxnLst/>
              <a:rect l="l" t="t" r="r" b="b"/>
              <a:pathLst>
                <a:path w="3928476" h="3686432">
                  <a:moveTo>
                    <a:pt x="80010" y="3686432"/>
                  </a:moveTo>
                  <a:lnTo>
                    <a:pt x="3928476" y="3686432"/>
                  </a:lnTo>
                  <a:lnTo>
                    <a:pt x="3928476" y="80010"/>
                  </a:lnTo>
                  <a:lnTo>
                    <a:pt x="3928476" y="67310"/>
                  </a:lnTo>
                  <a:lnTo>
                    <a:pt x="3928476" y="0"/>
                  </a:lnTo>
                  <a:lnTo>
                    <a:pt x="0" y="0"/>
                  </a:lnTo>
                  <a:lnTo>
                    <a:pt x="0" y="3686432"/>
                  </a:lnTo>
                  <a:lnTo>
                    <a:pt x="67310" y="3686432"/>
                  </a:lnTo>
                  <a:lnTo>
                    <a:pt x="80010" y="3686432"/>
                  </a:lnTo>
                  <a:close/>
                  <a:moveTo>
                    <a:pt x="12700" y="12700"/>
                  </a:moveTo>
                  <a:lnTo>
                    <a:pt x="3915775" y="12700"/>
                  </a:lnTo>
                  <a:lnTo>
                    <a:pt x="3915775" y="3673732"/>
                  </a:lnTo>
                  <a:lnTo>
                    <a:pt x="12700" y="3673732"/>
                  </a:lnTo>
                  <a:lnTo>
                    <a:pt x="12700" y="12700"/>
                  </a:lnTo>
                  <a:close/>
                </a:path>
              </a:pathLst>
            </a:custGeom>
            <a:solidFill>
              <a:srgbClr val="000000"/>
            </a:solidFill>
          </p:spPr>
        </p:sp>
      </p:grpSp>
      <p:sp>
        <p:nvSpPr>
          <p:cNvPr id="15" name="TextBox 15"/>
          <p:cNvSpPr txBox="1"/>
          <p:nvPr/>
        </p:nvSpPr>
        <p:spPr>
          <a:xfrm>
            <a:off x="1795848" y="3565229"/>
            <a:ext cx="5425368" cy="4895850"/>
          </a:xfrm>
          <a:prstGeom prst="rect">
            <a:avLst/>
          </a:prstGeom>
        </p:spPr>
        <p:txBody>
          <a:bodyPr lIns="0" tIns="0" rIns="0" bIns="0" rtlCol="0" anchor="t">
            <a:spAutoFit/>
          </a:bodyPr>
          <a:lstStyle/>
          <a:p>
            <a:pPr algn="ctr">
              <a:lnSpc>
                <a:spcPts val="3480"/>
              </a:lnSpc>
            </a:pPr>
            <a:r>
              <a:rPr lang="en-US" sz="2900" spc="145">
                <a:solidFill>
                  <a:srgbClr val="000000"/>
                </a:solidFill>
                <a:latin typeface="Agrandir Wide Bold"/>
              </a:rPr>
              <a:t>Dengan kata lain sistem mata pencaharian adalah cara yang dilakukan oleh sekelompok orang sebagai</a:t>
            </a:r>
          </a:p>
          <a:p>
            <a:pPr algn="ctr">
              <a:lnSpc>
                <a:spcPts val="3480"/>
              </a:lnSpc>
            </a:pPr>
            <a:r>
              <a:rPr lang="en-US" sz="2900" spc="145">
                <a:solidFill>
                  <a:srgbClr val="000000"/>
                </a:solidFill>
                <a:latin typeface="Agrandir Wide Bold"/>
              </a:rPr>
              <a:t>kegiatan sehari-hari guna usaha pemenuhan kehidupan, dan menjadi pokok penghidupan baginya</a:t>
            </a:r>
          </a:p>
        </p:txBody>
      </p:sp>
      <p:grpSp>
        <p:nvGrpSpPr>
          <p:cNvPr id="16" name="Group 16"/>
          <p:cNvGrpSpPr/>
          <p:nvPr/>
        </p:nvGrpSpPr>
        <p:grpSpPr>
          <a:xfrm>
            <a:off x="8386206" y="2720215"/>
            <a:ext cx="8873094" cy="6538085"/>
            <a:chOff x="0" y="0"/>
            <a:chExt cx="5094352" cy="3753742"/>
          </a:xfrm>
        </p:grpSpPr>
        <p:sp>
          <p:nvSpPr>
            <p:cNvPr id="17" name="Freeform 17"/>
            <p:cNvSpPr/>
            <p:nvPr/>
          </p:nvSpPr>
          <p:spPr>
            <a:xfrm>
              <a:off x="80010" y="80010"/>
              <a:ext cx="5001642" cy="3661032"/>
            </a:xfrm>
            <a:custGeom>
              <a:avLst/>
              <a:gdLst/>
              <a:ahLst/>
              <a:cxnLst/>
              <a:rect l="l" t="t" r="r" b="b"/>
              <a:pathLst>
                <a:path w="5001642" h="3661032">
                  <a:moveTo>
                    <a:pt x="0" y="3606422"/>
                  </a:moveTo>
                  <a:lnTo>
                    <a:pt x="0" y="3661032"/>
                  </a:lnTo>
                  <a:lnTo>
                    <a:pt x="5001642" y="3661032"/>
                  </a:lnTo>
                  <a:lnTo>
                    <a:pt x="5001642" y="0"/>
                  </a:lnTo>
                  <a:lnTo>
                    <a:pt x="4947032" y="0"/>
                  </a:lnTo>
                  <a:lnTo>
                    <a:pt x="4947032" y="3606422"/>
                  </a:lnTo>
                  <a:close/>
                </a:path>
              </a:pathLst>
            </a:custGeom>
            <a:solidFill>
              <a:srgbClr val="FFA794"/>
            </a:solidFill>
          </p:spPr>
        </p:sp>
        <p:sp>
          <p:nvSpPr>
            <p:cNvPr id="18" name="Freeform 18"/>
            <p:cNvSpPr/>
            <p:nvPr/>
          </p:nvSpPr>
          <p:spPr>
            <a:xfrm>
              <a:off x="67310" y="67310"/>
              <a:ext cx="5027042" cy="3686432"/>
            </a:xfrm>
            <a:custGeom>
              <a:avLst/>
              <a:gdLst/>
              <a:ahLst/>
              <a:cxnLst/>
              <a:rect l="l" t="t" r="r" b="b"/>
              <a:pathLst>
                <a:path w="5027042" h="3686432">
                  <a:moveTo>
                    <a:pt x="4959732" y="0"/>
                  </a:moveTo>
                  <a:lnTo>
                    <a:pt x="4959732" y="12700"/>
                  </a:lnTo>
                  <a:lnTo>
                    <a:pt x="5014342" y="12700"/>
                  </a:lnTo>
                  <a:lnTo>
                    <a:pt x="5014342" y="3673732"/>
                  </a:lnTo>
                  <a:lnTo>
                    <a:pt x="12700" y="3673732"/>
                  </a:lnTo>
                  <a:lnTo>
                    <a:pt x="12700" y="3619122"/>
                  </a:lnTo>
                  <a:lnTo>
                    <a:pt x="0" y="3619122"/>
                  </a:lnTo>
                  <a:lnTo>
                    <a:pt x="0" y="3686432"/>
                  </a:lnTo>
                  <a:lnTo>
                    <a:pt x="5027042" y="3686432"/>
                  </a:lnTo>
                  <a:lnTo>
                    <a:pt x="5027042" y="0"/>
                  </a:lnTo>
                  <a:close/>
                </a:path>
              </a:pathLst>
            </a:custGeom>
            <a:solidFill>
              <a:srgbClr val="000000"/>
            </a:solidFill>
          </p:spPr>
        </p:sp>
        <p:sp>
          <p:nvSpPr>
            <p:cNvPr id="19" name="Freeform 19"/>
            <p:cNvSpPr/>
            <p:nvPr/>
          </p:nvSpPr>
          <p:spPr>
            <a:xfrm>
              <a:off x="12700" y="12700"/>
              <a:ext cx="5001642" cy="3661032"/>
            </a:xfrm>
            <a:custGeom>
              <a:avLst/>
              <a:gdLst/>
              <a:ahLst/>
              <a:cxnLst/>
              <a:rect l="l" t="t" r="r" b="b"/>
              <a:pathLst>
                <a:path w="5001642" h="3661032">
                  <a:moveTo>
                    <a:pt x="0" y="0"/>
                  </a:moveTo>
                  <a:lnTo>
                    <a:pt x="5001642" y="0"/>
                  </a:lnTo>
                  <a:lnTo>
                    <a:pt x="5001642" y="3661032"/>
                  </a:lnTo>
                  <a:lnTo>
                    <a:pt x="0" y="3661032"/>
                  </a:lnTo>
                  <a:close/>
                </a:path>
              </a:pathLst>
            </a:custGeom>
            <a:solidFill>
              <a:srgbClr val="FFFFFF"/>
            </a:solidFill>
          </p:spPr>
        </p:sp>
        <p:sp>
          <p:nvSpPr>
            <p:cNvPr id="20" name="Freeform 20"/>
            <p:cNvSpPr/>
            <p:nvPr/>
          </p:nvSpPr>
          <p:spPr>
            <a:xfrm>
              <a:off x="0" y="0"/>
              <a:ext cx="5027042" cy="3686432"/>
            </a:xfrm>
            <a:custGeom>
              <a:avLst/>
              <a:gdLst/>
              <a:ahLst/>
              <a:cxnLst/>
              <a:rect l="l" t="t" r="r" b="b"/>
              <a:pathLst>
                <a:path w="5027042" h="3686432">
                  <a:moveTo>
                    <a:pt x="80010" y="3686432"/>
                  </a:moveTo>
                  <a:lnTo>
                    <a:pt x="5027042" y="3686432"/>
                  </a:lnTo>
                  <a:lnTo>
                    <a:pt x="5027042" y="80010"/>
                  </a:lnTo>
                  <a:lnTo>
                    <a:pt x="5027042" y="67310"/>
                  </a:lnTo>
                  <a:lnTo>
                    <a:pt x="5027042" y="0"/>
                  </a:lnTo>
                  <a:lnTo>
                    <a:pt x="0" y="0"/>
                  </a:lnTo>
                  <a:lnTo>
                    <a:pt x="0" y="3686432"/>
                  </a:lnTo>
                  <a:lnTo>
                    <a:pt x="67310" y="3686432"/>
                  </a:lnTo>
                  <a:lnTo>
                    <a:pt x="80010" y="3686432"/>
                  </a:lnTo>
                  <a:close/>
                  <a:moveTo>
                    <a:pt x="12700" y="12700"/>
                  </a:moveTo>
                  <a:lnTo>
                    <a:pt x="5014342" y="12700"/>
                  </a:lnTo>
                  <a:lnTo>
                    <a:pt x="5014342" y="3673732"/>
                  </a:lnTo>
                  <a:lnTo>
                    <a:pt x="12700" y="3673732"/>
                  </a:lnTo>
                  <a:lnTo>
                    <a:pt x="12700" y="12700"/>
                  </a:lnTo>
                  <a:close/>
                </a:path>
              </a:pathLst>
            </a:custGeom>
            <a:solidFill>
              <a:srgbClr val="000000"/>
            </a:solidFill>
          </p:spPr>
        </p:sp>
      </p:grpSp>
      <p:sp>
        <p:nvSpPr>
          <p:cNvPr id="21" name="TextBox 21"/>
          <p:cNvSpPr txBox="1"/>
          <p:nvPr/>
        </p:nvSpPr>
        <p:spPr>
          <a:xfrm>
            <a:off x="9601132" y="2948242"/>
            <a:ext cx="6443241" cy="6024880"/>
          </a:xfrm>
          <a:prstGeom prst="rect">
            <a:avLst/>
          </a:prstGeom>
        </p:spPr>
        <p:txBody>
          <a:bodyPr lIns="0" tIns="0" rIns="0" bIns="0" rtlCol="0" anchor="t">
            <a:spAutoFit/>
          </a:bodyPr>
          <a:lstStyle/>
          <a:p>
            <a:pPr marL="0" lvl="0" indent="0" algn="ctr">
              <a:lnSpc>
                <a:spcPts val="3379"/>
              </a:lnSpc>
            </a:pPr>
            <a:r>
              <a:rPr lang="en-US" sz="2599">
                <a:solidFill>
                  <a:srgbClr val="000000"/>
                </a:solidFill>
                <a:latin typeface="Telegraf"/>
              </a:rPr>
              <a:t>Untuk menunjang kehidupan setiap masyrakat pasti memiliki mata penvaharian utama, sehingga terdapat kelompok suku bangsa memiliki mata pencaharian yang khas dibanding dengan suku bangsa lainnya : seperti suku bangsa minangkabau yang tersebar diberbagai pelosok tanah air banyak  berusaha di bidang perdagangan. Suku bangsa bugis dan Madura banyak yang ahli dalam hal pelayaran tradisional. begitu pula suku-suku bangsa lainnya ada yang khas dalam bidang pertanian atau ada yang bergerak dibidang industri</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88426"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grpSp>
        <p:nvGrpSpPr>
          <p:cNvPr id="8" name="Group 8"/>
          <p:cNvGrpSpPr/>
          <p:nvPr/>
        </p:nvGrpSpPr>
        <p:grpSpPr>
          <a:xfrm>
            <a:off x="1028700" y="2176344"/>
            <a:ext cx="16230600" cy="2010265"/>
            <a:chOff x="0" y="0"/>
            <a:chExt cx="9318553" cy="1154163"/>
          </a:xfrm>
        </p:grpSpPr>
        <p:sp>
          <p:nvSpPr>
            <p:cNvPr id="9" name="Freeform 9"/>
            <p:cNvSpPr/>
            <p:nvPr/>
          </p:nvSpPr>
          <p:spPr>
            <a:xfrm>
              <a:off x="80010" y="80010"/>
              <a:ext cx="9225843" cy="1061453"/>
            </a:xfrm>
            <a:custGeom>
              <a:avLst/>
              <a:gdLst/>
              <a:ahLst/>
              <a:cxnLst/>
              <a:rect l="l" t="t" r="r" b="b"/>
              <a:pathLst>
                <a:path w="9225843" h="1061453">
                  <a:moveTo>
                    <a:pt x="0" y="1006843"/>
                  </a:moveTo>
                  <a:lnTo>
                    <a:pt x="0" y="1061453"/>
                  </a:lnTo>
                  <a:lnTo>
                    <a:pt x="9225843" y="1061453"/>
                  </a:lnTo>
                  <a:lnTo>
                    <a:pt x="9225843" y="0"/>
                  </a:lnTo>
                  <a:lnTo>
                    <a:pt x="9171233" y="0"/>
                  </a:lnTo>
                  <a:lnTo>
                    <a:pt x="9171233" y="1006843"/>
                  </a:lnTo>
                  <a:close/>
                </a:path>
              </a:pathLst>
            </a:custGeom>
            <a:solidFill>
              <a:srgbClr val="F7B2B0"/>
            </a:solidFill>
          </p:spPr>
        </p:sp>
        <p:sp>
          <p:nvSpPr>
            <p:cNvPr id="10" name="Freeform 10"/>
            <p:cNvSpPr/>
            <p:nvPr/>
          </p:nvSpPr>
          <p:spPr>
            <a:xfrm>
              <a:off x="67310" y="67310"/>
              <a:ext cx="9251243" cy="1086853"/>
            </a:xfrm>
            <a:custGeom>
              <a:avLst/>
              <a:gdLst/>
              <a:ahLst/>
              <a:cxnLst/>
              <a:rect l="l" t="t" r="r" b="b"/>
              <a:pathLst>
                <a:path w="9251243" h="1086853">
                  <a:moveTo>
                    <a:pt x="9183933" y="0"/>
                  </a:moveTo>
                  <a:lnTo>
                    <a:pt x="9183933" y="12700"/>
                  </a:lnTo>
                  <a:lnTo>
                    <a:pt x="9238543" y="12700"/>
                  </a:lnTo>
                  <a:lnTo>
                    <a:pt x="9238543" y="1074153"/>
                  </a:lnTo>
                  <a:lnTo>
                    <a:pt x="12700" y="1074153"/>
                  </a:lnTo>
                  <a:lnTo>
                    <a:pt x="12700" y="1019543"/>
                  </a:lnTo>
                  <a:lnTo>
                    <a:pt x="0" y="1019543"/>
                  </a:lnTo>
                  <a:lnTo>
                    <a:pt x="0" y="1086853"/>
                  </a:lnTo>
                  <a:lnTo>
                    <a:pt x="9251243" y="1086853"/>
                  </a:lnTo>
                  <a:lnTo>
                    <a:pt x="9251243" y="0"/>
                  </a:lnTo>
                  <a:close/>
                </a:path>
              </a:pathLst>
            </a:custGeom>
            <a:solidFill>
              <a:srgbClr val="000000"/>
            </a:solidFill>
          </p:spPr>
        </p:sp>
        <p:sp>
          <p:nvSpPr>
            <p:cNvPr id="11" name="Freeform 11"/>
            <p:cNvSpPr/>
            <p:nvPr/>
          </p:nvSpPr>
          <p:spPr>
            <a:xfrm>
              <a:off x="12700" y="12700"/>
              <a:ext cx="9225843" cy="1061453"/>
            </a:xfrm>
            <a:custGeom>
              <a:avLst/>
              <a:gdLst/>
              <a:ahLst/>
              <a:cxnLst/>
              <a:rect l="l" t="t" r="r" b="b"/>
              <a:pathLst>
                <a:path w="9225843" h="1061453">
                  <a:moveTo>
                    <a:pt x="0" y="0"/>
                  </a:moveTo>
                  <a:lnTo>
                    <a:pt x="9225843" y="0"/>
                  </a:lnTo>
                  <a:lnTo>
                    <a:pt x="9225843" y="1061453"/>
                  </a:lnTo>
                  <a:lnTo>
                    <a:pt x="0" y="1061453"/>
                  </a:lnTo>
                  <a:close/>
                </a:path>
              </a:pathLst>
            </a:custGeom>
            <a:solidFill>
              <a:srgbClr val="FFFFFF"/>
            </a:solidFill>
          </p:spPr>
        </p:sp>
        <p:sp>
          <p:nvSpPr>
            <p:cNvPr id="12" name="Freeform 12"/>
            <p:cNvSpPr/>
            <p:nvPr/>
          </p:nvSpPr>
          <p:spPr>
            <a:xfrm>
              <a:off x="0" y="0"/>
              <a:ext cx="9251243" cy="1086853"/>
            </a:xfrm>
            <a:custGeom>
              <a:avLst/>
              <a:gdLst/>
              <a:ahLst/>
              <a:cxnLst/>
              <a:rect l="l" t="t" r="r" b="b"/>
              <a:pathLst>
                <a:path w="9251243" h="1086853">
                  <a:moveTo>
                    <a:pt x="80010" y="1086853"/>
                  </a:moveTo>
                  <a:lnTo>
                    <a:pt x="9251243" y="1086853"/>
                  </a:lnTo>
                  <a:lnTo>
                    <a:pt x="9251243" y="80010"/>
                  </a:lnTo>
                  <a:lnTo>
                    <a:pt x="9251243" y="67310"/>
                  </a:lnTo>
                  <a:lnTo>
                    <a:pt x="9251243" y="0"/>
                  </a:lnTo>
                  <a:lnTo>
                    <a:pt x="0" y="0"/>
                  </a:lnTo>
                  <a:lnTo>
                    <a:pt x="0" y="1086853"/>
                  </a:lnTo>
                  <a:lnTo>
                    <a:pt x="67310" y="1086853"/>
                  </a:lnTo>
                  <a:lnTo>
                    <a:pt x="80010" y="1086853"/>
                  </a:lnTo>
                  <a:close/>
                  <a:moveTo>
                    <a:pt x="12700" y="12700"/>
                  </a:moveTo>
                  <a:lnTo>
                    <a:pt x="9238543" y="12700"/>
                  </a:lnTo>
                  <a:lnTo>
                    <a:pt x="9238543" y="1074153"/>
                  </a:lnTo>
                  <a:lnTo>
                    <a:pt x="12700" y="1074153"/>
                  </a:lnTo>
                  <a:lnTo>
                    <a:pt x="12700" y="12700"/>
                  </a:lnTo>
                  <a:close/>
                </a:path>
              </a:pathLst>
            </a:custGeom>
            <a:solidFill>
              <a:srgbClr val="000000"/>
            </a:solidFill>
          </p:spPr>
        </p:sp>
      </p:grpSp>
      <p:sp>
        <p:nvSpPr>
          <p:cNvPr id="13" name="TextBox 13"/>
          <p:cNvSpPr txBox="1"/>
          <p:nvPr/>
        </p:nvSpPr>
        <p:spPr>
          <a:xfrm>
            <a:off x="1906243" y="2248026"/>
            <a:ext cx="13911753" cy="1724025"/>
          </a:xfrm>
          <a:prstGeom prst="rect">
            <a:avLst/>
          </a:prstGeom>
        </p:spPr>
        <p:txBody>
          <a:bodyPr lIns="0" tIns="0" rIns="0" bIns="0" rtlCol="0" anchor="t">
            <a:spAutoFit/>
          </a:bodyPr>
          <a:lstStyle/>
          <a:p>
            <a:pPr>
              <a:lnSpc>
                <a:spcPts val="6240"/>
              </a:lnSpc>
            </a:pPr>
            <a:r>
              <a:rPr lang="en-US" sz="5200" spc="260">
                <a:solidFill>
                  <a:srgbClr val="000000"/>
                </a:solidFill>
                <a:latin typeface="Agrandir Wide Bold"/>
              </a:rPr>
              <a:t>Perkembangan  manusia dalam sistem pencaharian hidup</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86205"/>
          <a:stretch>
            <a:fillRect/>
          </a:stretch>
        </p:blipFill>
        <p:spPr>
          <a:xfrm>
            <a:off x="12903941" y="3689783"/>
            <a:ext cx="1759779" cy="282269"/>
          </a:xfrm>
          <a:prstGeom prst="rect">
            <a:avLst/>
          </a:prstGeom>
        </p:spPr>
      </p:pic>
      <p:grpSp>
        <p:nvGrpSpPr>
          <p:cNvPr id="15" name="Group 15"/>
          <p:cNvGrpSpPr/>
          <p:nvPr/>
        </p:nvGrpSpPr>
        <p:grpSpPr>
          <a:xfrm>
            <a:off x="1028700" y="4532935"/>
            <a:ext cx="8115300" cy="4725365"/>
            <a:chOff x="0" y="0"/>
            <a:chExt cx="4659276" cy="2712997"/>
          </a:xfrm>
        </p:grpSpPr>
        <p:sp>
          <p:nvSpPr>
            <p:cNvPr id="16" name="Freeform 16"/>
            <p:cNvSpPr/>
            <p:nvPr/>
          </p:nvSpPr>
          <p:spPr>
            <a:xfrm>
              <a:off x="80010" y="80010"/>
              <a:ext cx="4566566" cy="2620287"/>
            </a:xfrm>
            <a:custGeom>
              <a:avLst/>
              <a:gdLst/>
              <a:ahLst/>
              <a:cxnLst/>
              <a:rect l="l" t="t" r="r" b="b"/>
              <a:pathLst>
                <a:path w="4566566" h="2620287">
                  <a:moveTo>
                    <a:pt x="0" y="2565677"/>
                  </a:moveTo>
                  <a:lnTo>
                    <a:pt x="0" y="2620287"/>
                  </a:lnTo>
                  <a:lnTo>
                    <a:pt x="4566566" y="2620287"/>
                  </a:lnTo>
                  <a:lnTo>
                    <a:pt x="4566566" y="0"/>
                  </a:lnTo>
                  <a:lnTo>
                    <a:pt x="4511957" y="0"/>
                  </a:lnTo>
                  <a:lnTo>
                    <a:pt x="4511957" y="2565677"/>
                  </a:lnTo>
                  <a:close/>
                </a:path>
              </a:pathLst>
            </a:custGeom>
            <a:solidFill>
              <a:srgbClr val="F7B2B0"/>
            </a:solidFill>
          </p:spPr>
        </p:sp>
        <p:sp>
          <p:nvSpPr>
            <p:cNvPr id="17" name="Freeform 17"/>
            <p:cNvSpPr/>
            <p:nvPr/>
          </p:nvSpPr>
          <p:spPr>
            <a:xfrm>
              <a:off x="67310" y="67310"/>
              <a:ext cx="4591966" cy="2645687"/>
            </a:xfrm>
            <a:custGeom>
              <a:avLst/>
              <a:gdLst/>
              <a:ahLst/>
              <a:cxnLst/>
              <a:rect l="l" t="t" r="r" b="b"/>
              <a:pathLst>
                <a:path w="4591966" h="2645687">
                  <a:moveTo>
                    <a:pt x="4524657" y="0"/>
                  </a:moveTo>
                  <a:lnTo>
                    <a:pt x="4524657" y="12700"/>
                  </a:lnTo>
                  <a:lnTo>
                    <a:pt x="4579266" y="12700"/>
                  </a:lnTo>
                  <a:lnTo>
                    <a:pt x="4579266" y="2632987"/>
                  </a:lnTo>
                  <a:lnTo>
                    <a:pt x="12700" y="2632987"/>
                  </a:lnTo>
                  <a:lnTo>
                    <a:pt x="12700" y="2578377"/>
                  </a:lnTo>
                  <a:lnTo>
                    <a:pt x="0" y="2578377"/>
                  </a:lnTo>
                  <a:lnTo>
                    <a:pt x="0" y="2645687"/>
                  </a:lnTo>
                  <a:lnTo>
                    <a:pt x="4591966" y="2645687"/>
                  </a:lnTo>
                  <a:lnTo>
                    <a:pt x="4591966" y="0"/>
                  </a:lnTo>
                  <a:close/>
                </a:path>
              </a:pathLst>
            </a:custGeom>
            <a:solidFill>
              <a:srgbClr val="000000"/>
            </a:solidFill>
          </p:spPr>
        </p:sp>
        <p:sp>
          <p:nvSpPr>
            <p:cNvPr id="18" name="Freeform 18"/>
            <p:cNvSpPr/>
            <p:nvPr/>
          </p:nvSpPr>
          <p:spPr>
            <a:xfrm>
              <a:off x="12700" y="12700"/>
              <a:ext cx="4566567" cy="2620287"/>
            </a:xfrm>
            <a:custGeom>
              <a:avLst/>
              <a:gdLst/>
              <a:ahLst/>
              <a:cxnLst/>
              <a:rect l="l" t="t" r="r" b="b"/>
              <a:pathLst>
                <a:path w="4566567" h="2620287">
                  <a:moveTo>
                    <a:pt x="0" y="0"/>
                  </a:moveTo>
                  <a:lnTo>
                    <a:pt x="4566567" y="0"/>
                  </a:lnTo>
                  <a:lnTo>
                    <a:pt x="4566567" y="2620287"/>
                  </a:lnTo>
                  <a:lnTo>
                    <a:pt x="0" y="2620287"/>
                  </a:lnTo>
                  <a:close/>
                </a:path>
              </a:pathLst>
            </a:custGeom>
            <a:solidFill>
              <a:srgbClr val="FFFFFF"/>
            </a:solidFill>
          </p:spPr>
        </p:sp>
        <p:sp>
          <p:nvSpPr>
            <p:cNvPr id="19" name="Freeform 19"/>
            <p:cNvSpPr/>
            <p:nvPr/>
          </p:nvSpPr>
          <p:spPr>
            <a:xfrm>
              <a:off x="0" y="0"/>
              <a:ext cx="4591967" cy="2645687"/>
            </a:xfrm>
            <a:custGeom>
              <a:avLst/>
              <a:gdLst/>
              <a:ahLst/>
              <a:cxnLst/>
              <a:rect l="l" t="t" r="r" b="b"/>
              <a:pathLst>
                <a:path w="4591967" h="2645687">
                  <a:moveTo>
                    <a:pt x="80010" y="2645687"/>
                  </a:moveTo>
                  <a:lnTo>
                    <a:pt x="4591967" y="2645687"/>
                  </a:lnTo>
                  <a:lnTo>
                    <a:pt x="4591967" y="80010"/>
                  </a:lnTo>
                  <a:lnTo>
                    <a:pt x="4591967" y="67310"/>
                  </a:lnTo>
                  <a:lnTo>
                    <a:pt x="4591967" y="0"/>
                  </a:lnTo>
                  <a:lnTo>
                    <a:pt x="0" y="0"/>
                  </a:lnTo>
                  <a:lnTo>
                    <a:pt x="0" y="2645687"/>
                  </a:lnTo>
                  <a:lnTo>
                    <a:pt x="67310" y="2645687"/>
                  </a:lnTo>
                  <a:lnTo>
                    <a:pt x="80010" y="2645687"/>
                  </a:lnTo>
                  <a:close/>
                  <a:moveTo>
                    <a:pt x="12700" y="12700"/>
                  </a:moveTo>
                  <a:lnTo>
                    <a:pt x="4579267" y="12700"/>
                  </a:lnTo>
                  <a:lnTo>
                    <a:pt x="4579267" y="2632987"/>
                  </a:lnTo>
                  <a:lnTo>
                    <a:pt x="12700" y="2632987"/>
                  </a:lnTo>
                  <a:lnTo>
                    <a:pt x="12700" y="12700"/>
                  </a:lnTo>
                  <a:close/>
                </a:path>
              </a:pathLst>
            </a:custGeom>
            <a:solidFill>
              <a:srgbClr val="000000"/>
            </a:solidFill>
          </p:spPr>
        </p:sp>
      </p:grpSp>
      <p:grpSp>
        <p:nvGrpSpPr>
          <p:cNvPr id="20" name="Group 20"/>
          <p:cNvGrpSpPr/>
          <p:nvPr/>
        </p:nvGrpSpPr>
        <p:grpSpPr>
          <a:xfrm>
            <a:off x="9653233" y="4532935"/>
            <a:ext cx="7606067" cy="4725365"/>
            <a:chOff x="0" y="0"/>
            <a:chExt cx="5037063" cy="3129339"/>
          </a:xfrm>
        </p:grpSpPr>
        <p:sp>
          <p:nvSpPr>
            <p:cNvPr id="21" name="Freeform 21"/>
            <p:cNvSpPr/>
            <p:nvPr/>
          </p:nvSpPr>
          <p:spPr>
            <a:xfrm>
              <a:off x="80010" y="80010"/>
              <a:ext cx="4944353" cy="3036629"/>
            </a:xfrm>
            <a:custGeom>
              <a:avLst/>
              <a:gdLst/>
              <a:ahLst/>
              <a:cxnLst/>
              <a:rect l="l" t="t" r="r" b="b"/>
              <a:pathLst>
                <a:path w="4944353" h="3036629">
                  <a:moveTo>
                    <a:pt x="0" y="2982019"/>
                  </a:moveTo>
                  <a:lnTo>
                    <a:pt x="0" y="3036629"/>
                  </a:lnTo>
                  <a:lnTo>
                    <a:pt x="4944353" y="3036629"/>
                  </a:lnTo>
                  <a:lnTo>
                    <a:pt x="4944353" y="0"/>
                  </a:lnTo>
                  <a:lnTo>
                    <a:pt x="4889743" y="0"/>
                  </a:lnTo>
                  <a:lnTo>
                    <a:pt x="4889743" y="2982019"/>
                  </a:lnTo>
                  <a:close/>
                </a:path>
              </a:pathLst>
            </a:custGeom>
            <a:solidFill>
              <a:srgbClr val="D1F3C8"/>
            </a:solidFill>
          </p:spPr>
        </p:sp>
        <p:sp>
          <p:nvSpPr>
            <p:cNvPr id="22" name="Freeform 22"/>
            <p:cNvSpPr/>
            <p:nvPr/>
          </p:nvSpPr>
          <p:spPr>
            <a:xfrm>
              <a:off x="67310" y="67310"/>
              <a:ext cx="4969753" cy="3062029"/>
            </a:xfrm>
            <a:custGeom>
              <a:avLst/>
              <a:gdLst/>
              <a:ahLst/>
              <a:cxnLst/>
              <a:rect l="l" t="t" r="r" b="b"/>
              <a:pathLst>
                <a:path w="4969753" h="3062029">
                  <a:moveTo>
                    <a:pt x="4902443" y="0"/>
                  </a:moveTo>
                  <a:lnTo>
                    <a:pt x="4902443" y="12700"/>
                  </a:lnTo>
                  <a:lnTo>
                    <a:pt x="4957053" y="12700"/>
                  </a:lnTo>
                  <a:lnTo>
                    <a:pt x="4957053" y="3049329"/>
                  </a:lnTo>
                  <a:lnTo>
                    <a:pt x="12700" y="3049329"/>
                  </a:lnTo>
                  <a:lnTo>
                    <a:pt x="12700" y="2994719"/>
                  </a:lnTo>
                  <a:lnTo>
                    <a:pt x="0" y="2994719"/>
                  </a:lnTo>
                  <a:lnTo>
                    <a:pt x="0" y="3062029"/>
                  </a:lnTo>
                  <a:lnTo>
                    <a:pt x="4969753" y="3062029"/>
                  </a:lnTo>
                  <a:lnTo>
                    <a:pt x="4969753" y="0"/>
                  </a:lnTo>
                  <a:close/>
                </a:path>
              </a:pathLst>
            </a:custGeom>
            <a:solidFill>
              <a:srgbClr val="000000"/>
            </a:solidFill>
          </p:spPr>
        </p:sp>
        <p:sp>
          <p:nvSpPr>
            <p:cNvPr id="23" name="Freeform 23"/>
            <p:cNvSpPr/>
            <p:nvPr/>
          </p:nvSpPr>
          <p:spPr>
            <a:xfrm>
              <a:off x="12700" y="12700"/>
              <a:ext cx="4944353" cy="3036629"/>
            </a:xfrm>
            <a:custGeom>
              <a:avLst/>
              <a:gdLst/>
              <a:ahLst/>
              <a:cxnLst/>
              <a:rect l="l" t="t" r="r" b="b"/>
              <a:pathLst>
                <a:path w="4944353" h="3036629">
                  <a:moveTo>
                    <a:pt x="0" y="0"/>
                  </a:moveTo>
                  <a:lnTo>
                    <a:pt x="4944353" y="0"/>
                  </a:lnTo>
                  <a:lnTo>
                    <a:pt x="4944353" y="3036629"/>
                  </a:lnTo>
                  <a:lnTo>
                    <a:pt x="0" y="3036629"/>
                  </a:lnTo>
                  <a:close/>
                </a:path>
              </a:pathLst>
            </a:custGeom>
            <a:solidFill>
              <a:srgbClr val="FFFFFF"/>
            </a:solidFill>
          </p:spPr>
        </p:sp>
        <p:sp>
          <p:nvSpPr>
            <p:cNvPr id="24" name="Freeform 24"/>
            <p:cNvSpPr/>
            <p:nvPr/>
          </p:nvSpPr>
          <p:spPr>
            <a:xfrm>
              <a:off x="0" y="0"/>
              <a:ext cx="4969753" cy="3062029"/>
            </a:xfrm>
            <a:custGeom>
              <a:avLst/>
              <a:gdLst/>
              <a:ahLst/>
              <a:cxnLst/>
              <a:rect l="l" t="t" r="r" b="b"/>
              <a:pathLst>
                <a:path w="4969753" h="3062029">
                  <a:moveTo>
                    <a:pt x="80010" y="3062029"/>
                  </a:moveTo>
                  <a:lnTo>
                    <a:pt x="4969753" y="3062029"/>
                  </a:lnTo>
                  <a:lnTo>
                    <a:pt x="4969753" y="80010"/>
                  </a:lnTo>
                  <a:lnTo>
                    <a:pt x="4969753" y="67310"/>
                  </a:lnTo>
                  <a:lnTo>
                    <a:pt x="4969753" y="0"/>
                  </a:lnTo>
                  <a:lnTo>
                    <a:pt x="0" y="0"/>
                  </a:lnTo>
                  <a:lnTo>
                    <a:pt x="0" y="3062029"/>
                  </a:lnTo>
                  <a:lnTo>
                    <a:pt x="67310" y="3062029"/>
                  </a:lnTo>
                  <a:lnTo>
                    <a:pt x="80010" y="3062029"/>
                  </a:lnTo>
                  <a:close/>
                  <a:moveTo>
                    <a:pt x="12700" y="12700"/>
                  </a:moveTo>
                  <a:lnTo>
                    <a:pt x="4957053" y="12700"/>
                  </a:lnTo>
                  <a:lnTo>
                    <a:pt x="4957053" y="3049329"/>
                  </a:lnTo>
                  <a:lnTo>
                    <a:pt x="12700" y="3049329"/>
                  </a:lnTo>
                  <a:lnTo>
                    <a:pt x="12700" y="12700"/>
                  </a:lnTo>
                  <a:close/>
                </a:path>
              </a:pathLst>
            </a:custGeom>
            <a:solidFill>
              <a:srgbClr val="000000"/>
            </a:solidFill>
          </p:spPr>
        </p:sp>
      </p:grpSp>
      <p:grpSp>
        <p:nvGrpSpPr>
          <p:cNvPr id="25" name="Group 25"/>
          <p:cNvGrpSpPr/>
          <p:nvPr/>
        </p:nvGrpSpPr>
        <p:grpSpPr>
          <a:xfrm>
            <a:off x="9653233" y="4532935"/>
            <a:ext cx="7507610" cy="596227"/>
            <a:chOff x="0" y="0"/>
            <a:chExt cx="10010146" cy="794969"/>
          </a:xfrm>
        </p:grpSpPr>
        <p:grpSp>
          <p:nvGrpSpPr>
            <p:cNvPr id="26" name="Group 26"/>
            <p:cNvGrpSpPr/>
            <p:nvPr/>
          </p:nvGrpSpPr>
          <p:grpSpPr>
            <a:xfrm>
              <a:off x="0" y="0"/>
              <a:ext cx="10010146" cy="794969"/>
              <a:chOff x="0" y="0"/>
              <a:chExt cx="54937195" cy="4362911"/>
            </a:xfrm>
          </p:grpSpPr>
          <p:sp>
            <p:nvSpPr>
              <p:cNvPr id="27" name="Freeform 27"/>
              <p:cNvSpPr/>
              <p:nvPr/>
            </p:nvSpPr>
            <p:spPr>
              <a:xfrm>
                <a:off x="72390" y="72390"/>
                <a:ext cx="54792416" cy="4218131"/>
              </a:xfrm>
              <a:custGeom>
                <a:avLst/>
                <a:gdLst/>
                <a:ahLst/>
                <a:cxnLst/>
                <a:rect l="l" t="t" r="r" b="b"/>
                <a:pathLst>
                  <a:path w="54792416" h="4218131">
                    <a:moveTo>
                      <a:pt x="0" y="0"/>
                    </a:moveTo>
                    <a:lnTo>
                      <a:pt x="54792416" y="0"/>
                    </a:lnTo>
                    <a:lnTo>
                      <a:pt x="54792416" y="4218131"/>
                    </a:lnTo>
                    <a:lnTo>
                      <a:pt x="0" y="4218131"/>
                    </a:lnTo>
                    <a:lnTo>
                      <a:pt x="0" y="0"/>
                    </a:lnTo>
                    <a:close/>
                  </a:path>
                </a:pathLst>
              </a:custGeom>
              <a:solidFill>
                <a:srgbClr val="D1F3C8"/>
              </a:solidFill>
            </p:spPr>
          </p:sp>
          <p:sp>
            <p:nvSpPr>
              <p:cNvPr id="28" name="Freeform 28"/>
              <p:cNvSpPr/>
              <p:nvPr/>
            </p:nvSpPr>
            <p:spPr>
              <a:xfrm>
                <a:off x="0" y="0"/>
                <a:ext cx="54937192" cy="4362911"/>
              </a:xfrm>
              <a:custGeom>
                <a:avLst/>
                <a:gdLst/>
                <a:ahLst/>
                <a:cxnLst/>
                <a:rect l="l" t="t" r="r" b="b"/>
                <a:pathLst>
                  <a:path w="54937192" h="4362911">
                    <a:moveTo>
                      <a:pt x="54792414" y="4218131"/>
                    </a:moveTo>
                    <a:lnTo>
                      <a:pt x="54937192" y="4218131"/>
                    </a:lnTo>
                    <a:lnTo>
                      <a:pt x="54937192" y="4362911"/>
                    </a:lnTo>
                    <a:lnTo>
                      <a:pt x="54792414" y="4362911"/>
                    </a:lnTo>
                    <a:lnTo>
                      <a:pt x="54792414" y="4218131"/>
                    </a:lnTo>
                    <a:close/>
                    <a:moveTo>
                      <a:pt x="0" y="144780"/>
                    </a:moveTo>
                    <a:lnTo>
                      <a:pt x="144780" y="144780"/>
                    </a:lnTo>
                    <a:lnTo>
                      <a:pt x="144780" y="4218131"/>
                    </a:lnTo>
                    <a:lnTo>
                      <a:pt x="0" y="4218131"/>
                    </a:lnTo>
                    <a:lnTo>
                      <a:pt x="0" y="144780"/>
                    </a:lnTo>
                    <a:close/>
                    <a:moveTo>
                      <a:pt x="0" y="4218131"/>
                    </a:moveTo>
                    <a:lnTo>
                      <a:pt x="144780" y="4218131"/>
                    </a:lnTo>
                    <a:lnTo>
                      <a:pt x="144780" y="4362911"/>
                    </a:lnTo>
                    <a:lnTo>
                      <a:pt x="0" y="4362911"/>
                    </a:lnTo>
                    <a:lnTo>
                      <a:pt x="0" y="4218131"/>
                    </a:lnTo>
                    <a:close/>
                    <a:moveTo>
                      <a:pt x="54792414" y="144780"/>
                    </a:moveTo>
                    <a:lnTo>
                      <a:pt x="54937192" y="144780"/>
                    </a:lnTo>
                    <a:lnTo>
                      <a:pt x="54937192" y="4218131"/>
                    </a:lnTo>
                    <a:lnTo>
                      <a:pt x="54792414" y="4218131"/>
                    </a:lnTo>
                    <a:lnTo>
                      <a:pt x="54792414" y="144780"/>
                    </a:lnTo>
                    <a:close/>
                    <a:moveTo>
                      <a:pt x="144780" y="4218131"/>
                    </a:moveTo>
                    <a:lnTo>
                      <a:pt x="54792414" y="4218131"/>
                    </a:lnTo>
                    <a:lnTo>
                      <a:pt x="54792414" y="4362911"/>
                    </a:lnTo>
                    <a:lnTo>
                      <a:pt x="144780" y="4362911"/>
                    </a:lnTo>
                    <a:lnTo>
                      <a:pt x="144780" y="4218131"/>
                    </a:lnTo>
                    <a:close/>
                    <a:moveTo>
                      <a:pt x="54792414" y="0"/>
                    </a:moveTo>
                    <a:lnTo>
                      <a:pt x="54937192" y="0"/>
                    </a:lnTo>
                    <a:lnTo>
                      <a:pt x="54937192" y="144780"/>
                    </a:lnTo>
                    <a:lnTo>
                      <a:pt x="54792414" y="144780"/>
                    </a:lnTo>
                    <a:lnTo>
                      <a:pt x="54792414" y="0"/>
                    </a:lnTo>
                    <a:close/>
                    <a:moveTo>
                      <a:pt x="0" y="0"/>
                    </a:moveTo>
                    <a:lnTo>
                      <a:pt x="144780" y="0"/>
                    </a:lnTo>
                    <a:lnTo>
                      <a:pt x="144780" y="144780"/>
                    </a:lnTo>
                    <a:lnTo>
                      <a:pt x="0" y="144780"/>
                    </a:lnTo>
                    <a:lnTo>
                      <a:pt x="0" y="0"/>
                    </a:lnTo>
                    <a:close/>
                    <a:moveTo>
                      <a:pt x="144780" y="0"/>
                    </a:moveTo>
                    <a:lnTo>
                      <a:pt x="54792414" y="0"/>
                    </a:lnTo>
                    <a:lnTo>
                      <a:pt x="54792414" y="144780"/>
                    </a:lnTo>
                    <a:lnTo>
                      <a:pt x="144780" y="144780"/>
                    </a:lnTo>
                    <a:lnTo>
                      <a:pt x="144780" y="0"/>
                    </a:lnTo>
                    <a:close/>
                  </a:path>
                </a:pathLst>
              </a:custGeom>
              <a:solidFill>
                <a:srgbClr val="000000"/>
              </a:solidFill>
            </p:spPr>
          </p:sp>
        </p:grpSp>
        <p:sp>
          <p:nvSpPr>
            <p:cNvPr id="29" name="TextBox 29"/>
            <p:cNvSpPr txBox="1"/>
            <p:nvPr/>
          </p:nvSpPr>
          <p:spPr>
            <a:xfrm>
              <a:off x="2904201" y="195976"/>
              <a:ext cx="6630638" cy="410369"/>
            </a:xfrm>
            <a:prstGeom prst="rect">
              <a:avLst/>
            </a:prstGeom>
          </p:spPr>
          <p:txBody>
            <a:bodyPr lIns="0" tIns="0" rIns="0" bIns="0" rtlCol="0" anchor="t">
              <a:spAutoFit/>
            </a:bodyPr>
            <a:lstStyle/>
            <a:p>
              <a:pPr marL="0" lvl="0" indent="0" algn="r">
                <a:lnSpc>
                  <a:spcPts val="2420"/>
                </a:lnSpc>
                <a:spcBef>
                  <a:spcPct val="0"/>
                </a:spcBef>
              </a:pPr>
              <a:endParaRPr lang="en-US" sz="2200" spc="44" dirty="0">
                <a:solidFill>
                  <a:srgbClr val="000000"/>
                </a:solidFill>
                <a:latin typeface="Telegraf Medium"/>
              </a:endParaRPr>
            </a:p>
          </p:txBody>
        </p:sp>
      </p:grpSp>
      <p:grpSp>
        <p:nvGrpSpPr>
          <p:cNvPr id="30" name="Group 30"/>
          <p:cNvGrpSpPr/>
          <p:nvPr/>
        </p:nvGrpSpPr>
        <p:grpSpPr>
          <a:xfrm>
            <a:off x="9957776" y="4709831"/>
            <a:ext cx="1040736" cy="242434"/>
            <a:chOff x="0" y="0"/>
            <a:chExt cx="1387648" cy="323246"/>
          </a:xfrm>
        </p:grpSpPr>
        <p:grpSp>
          <p:nvGrpSpPr>
            <p:cNvPr id="31" name="Group 31"/>
            <p:cNvGrpSpPr>
              <a:grpSpLocks noChangeAspect="1"/>
            </p:cNvGrpSpPr>
            <p:nvPr/>
          </p:nvGrpSpPr>
          <p:grpSpPr>
            <a:xfrm>
              <a:off x="1068722" y="4321"/>
              <a:ext cx="318925" cy="318925"/>
              <a:chOff x="0" y="0"/>
              <a:chExt cx="495300" cy="495300"/>
            </a:xfrm>
          </p:grpSpPr>
          <p:sp>
            <p:nvSpPr>
              <p:cNvPr id="32" name="Freeform 3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3" name="Freeform 3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34" name="Group 34"/>
            <p:cNvGrpSpPr>
              <a:grpSpLocks noChangeAspect="1"/>
            </p:cNvGrpSpPr>
            <p:nvPr/>
          </p:nvGrpSpPr>
          <p:grpSpPr>
            <a:xfrm>
              <a:off x="548378" y="0"/>
              <a:ext cx="318925" cy="318925"/>
              <a:chOff x="0" y="0"/>
              <a:chExt cx="495300" cy="495300"/>
            </a:xfrm>
          </p:grpSpPr>
          <p:sp>
            <p:nvSpPr>
              <p:cNvPr id="35" name="Freeform 3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6" name="Freeform 3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37" name="Group 37"/>
            <p:cNvGrpSpPr>
              <a:grpSpLocks noChangeAspect="1"/>
            </p:cNvGrpSpPr>
            <p:nvPr/>
          </p:nvGrpSpPr>
          <p:grpSpPr>
            <a:xfrm>
              <a:off x="0" y="0"/>
              <a:ext cx="318925" cy="318925"/>
              <a:chOff x="0" y="0"/>
              <a:chExt cx="495300" cy="495300"/>
            </a:xfrm>
          </p:grpSpPr>
          <p:sp>
            <p:nvSpPr>
              <p:cNvPr id="38" name="Freeform 3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9" name="Freeform 3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grpSp>
        <p:nvGrpSpPr>
          <p:cNvPr id="40" name="Group 40"/>
          <p:cNvGrpSpPr/>
          <p:nvPr/>
        </p:nvGrpSpPr>
        <p:grpSpPr>
          <a:xfrm>
            <a:off x="10009713" y="6082459"/>
            <a:ext cx="6794649" cy="2663010"/>
            <a:chOff x="0" y="0"/>
            <a:chExt cx="9059532" cy="3550680"/>
          </a:xfrm>
        </p:grpSpPr>
        <p:pic>
          <p:nvPicPr>
            <p:cNvPr id="41" name="Picture 41"/>
            <p:cNvPicPr>
              <a:picLocks noChangeAspect="1"/>
            </p:cNvPicPr>
            <p:nvPr/>
          </p:nvPicPr>
          <p:blipFill>
            <a:blip r:embed="rId5"/>
            <a:srcRect l="9040" r="9040"/>
            <a:stretch>
              <a:fillRect/>
            </a:stretch>
          </p:blipFill>
          <p:spPr>
            <a:xfrm>
              <a:off x="0" y="0"/>
              <a:ext cx="4371016" cy="3550680"/>
            </a:xfrm>
            <a:prstGeom prst="rect">
              <a:avLst/>
            </a:prstGeom>
          </p:spPr>
        </p:pic>
        <p:pic>
          <p:nvPicPr>
            <p:cNvPr id="42" name="Picture 42"/>
            <p:cNvPicPr>
              <a:picLocks noChangeAspect="1"/>
            </p:cNvPicPr>
            <p:nvPr/>
          </p:nvPicPr>
          <p:blipFill>
            <a:blip r:embed="rId6"/>
            <a:srcRect l="15530" r="15530"/>
            <a:stretch>
              <a:fillRect/>
            </a:stretch>
          </p:blipFill>
          <p:spPr>
            <a:xfrm>
              <a:off x="4688516" y="0"/>
              <a:ext cx="4371016" cy="3550680"/>
            </a:xfrm>
            <a:prstGeom prst="rect">
              <a:avLst/>
            </a:prstGeom>
          </p:spPr>
        </p:pic>
      </p:grpSp>
      <p:grpSp>
        <p:nvGrpSpPr>
          <p:cNvPr id="43" name="Group 43"/>
          <p:cNvGrpSpPr/>
          <p:nvPr/>
        </p:nvGrpSpPr>
        <p:grpSpPr>
          <a:xfrm>
            <a:off x="13530562" y="5485644"/>
            <a:ext cx="3273801" cy="596814"/>
            <a:chOff x="0" y="0"/>
            <a:chExt cx="4365068" cy="795753"/>
          </a:xfrm>
        </p:grpSpPr>
        <p:grpSp>
          <p:nvGrpSpPr>
            <p:cNvPr id="44" name="Group 44"/>
            <p:cNvGrpSpPr/>
            <p:nvPr/>
          </p:nvGrpSpPr>
          <p:grpSpPr>
            <a:xfrm>
              <a:off x="0" y="0"/>
              <a:ext cx="4365068" cy="795753"/>
              <a:chOff x="0" y="0"/>
              <a:chExt cx="4021070" cy="733042"/>
            </a:xfrm>
          </p:grpSpPr>
          <p:sp>
            <p:nvSpPr>
              <p:cNvPr id="45" name="Freeform 45"/>
              <p:cNvSpPr/>
              <p:nvPr/>
            </p:nvSpPr>
            <p:spPr>
              <a:xfrm>
                <a:off x="6350" y="6350"/>
                <a:ext cx="4008370" cy="720342"/>
              </a:xfrm>
              <a:custGeom>
                <a:avLst/>
                <a:gdLst/>
                <a:ahLst/>
                <a:cxnLst/>
                <a:rect l="l" t="t" r="r" b="b"/>
                <a:pathLst>
                  <a:path w="4008370" h="720342">
                    <a:moveTo>
                      <a:pt x="4008370" y="271780"/>
                    </a:moveTo>
                    <a:lnTo>
                      <a:pt x="4008370" y="720342"/>
                    </a:lnTo>
                    <a:lnTo>
                      <a:pt x="0" y="720342"/>
                    </a:lnTo>
                    <a:lnTo>
                      <a:pt x="0" y="0"/>
                    </a:lnTo>
                    <a:lnTo>
                      <a:pt x="3736590" y="0"/>
                    </a:lnTo>
                    <a:close/>
                  </a:path>
                </a:pathLst>
              </a:custGeom>
              <a:solidFill>
                <a:srgbClr val="FFFFAA"/>
              </a:solidFill>
            </p:spPr>
          </p:sp>
          <p:sp>
            <p:nvSpPr>
              <p:cNvPr id="46" name="Freeform 46"/>
              <p:cNvSpPr/>
              <p:nvPr/>
            </p:nvSpPr>
            <p:spPr>
              <a:xfrm>
                <a:off x="0" y="0"/>
                <a:ext cx="4021070" cy="733042"/>
              </a:xfrm>
              <a:custGeom>
                <a:avLst/>
                <a:gdLst/>
                <a:ahLst/>
                <a:cxnLst/>
                <a:rect l="l" t="t" r="r" b="b"/>
                <a:pathLst>
                  <a:path w="4021070" h="733042">
                    <a:moveTo>
                      <a:pt x="4021070" y="733042"/>
                    </a:moveTo>
                    <a:lnTo>
                      <a:pt x="0" y="733042"/>
                    </a:lnTo>
                    <a:lnTo>
                      <a:pt x="0" y="0"/>
                    </a:lnTo>
                    <a:lnTo>
                      <a:pt x="3745480" y="0"/>
                    </a:lnTo>
                    <a:lnTo>
                      <a:pt x="4021070" y="275590"/>
                    </a:lnTo>
                    <a:cubicBezTo>
                      <a:pt x="4021070" y="275590"/>
                      <a:pt x="4021070" y="733042"/>
                      <a:pt x="4021070" y="733042"/>
                    </a:cubicBezTo>
                    <a:close/>
                    <a:moveTo>
                      <a:pt x="12700" y="720342"/>
                    </a:moveTo>
                    <a:lnTo>
                      <a:pt x="4008370" y="720342"/>
                    </a:lnTo>
                    <a:lnTo>
                      <a:pt x="4008370" y="280670"/>
                    </a:lnTo>
                    <a:lnTo>
                      <a:pt x="3740400" y="12700"/>
                    </a:lnTo>
                    <a:lnTo>
                      <a:pt x="12700" y="12700"/>
                    </a:lnTo>
                    <a:lnTo>
                      <a:pt x="12700" y="720342"/>
                    </a:lnTo>
                    <a:close/>
                  </a:path>
                </a:pathLst>
              </a:custGeom>
              <a:solidFill>
                <a:srgbClr val="000000"/>
              </a:solidFill>
            </p:spPr>
          </p:sp>
        </p:grpSp>
        <p:sp>
          <p:nvSpPr>
            <p:cNvPr id="47" name="TextBox 47"/>
            <p:cNvSpPr txBox="1"/>
            <p:nvPr/>
          </p:nvSpPr>
          <p:spPr>
            <a:xfrm>
              <a:off x="417897" y="170981"/>
              <a:ext cx="3554186" cy="406166"/>
            </a:xfrm>
            <a:prstGeom prst="rect">
              <a:avLst/>
            </a:prstGeom>
          </p:spPr>
          <p:txBody>
            <a:bodyPr lIns="0" tIns="0" rIns="0" bIns="0" rtlCol="0" anchor="t">
              <a:spAutoFit/>
            </a:bodyPr>
            <a:lstStyle/>
            <a:p>
              <a:pPr marL="0" lvl="0" indent="0">
                <a:lnSpc>
                  <a:spcPts val="2339"/>
                </a:lnSpc>
              </a:pPr>
              <a:r>
                <a:rPr lang="en-US" sz="1799">
                  <a:solidFill>
                    <a:srgbClr val="000000"/>
                  </a:solidFill>
                  <a:latin typeface="Telegraf"/>
                </a:rPr>
                <a:t>Meramu </a:t>
              </a:r>
            </a:p>
          </p:txBody>
        </p:sp>
      </p:grpSp>
      <p:grpSp>
        <p:nvGrpSpPr>
          <p:cNvPr id="48" name="Group 48"/>
          <p:cNvGrpSpPr/>
          <p:nvPr/>
        </p:nvGrpSpPr>
        <p:grpSpPr>
          <a:xfrm>
            <a:off x="10009713" y="5485644"/>
            <a:ext cx="3273801" cy="596814"/>
            <a:chOff x="0" y="0"/>
            <a:chExt cx="4365068" cy="795753"/>
          </a:xfrm>
        </p:grpSpPr>
        <p:grpSp>
          <p:nvGrpSpPr>
            <p:cNvPr id="49" name="Group 49"/>
            <p:cNvGrpSpPr/>
            <p:nvPr/>
          </p:nvGrpSpPr>
          <p:grpSpPr>
            <a:xfrm>
              <a:off x="0" y="0"/>
              <a:ext cx="4365068" cy="795753"/>
              <a:chOff x="0" y="0"/>
              <a:chExt cx="4021070" cy="733042"/>
            </a:xfrm>
          </p:grpSpPr>
          <p:sp>
            <p:nvSpPr>
              <p:cNvPr id="50" name="Freeform 50"/>
              <p:cNvSpPr/>
              <p:nvPr/>
            </p:nvSpPr>
            <p:spPr>
              <a:xfrm>
                <a:off x="6350" y="6350"/>
                <a:ext cx="4008370" cy="720342"/>
              </a:xfrm>
              <a:custGeom>
                <a:avLst/>
                <a:gdLst/>
                <a:ahLst/>
                <a:cxnLst/>
                <a:rect l="l" t="t" r="r" b="b"/>
                <a:pathLst>
                  <a:path w="4008370" h="720342">
                    <a:moveTo>
                      <a:pt x="4008370" y="271780"/>
                    </a:moveTo>
                    <a:lnTo>
                      <a:pt x="4008370" y="720342"/>
                    </a:lnTo>
                    <a:lnTo>
                      <a:pt x="0" y="720342"/>
                    </a:lnTo>
                    <a:lnTo>
                      <a:pt x="0" y="0"/>
                    </a:lnTo>
                    <a:lnTo>
                      <a:pt x="3736590" y="0"/>
                    </a:lnTo>
                    <a:close/>
                  </a:path>
                </a:pathLst>
              </a:custGeom>
              <a:solidFill>
                <a:srgbClr val="FFFFAA"/>
              </a:solidFill>
            </p:spPr>
          </p:sp>
          <p:sp>
            <p:nvSpPr>
              <p:cNvPr id="51" name="Freeform 51"/>
              <p:cNvSpPr/>
              <p:nvPr/>
            </p:nvSpPr>
            <p:spPr>
              <a:xfrm>
                <a:off x="0" y="0"/>
                <a:ext cx="4021070" cy="733042"/>
              </a:xfrm>
              <a:custGeom>
                <a:avLst/>
                <a:gdLst/>
                <a:ahLst/>
                <a:cxnLst/>
                <a:rect l="l" t="t" r="r" b="b"/>
                <a:pathLst>
                  <a:path w="4021070" h="733042">
                    <a:moveTo>
                      <a:pt x="4021070" y="733042"/>
                    </a:moveTo>
                    <a:lnTo>
                      <a:pt x="0" y="733042"/>
                    </a:lnTo>
                    <a:lnTo>
                      <a:pt x="0" y="0"/>
                    </a:lnTo>
                    <a:lnTo>
                      <a:pt x="3745480" y="0"/>
                    </a:lnTo>
                    <a:lnTo>
                      <a:pt x="4021070" y="275590"/>
                    </a:lnTo>
                    <a:cubicBezTo>
                      <a:pt x="4021070" y="275590"/>
                      <a:pt x="4021070" y="733042"/>
                      <a:pt x="4021070" y="733042"/>
                    </a:cubicBezTo>
                    <a:close/>
                    <a:moveTo>
                      <a:pt x="12700" y="720342"/>
                    </a:moveTo>
                    <a:lnTo>
                      <a:pt x="4008370" y="720342"/>
                    </a:lnTo>
                    <a:lnTo>
                      <a:pt x="4008370" y="280670"/>
                    </a:lnTo>
                    <a:lnTo>
                      <a:pt x="3740400" y="12700"/>
                    </a:lnTo>
                    <a:lnTo>
                      <a:pt x="12700" y="12700"/>
                    </a:lnTo>
                    <a:lnTo>
                      <a:pt x="12700" y="720342"/>
                    </a:lnTo>
                    <a:close/>
                  </a:path>
                </a:pathLst>
              </a:custGeom>
              <a:solidFill>
                <a:srgbClr val="000000"/>
              </a:solidFill>
            </p:spPr>
          </p:sp>
        </p:grpSp>
        <p:sp>
          <p:nvSpPr>
            <p:cNvPr id="52" name="TextBox 52"/>
            <p:cNvSpPr txBox="1"/>
            <p:nvPr/>
          </p:nvSpPr>
          <p:spPr>
            <a:xfrm>
              <a:off x="417897" y="170981"/>
              <a:ext cx="3554186" cy="406166"/>
            </a:xfrm>
            <a:prstGeom prst="rect">
              <a:avLst/>
            </a:prstGeom>
          </p:spPr>
          <p:txBody>
            <a:bodyPr lIns="0" tIns="0" rIns="0" bIns="0" rtlCol="0" anchor="t">
              <a:spAutoFit/>
            </a:bodyPr>
            <a:lstStyle/>
            <a:p>
              <a:pPr marL="0" lvl="0" indent="0">
                <a:lnSpc>
                  <a:spcPts val="2339"/>
                </a:lnSpc>
              </a:pPr>
              <a:r>
                <a:rPr lang="en-US" sz="1799">
                  <a:solidFill>
                    <a:srgbClr val="000000"/>
                  </a:solidFill>
                  <a:latin typeface="Telegraf"/>
                </a:rPr>
                <a:t>Berburu &amp;</a:t>
              </a:r>
            </a:p>
          </p:txBody>
        </p:sp>
      </p:grpSp>
      <p:sp>
        <p:nvSpPr>
          <p:cNvPr id="53" name="TextBox 53"/>
          <p:cNvSpPr txBox="1"/>
          <p:nvPr/>
        </p:nvSpPr>
        <p:spPr>
          <a:xfrm>
            <a:off x="13326257" y="1152525"/>
            <a:ext cx="3933043" cy="428625"/>
          </a:xfrm>
          <a:prstGeom prst="rect">
            <a:avLst/>
          </a:prstGeom>
        </p:spPr>
        <p:txBody>
          <a:bodyPr lIns="0" tIns="0" rIns="0" bIns="0" rtlCol="0" anchor="t">
            <a:spAutoFit/>
          </a:bodyPr>
          <a:lstStyle/>
          <a:p>
            <a:pPr marL="0" lvl="0" indent="0" algn="r">
              <a:lnSpc>
                <a:spcPts val="3120"/>
              </a:lnSpc>
            </a:pPr>
            <a:r>
              <a:rPr lang="en-US" sz="2600">
                <a:solidFill>
                  <a:srgbClr val="000000"/>
                </a:solidFill>
                <a:latin typeface="Telegraf"/>
              </a:rPr>
              <a:t>Antropologi</a:t>
            </a:r>
          </a:p>
        </p:txBody>
      </p:sp>
      <p:sp>
        <p:nvSpPr>
          <p:cNvPr id="54" name="TextBox 54"/>
          <p:cNvSpPr txBox="1"/>
          <p:nvPr/>
        </p:nvSpPr>
        <p:spPr>
          <a:xfrm>
            <a:off x="1028700" y="1152525"/>
            <a:ext cx="4057650" cy="428625"/>
          </a:xfrm>
          <a:prstGeom prst="rect">
            <a:avLst/>
          </a:prstGeom>
        </p:spPr>
        <p:txBody>
          <a:bodyPr lIns="0" tIns="0" rIns="0" bIns="0" rtlCol="0" anchor="t">
            <a:spAutoFit/>
          </a:bodyPr>
          <a:lstStyle/>
          <a:p>
            <a:pPr marL="0" lvl="0" indent="0">
              <a:lnSpc>
                <a:spcPts val="3120"/>
              </a:lnSpc>
            </a:pPr>
            <a:r>
              <a:rPr lang="en-US" sz="2600">
                <a:solidFill>
                  <a:srgbClr val="000000"/>
                </a:solidFill>
                <a:latin typeface="Telegraf"/>
              </a:rPr>
              <a:t>Fakultas Ilmu Komunikasi</a:t>
            </a:r>
          </a:p>
        </p:txBody>
      </p:sp>
      <p:sp>
        <p:nvSpPr>
          <p:cNvPr id="55" name="TextBox 55"/>
          <p:cNvSpPr txBox="1"/>
          <p:nvPr/>
        </p:nvSpPr>
        <p:spPr>
          <a:xfrm>
            <a:off x="1906243" y="4633631"/>
            <a:ext cx="6360215" cy="4853940"/>
          </a:xfrm>
          <a:prstGeom prst="rect">
            <a:avLst/>
          </a:prstGeom>
        </p:spPr>
        <p:txBody>
          <a:bodyPr lIns="0" tIns="0" rIns="0" bIns="0" rtlCol="0" anchor="t">
            <a:spAutoFit/>
          </a:bodyPr>
          <a:lstStyle/>
          <a:p>
            <a:pPr algn="ctr">
              <a:lnSpc>
                <a:spcPts val="3220"/>
              </a:lnSpc>
            </a:pPr>
            <a:r>
              <a:rPr lang="en-US" sz="2300">
                <a:solidFill>
                  <a:srgbClr val="000000"/>
                </a:solidFill>
                <a:latin typeface="Telegraf"/>
              </a:rPr>
              <a:t>Pada masa kehidupan</a:t>
            </a:r>
          </a:p>
          <a:p>
            <a:pPr algn="ctr">
              <a:lnSpc>
                <a:spcPts val="3220"/>
              </a:lnSpc>
            </a:pPr>
            <a:r>
              <a:rPr lang="en-US" sz="2300">
                <a:solidFill>
                  <a:srgbClr val="000000"/>
                </a:solidFill>
                <a:latin typeface="Telegraf"/>
              </a:rPr>
              <a:t>manusia prasejarah yang</a:t>
            </a:r>
          </a:p>
          <a:p>
            <a:pPr algn="ctr">
              <a:lnSpc>
                <a:spcPts val="3220"/>
              </a:lnSpc>
            </a:pPr>
            <a:r>
              <a:rPr lang="en-US" sz="2300">
                <a:solidFill>
                  <a:srgbClr val="000000"/>
                </a:solidFill>
                <a:latin typeface="Telegraf"/>
              </a:rPr>
              <a:t>mempunyai pola pemikiran sangat</a:t>
            </a:r>
          </a:p>
          <a:p>
            <a:pPr algn="ctr">
              <a:lnSpc>
                <a:spcPts val="3220"/>
              </a:lnSpc>
            </a:pPr>
            <a:r>
              <a:rPr lang="en-US" sz="2300">
                <a:solidFill>
                  <a:srgbClr val="000000"/>
                </a:solidFill>
                <a:latin typeface="Telegraf"/>
              </a:rPr>
              <a:t>sederhana dimana kegiatannya sebatas berburu</a:t>
            </a:r>
          </a:p>
          <a:p>
            <a:pPr algn="ctr">
              <a:lnSpc>
                <a:spcPts val="3220"/>
              </a:lnSpc>
            </a:pPr>
            <a:r>
              <a:rPr lang="en-US" sz="2300">
                <a:solidFill>
                  <a:srgbClr val="000000"/>
                </a:solidFill>
                <a:latin typeface="Telegraf"/>
              </a:rPr>
              <a:t>dan meramu makanan dalam berburu dan meramu inipun ada faktor-faktor yang sangat mempengaruhinya yaitu: faktor iklim, kesuburan tanah, keadaan binatang buruan dan lain sebagainya sebagai pendukung kegiatan mereka.</a:t>
            </a:r>
          </a:p>
          <a:p>
            <a:pPr marL="0" lvl="0" indent="0">
              <a:lnSpc>
                <a:spcPts val="3500"/>
              </a:lnSpc>
            </a:pPr>
            <a:endParaRPr lang="en-US" sz="2300">
              <a:solidFill>
                <a:srgbClr val="000000"/>
              </a:solidFill>
              <a:latin typeface="Telegraf"/>
            </a:endParaRPr>
          </a:p>
        </p:txBody>
      </p:sp>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88426"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grpSp>
        <p:nvGrpSpPr>
          <p:cNvPr id="8" name="Group 8"/>
          <p:cNvGrpSpPr/>
          <p:nvPr/>
        </p:nvGrpSpPr>
        <p:grpSpPr>
          <a:xfrm>
            <a:off x="1028700" y="1028700"/>
            <a:ext cx="8115300" cy="3891229"/>
            <a:chOff x="0" y="0"/>
            <a:chExt cx="4659276" cy="2234090"/>
          </a:xfrm>
        </p:grpSpPr>
        <p:sp>
          <p:nvSpPr>
            <p:cNvPr id="9" name="Freeform 9"/>
            <p:cNvSpPr/>
            <p:nvPr/>
          </p:nvSpPr>
          <p:spPr>
            <a:xfrm>
              <a:off x="80010" y="80010"/>
              <a:ext cx="4566566" cy="2141380"/>
            </a:xfrm>
            <a:custGeom>
              <a:avLst/>
              <a:gdLst/>
              <a:ahLst/>
              <a:cxnLst/>
              <a:rect l="l" t="t" r="r" b="b"/>
              <a:pathLst>
                <a:path w="4566566" h="2141380">
                  <a:moveTo>
                    <a:pt x="0" y="2086770"/>
                  </a:moveTo>
                  <a:lnTo>
                    <a:pt x="0" y="2141380"/>
                  </a:lnTo>
                  <a:lnTo>
                    <a:pt x="4566566" y="2141380"/>
                  </a:lnTo>
                  <a:lnTo>
                    <a:pt x="4566566" y="0"/>
                  </a:lnTo>
                  <a:lnTo>
                    <a:pt x="4511957" y="0"/>
                  </a:lnTo>
                  <a:lnTo>
                    <a:pt x="4511957" y="2086770"/>
                  </a:lnTo>
                  <a:close/>
                </a:path>
              </a:pathLst>
            </a:custGeom>
            <a:solidFill>
              <a:srgbClr val="F7B2B0"/>
            </a:solidFill>
          </p:spPr>
        </p:sp>
        <p:sp>
          <p:nvSpPr>
            <p:cNvPr id="10" name="Freeform 10"/>
            <p:cNvSpPr/>
            <p:nvPr/>
          </p:nvSpPr>
          <p:spPr>
            <a:xfrm>
              <a:off x="67310" y="67310"/>
              <a:ext cx="4591966" cy="2166780"/>
            </a:xfrm>
            <a:custGeom>
              <a:avLst/>
              <a:gdLst/>
              <a:ahLst/>
              <a:cxnLst/>
              <a:rect l="l" t="t" r="r" b="b"/>
              <a:pathLst>
                <a:path w="4591966" h="2166780">
                  <a:moveTo>
                    <a:pt x="4524657" y="0"/>
                  </a:moveTo>
                  <a:lnTo>
                    <a:pt x="4524657" y="12700"/>
                  </a:lnTo>
                  <a:lnTo>
                    <a:pt x="4579266" y="12700"/>
                  </a:lnTo>
                  <a:lnTo>
                    <a:pt x="4579266" y="2154080"/>
                  </a:lnTo>
                  <a:lnTo>
                    <a:pt x="12700" y="2154080"/>
                  </a:lnTo>
                  <a:lnTo>
                    <a:pt x="12700" y="2099470"/>
                  </a:lnTo>
                  <a:lnTo>
                    <a:pt x="0" y="2099470"/>
                  </a:lnTo>
                  <a:lnTo>
                    <a:pt x="0" y="2166780"/>
                  </a:lnTo>
                  <a:lnTo>
                    <a:pt x="4591966" y="2166780"/>
                  </a:lnTo>
                  <a:lnTo>
                    <a:pt x="4591966" y="0"/>
                  </a:lnTo>
                  <a:close/>
                </a:path>
              </a:pathLst>
            </a:custGeom>
            <a:solidFill>
              <a:srgbClr val="000000"/>
            </a:solidFill>
          </p:spPr>
        </p:sp>
        <p:sp>
          <p:nvSpPr>
            <p:cNvPr id="11" name="Freeform 11"/>
            <p:cNvSpPr/>
            <p:nvPr/>
          </p:nvSpPr>
          <p:spPr>
            <a:xfrm>
              <a:off x="12700" y="12700"/>
              <a:ext cx="4566567" cy="2141380"/>
            </a:xfrm>
            <a:custGeom>
              <a:avLst/>
              <a:gdLst/>
              <a:ahLst/>
              <a:cxnLst/>
              <a:rect l="l" t="t" r="r" b="b"/>
              <a:pathLst>
                <a:path w="4566567" h="2141380">
                  <a:moveTo>
                    <a:pt x="0" y="0"/>
                  </a:moveTo>
                  <a:lnTo>
                    <a:pt x="4566567" y="0"/>
                  </a:lnTo>
                  <a:lnTo>
                    <a:pt x="4566567" y="2141380"/>
                  </a:lnTo>
                  <a:lnTo>
                    <a:pt x="0" y="2141380"/>
                  </a:lnTo>
                  <a:close/>
                </a:path>
              </a:pathLst>
            </a:custGeom>
            <a:solidFill>
              <a:srgbClr val="FFFFFF"/>
            </a:solidFill>
          </p:spPr>
        </p:sp>
        <p:sp>
          <p:nvSpPr>
            <p:cNvPr id="12" name="Freeform 12"/>
            <p:cNvSpPr/>
            <p:nvPr/>
          </p:nvSpPr>
          <p:spPr>
            <a:xfrm>
              <a:off x="0" y="0"/>
              <a:ext cx="4591967" cy="2166780"/>
            </a:xfrm>
            <a:custGeom>
              <a:avLst/>
              <a:gdLst/>
              <a:ahLst/>
              <a:cxnLst/>
              <a:rect l="l" t="t" r="r" b="b"/>
              <a:pathLst>
                <a:path w="4591967" h="2166780">
                  <a:moveTo>
                    <a:pt x="80010" y="2166780"/>
                  </a:moveTo>
                  <a:lnTo>
                    <a:pt x="4591967" y="2166780"/>
                  </a:lnTo>
                  <a:lnTo>
                    <a:pt x="4591967" y="80010"/>
                  </a:lnTo>
                  <a:lnTo>
                    <a:pt x="4591967" y="67310"/>
                  </a:lnTo>
                  <a:lnTo>
                    <a:pt x="4591967" y="0"/>
                  </a:lnTo>
                  <a:lnTo>
                    <a:pt x="0" y="0"/>
                  </a:lnTo>
                  <a:lnTo>
                    <a:pt x="0" y="2166780"/>
                  </a:lnTo>
                  <a:lnTo>
                    <a:pt x="67310" y="2166780"/>
                  </a:lnTo>
                  <a:lnTo>
                    <a:pt x="80010" y="2166780"/>
                  </a:lnTo>
                  <a:close/>
                  <a:moveTo>
                    <a:pt x="12700" y="12700"/>
                  </a:moveTo>
                  <a:lnTo>
                    <a:pt x="4579267" y="12700"/>
                  </a:lnTo>
                  <a:lnTo>
                    <a:pt x="4579267" y="2154080"/>
                  </a:lnTo>
                  <a:lnTo>
                    <a:pt x="12700" y="2154080"/>
                  </a:lnTo>
                  <a:lnTo>
                    <a:pt x="12700" y="12700"/>
                  </a:lnTo>
                  <a:close/>
                </a:path>
              </a:pathLst>
            </a:custGeom>
            <a:solidFill>
              <a:srgbClr val="000000"/>
            </a:solidFill>
          </p:spPr>
        </p:sp>
      </p:grpSp>
      <p:sp>
        <p:nvSpPr>
          <p:cNvPr id="13" name="TextBox 13"/>
          <p:cNvSpPr txBox="1"/>
          <p:nvPr/>
        </p:nvSpPr>
        <p:spPr>
          <a:xfrm>
            <a:off x="1865587" y="1250289"/>
            <a:ext cx="6197917" cy="3352800"/>
          </a:xfrm>
          <a:prstGeom prst="rect">
            <a:avLst/>
          </a:prstGeom>
        </p:spPr>
        <p:txBody>
          <a:bodyPr lIns="0" tIns="0" rIns="0" bIns="0" rtlCol="0" anchor="t">
            <a:spAutoFit/>
          </a:bodyPr>
          <a:lstStyle/>
          <a:p>
            <a:pPr algn="ctr">
              <a:lnSpc>
                <a:spcPts val="4320"/>
              </a:lnSpc>
            </a:pPr>
            <a:r>
              <a:rPr lang="en-US" sz="3600" spc="180">
                <a:solidFill>
                  <a:srgbClr val="000000"/>
                </a:solidFill>
                <a:latin typeface="Agrandir Wide"/>
              </a:rPr>
              <a:t>Mata pencaharian tingkat selanjutnya sebagai usaha kemajuan adalah bercocok tanam tingat sederhana</a:t>
            </a:r>
            <a:r>
              <a:rPr lang="en-US" sz="3600" spc="180">
                <a:solidFill>
                  <a:srgbClr val="000000"/>
                </a:solidFill>
                <a:latin typeface="Agrandir Wide Bold"/>
              </a:rPr>
              <a:t> </a:t>
            </a:r>
          </a:p>
        </p:txBody>
      </p:sp>
      <p:grpSp>
        <p:nvGrpSpPr>
          <p:cNvPr id="14" name="Group 14"/>
          <p:cNvGrpSpPr/>
          <p:nvPr/>
        </p:nvGrpSpPr>
        <p:grpSpPr>
          <a:xfrm>
            <a:off x="1028700" y="5272347"/>
            <a:ext cx="8115300" cy="3985953"/>
            <a:chOff x="0" y="0"/>
            <a:chExt cx="4659276" cy="2288474"/>
          </a:xfrm>
        </p:grpSpPr>
        <p:sp>
          <p:nvSpPr>
            <p:cNvPr id="15" name="Freeform 15"/>
            <p:cNvSpPr/>
            <p:nvPr/>
          </p:nvSpPr>
          <p:spPr>
            <a:xfrm>
              <a:off x="80010" y="80010"/>
              <a:ext cx="4566566" cy="2195764"/>
            </a:xfrm>
            <a:custGeom>
              <a:avLst/>
              <a:gdLst/>
              <a:ahLst/>
              <a:cxnLst/>
              <a:rect l="l" t="t" r="r" b="b"/>
              <a:pathLst>
                <a:path w="4566566" h="2195764">
                  <a:moveTo>
                    <a:pt x="0" y="2141154"/>
                  </a:moveTo>
                  <a:lnTo>
                    <a:pt x="0" y="2195764"/>
                  </a:lnTo>
                  <a:lnTo>
                    <a:pt x="4566566" y="2195764"/>
                  </a:lnTo>
                  <a:lnTo>
                    <a:pt x="4566566" y="0"/>
                  </a:lnTo>
                  <a:lnTo>
                    <a:pt x="4511957" y="0"/>
                  </a:lnTo>
                  <a:lnTo>
                    <a:pt x="4511957" y="2141154"/>
                  </a:lnTo>
                  <a:close/>
                </a:path>
              </a:pathLst>
            </a:custGeom>
            <a:solidFill>
              <a:srgbClr val="F7B2B0"/>
            </a:solidFill>
          </p:spPr>
        </p:sp>
        <p:sp>
          <p:nvSpPr>
            <p:cNvPr id="16" name="Freeform 16"/>
            <p:cNvSpPr/>
            <p:nvPr/>
          </p:nvSpPr>
          <p:spPr>
            <a:xfrm>
              <a:off x="67310" y="67310"/>
              <a:ext cx="4591966" cy="2221164"/>
            </a:xfrm>
            <a:custGeom>
              <a:avLst/>
              <a:gdLst/>
              <a:ahLst/>
              <a:cxnLst/>
              <a:rect l="l" t="t" r="r" b="b"/>
              <a:pathLst>
                <a:path w="4591966" h="2221164">
                  <a:moveTo>
                    <a:pt x="4524657" y="0"/>
                  </a:moveTo>
                  <a:lnTo>
                    <a:pt x="4524657" y="12700"/>
                  </a:lnTo>
                  <a:lnTo>
                    <a:pt x="4579266" y="12700"/>
                  </a:lnTo>
                  <a:lnTo>
                    <a:pt x="4579266" y="2208464"/>
                  </a:lnTo>
                  <a:lnTo>
                    <a:pt x="12700" y="2208464"/>
                  </a:lnTo>
                  <a:lnTo>
                    <a:pt x="12700" y="2153854"/>
                  </a:lnTo>
                  <a:lnTo>
                    <a:pt x="0" y="2153854"/>
                  </a:lnTo>
                  <a:lnTo>
                    <a:pt x="0" y="2221164"/>
                  </a:lnTo>
                  <a:lnTo>
                    <a:pt x="4591966" y="2221164"/>
                  </a:lnTo>
                  <a:lnTo>
                    <a:pt x="4591966" y="0"/>
                  </a:lnTo>
                  <a:close/>
                </a:path>
              </a:pathLst>
            </a:custGeom>
            <a:solidFill>
              <a:srgbClr val="000000"/>
            </a:solidFill>
          </p:spPr>
        </p:sp>
        <p:sp>
          <p:nvSpPr>
            <p:cNvPr id="17" name="Freeform 17"/>
            <p:cNvSpPr/>
            <p:nvPr/>
          </p:nvSpPr>
          <p:spPr>
            <a:xfrm>
              <a:off x="12700" y="12700"/>
              <a:ext cx="4566567" cy="2195764"/>
            </a:xfrm>
            <a:custGeom>
              <a:avLst/>
              <a:gdLst/>
              <a:ahLst/>
              <a:cxnLst/>
              <a:rect l="l" t="t" r="r" b="b"/>
              <a:pathLst>
                <a:path w="4566567" h="2195764">
                  <a:moveTo>
                    <a:pt x="0" y="0"/>
                  </a:moveTo>
                  <a:lnTo>
                    <a:pt x="4566567" y="0"/>
                  </a:lnTo>
                  <a:lnTo>
                    <a:pt x="4566567" y="2195764"/>
                  </a:lnTo>
                  <a:lnTo>
                    <a:pt x="0" y="2195764"/>
                  </a:lnTo>
                  <a:close/>
                </a:path>
              </a:pathLst>
            </a:custGeom>
            <a:solidFill>
              <a:srgbClr val="FFFFFF"/>
            </a:solidFill>
          </p:spPr>
        </p:sp>
        <p:sp>
          <p:nvSpPr>
            <p:cNvPr id="18" name="Freeform 18"/>
            <p:cNvSpPr/>
            <p:nvPr/>
          </p:nvSpPr>
          <p:spPr>
            <a:xfrm>
              <a:off x="0" y="0"/>
              <a:ext cx="4591967" cy="2221164"/>
            </a:xfrm>
            <a:custGeom>
              <a:avLst/>
              <a:gdLst/>
              <a:ahLst/>
              <a:cxnLst/>
              <a:rect l="l" t="t" r="r" b="b"/>
              <a:pathLst>
                <a:path w="4591967" h="2221164">
                  <a:moveTo>
                    <a:pt x="80010" y="2221164"/>
                  </a:moveTo>
                  <a:lnTo>
                    <a:pt x="4591967" y="2221164"/>
                  </a:lnTo>
                  <a:lnTo>
                    <a:pt x="4591967" y="80010"/>
                  </a:lnTo>
                  <a:lnTo>
                    <a:pt x="4591967" y="67310"/>
                  </a:lnTo>
                  <a:lnTo>
                    <a:pt x="4591967" y="0"/>
                  </a:lnTo>
                  <a:lnTo>
                    <a:pt x="0" y="0"/>
                  </a:lnTo>
                  <a:lnTo>
                    <a:pt x="0" y="2221164"/>
                  </a:lnTo>
                  <a:lnTo>
                    <a:pt x="67310" y="2221164"/>
                  </a:lnTo>
                  <a:lnTo>
                    <a:pt x="80010" y="2221164"/>
                  </a:lnTo>
                  <a:close/>
                  <a:moveTo>
                    <a:pt x="12700" y="12700"/>
                  </a:moveTo>
                  <a:lnTo>
                    <a:pt x="4579267" y="12700"/>
                  </a:lnTo>
                  <a:lnTo>
                    <a:pt x="4579267" y="2208464"/>
                  </a:lnTo>
                  <a:lnTo>
                    <a:pt x="12700" y="2208464"/>
                  </a:lnTo>
                  <a:lnTo>
                    <a:pt x="12700" y="12700"/>
                  </a:lnTo>
                  <a:close/>
                </a:path>
              </a:pathLst>
            </a:custGeom>
            <a:solidFill>
              <a:srgbClr val="000000"/>
            </a:solidFill>
          </p:spPr>
        </p:sp>
      </p:grpSp>
      <p:grpSp>
        <p:nvGrpSpPr>
          <p:cNvPr id="19" name="Group 19"/>
          <p:cNvGrpSpPr/>
          <p:nvPr/>
        </p:nvGrpSpPr>
        <p:grpSpPr>
          <a:xfrm>
            <a:off x="9653233" y="1028700"/>
            <a:ext cx="7606067" cy="8229600"/>
            <a:chOff x="0" y="0"/>
            <a:chExt cx="4720989" cy="5108008"/>
          </a:xfrm>
        </p:grpSpPr>
        <p:sp>
          <p:nvSpPr>
            <p:cNvPr id="20" name="Freeform 20"/>
            <p:cNvSpPr/>
            <p:nvPr/>
          </p:nvSpPr>
          <p:spPr>
            <a:xfrm>
              <a:off x="80010" y="80010"/>
              <a:ext cx="4628279" cy="5015298"/>
            </a:xfrm>
            <a:custGeom>
              <a:avLst/>
              <a:gdLst/>
              <a:ahLst/>
              <a:cxnLst/>
              <a:rect l="l" t="t" r="r" b="b"/>
              <a:pathLst>
                <a:path w="4628279" h="5015298">
                  <a:moveTo>
                    <a:pt x="0" y="4960688"/>
                  </a:moveTo>
                  <a:lnTo>
                    <a:pt x="0" y="5015298"/>
                  </a:lnTo>
                  <a:lnTo>
                    <a:pt x="4628279" y="5015298"/>
                  </a:lnTo>
                  <a:lnTo>
                    <a:pt x="4628279" y="0"/>
                  </a:lnTo>
                  <a:lnTo>
                    <a:pt x="4573669" y="0"/>
                  </a:lnTo>
                  <a:lnTo>
                    <a:pt x="4573669" y="4960688"/>
                  </a:lnTo>
                  <a:close/>
                </a:path>
              </a:pathLst>
            </a:custGeom>
            <a:solidFill>
              <a:srgbClr val="C3F7E7"/>
            </a:solidFill>
          </p:spPr>
        </p:sp>
        <p:sp>
          <p:nvSpPr>
            <p:cNvPr id="21" name="Freeform 21"/>
            <p:cNvSpPr/>
            <p:nvPr/>
          </p:nvSpPr>
          <p:spPr>
            <a:xfrm>
              <a:off x="67310" y="67310"/>
              <a:ext cx="4653679" cy="5040698"/>
            </a:xfrm>
            <a:custGeom>
              <a:avLst/>
              <a:gdLst/>
              <a:ahLst/>
              <a:cxnLst/>
              <a:rect l="l" t="t" r="r" b="b"/>
              <a:pathLst>
                <a:path w="4653679" h="5040698">
                  <a:moveTo>
                    <a:pt x="4586369" y="0"/>
                  </a:moveTo>
                  <a:lnTo>
                    <a:pt x="4586369" y="12700"/>
                  </a:lnTo>
                  <a:lnTo>
                    <a:pt x="4640979" y="12700"/>
                  </a:lnTo>
                  <a:lnTo>
                    <a:pt x="4640979" y="5027998"/>
                  </a:lnTo>
                  <a:lnTo>
                    <a:pt x="12700" y="5027998"/>
                  </a:lnTo>
                  <a:lnTo>
                    <a:pt x="12700" y="4973388"/>
                  </a:lnTo>
                  <a:lnTo>
                    <a:pt x="0" y="4973388"/>
                  </a:lnTo>
                  <a:lnTo>
                    <a:pt x="0" y="5040698"/>
                  </a:lnTo>
                  <a:lnTo>
                    <a:pt x="4653679" y="5040698"/>
                  </a:lnTo>
                  <a:lnTo>
                    <a:pt x="4653679" y="0"/>
                  </a:lnTo>
                  <a:close/>
                </a:path>
              </a:pathLst>
            </a:custGeom>
            <a:solidFill>
              <a:srgbClr val="000000"/>
            </a:solidFill>
          </p:spPr>
        </p:sp>
        <p:sp>
          <p:nvSpPr>
            <p:cNvPr id="22" name="Freeform 22"/>
            <p:cNvSpPr/>
            <p:nvPr/>
          </p:nvSpPr>
          <p:spPr>
            <a:xfrm>
              <a:off x="12700" y="12700"/>
              <a:ext cx="4628279" cy="5015298"/>
            </a:xfrm>
            <a:custGeom>
              <a:avLst/>
              <a:gdLst/>
              <a:ahLst/>
              <a:cxnLst/>
              <a:rect l="l" t="t" r="r" b="b"/>
              <a:pathLst>
                <a:path w="4628279" h="5015298">
                  <a:moveTo>
                    <a:pt x="0" y="0"/>
                  </a:moveTo>
                  <a:lnTo>
                    <a:pt x="4628279" y="0"/>
                  </a:lnTo>
                  <a:lnTo>
                    <a:pt x="4628279" y="5015298"/>
                  </a:lnTo>
                  <a:lnTo>
                    <a:pt x="0" y="5015298"/>
                  </a:lnTo>
                  <a:close/>
                </a:path>
              </a:pathLst>
            </a:custGeom>
            <a:solidFill>
              <a:srgbClr val="FFFFFF"/>
            </a:solidFill>
          </p:spPr>
        </p:sp>
        <p:sp>
          <p:nvSpPr>
            <p:cNvPr id="23" name="Freeform 23"/>
            <p:cNvSpPr/>
            <p:nvPr/>
          </p:nvSpPr>
          <p:spPr>
            <a:xfrm>
              <a:off x="0" y="0"/>
              <a:ext cx="4653679" cy="5040698"/>
            </a:xfrm>
            <a:custGeom>
              <a:avLst/>
              <a:gdLst/>
              <a:ahLst/>
              <a:cxnLst/>
              <a:rect l="l" t="t" r="r" b="b"/>
              <a:pathLst>
                <a:path w="4653679" h="5040698">
                  <a:moveTo>
                    <a:pt x="80010" y="5040698"/>
                  </a:moveTo>
                  <a:lnTo>
                    <a:pt x="4653679" y="5040698"/>
                  </a:lnTo>
                  <a:lnTo>
                    <a:pt x="4653679" y="80010"/>
                  </a:lnTo>
                  <a:lnTo>
                    <a:pt x="4653679" y="67310"/>
                  </a:lnTo>
                  <a:lnTo>
                    <a:pt x="4653679" y="0"/>
                  </a:lnTo>
                  <a:lnTo>
                    <a:pt x="0" y="0"/>
                  </a:lnTo>
                  <a:lnTo>
                    <a:pt x="0" y="5040698"/>
                  </a:lnTo>
                  <a:lnTo>
                    <a:pt x="67310" y="5040698"/>
                  </a:lnTo>
                  <a:lnTo>
                    <a:pt x="80010" y="5040698"/>
                  </a:lnTo>
                  <a:close/>
                  <a:moveTo>
                    <a:pt x="12700" y="12700"/>
                  </a:moveTo>
                  <a:lnTo>
                    <a:pt x="4640979" y="12700"/>
                  </a:lnTo>
                  <a:lnTo>
                    <a:pt x="4640979" y="5027998"/>
                  </a:lnTo>
                  <a:lnTo>
                    <a:pt x="12700" y="5027998"/>
                  </a:lnTo>
                  <a:lnTo>
                    <a:pt x="12700" y="12700"/>
                  </a:lnTo>
                  <a:close/>
                </a:path>
              </a:pathLst>
            </a:custGeom>
            <a:solidFill>
              <a:srgbClr val="000000"/>
            </a:solidFill>
          </p:spPr>
        </p:sp>
      </p:grpSp>
      <p:grpSp>
        <p:nvGrpSpPr>
          <p:cNvPr id="24" name="Group 24"/>
          <p:cNvGrpSpPr/>
          <p:nvPr/>
        </p:nvGrpSpPr>
        <p:grpSpPr>
          <a:xfrm>
            <a:off x="9653233" y="1028700"/>
            <a:ext cx="7468260" cy="646539"/>
            <a:chOff x="0" y="0"/>
            <a:chExt cx="51220024" cy="4434198"/>
          </a:xfrm>
        </p:grpSpPr>
        <p:sp>
          <p:nvSpPr>
            <p:cNvPr id="25" name="Freeform 25"/>
            <p:cNvSpPr/>
            <p:nvPr/>
          </p:nvSpPr>
          <p:spPr>
            <a:xfrm>
              <a:off x="72390" y="72390"/>
              <a:ext cx="51075245" cy="4289418"/>
            </a:xfrm>
            <a:custGeom>
              <a:avLst/>
              <a:gdLst/>
              <a:ahLst/>
              <a:cxnLst/>
              <a:rect l="l" t="t" r="r" b="b"/>
              <a:pathLst>
                <a:path w="51075245" h="4289418">
                  <a:moveTo>
                    <a:pt x="0" y="0"/>
                  </a:moveTo>
                  <a:lnTo>
                    <a:pt x="51075245" y="0"/>
                  </a:lnTo>
                  <a:lnTo>
                    <a:pt x="51075245" y="4289418"/>
                  </a:lnTo>
                  <a:lnTo>
                    <a:pt x="0" y="4289418"/>
                  </a:lnTo>
                  <a:lnTo>
                    <a:pt x="0" y="0"/>
                  </a:lnTo>
                  <a:close/>
                </a:path>
              </a:pathLst>
            </a:custGeom>
            <a:solidFill>
              <a:srgbClr val="C3F7E7"/>
            </a:solidFill>
          </p:spPr>
        </p:sp>
        <p:sp>
          <p:nvSpPr>
            <p:cNvPr id="26" name="Freeform 26"/>
            <p:cNvSpPr/>
            <p:nvPr/>
          </p:nvSpPr>
          <p:spPr>
            <a:xfrm>
              <a:off x="0" y="0"/>
              <a:ext cx="51220024" cy="4434198"/>
            </a:xfrm>
            <a:custGeom>
              <a:avLst/>
              <a:gdLst/>
              <a:ahLst/>
              <a:cxnLst/>
              <a:rect l="l" t="t" r="r" b="b"/>
              <a:pathLst>
                <a:path w="51220024" h="4434198">
                  <a:moveTo>
                    <a:pt x="51075245" y="4289418"/>
                  </a:moveTo>
                  <a:lnTo>
                    <a:pt x="51220024" y="4289418"/>
                  </a:lnTo>
                  <a:lnTo>
                    <a:pt x="51220024" y="4434198"/>
                  </a:lnTo>
                  <a:lnTo>
                    <a:pt x="51075245" y="4434198"/>
                  </a:lnTo>
                  <a:lnTo>
                    <a:pt x="51075245" y="4289418"/>
                  </a:lnTo>
                  <a:close/>
                  <a:moveTo>
                    <a:pt x="0" y="144780"/>
                  </a:moveTo>
                  <a:lnTo>
                    <a:pt x="144780" y="144780"/>
                  </a:lnTo>
                  <a:lnTo>
                    <a:pt x="144780" y="4289418"/>
                  </a:lnTo>
                  <a:lnTo>
                    <a:pt x="0" y="4289418"/>
                  </a:lnTo>
                  <a:lnTo>
                    <a:pt x="0" y="144780"/>
                  </a:lnTo>
                  <a:close/>
                  <a:moveTo>
                    <a:pt x="0" y="4289418"/>
                  </a:moveTo>
                  <a:lnTo>
                    <a:pt x="144780" y="4289418"/>
                  </a:lnTo>
                  <a:lnTo>
                    <a:pt x="144780" y="4434198"/>
                  </a:lnTo>
                  <a:lnTo>
                    <a:pt x="0" y="4434198"/>
                  </a:lnTo>
                  <a:lnTo>
                    <a:pt x="0" y="4289418"/>
                  </a:lnTo>
                  <a:close/>
                  <a:moveTo>
                    <a:pt x="51075245" y="144780"/>
                  </a:moveTo>
                  <a:lnTo>
                    <a:pt x="51220024" y="144780"/>
                  </a:lnTo>
                  <a:lnTo>
                    <a:pt x="51220024" y="4289418"/>
                  </a:lnTo>
                  <a:lnTo>
                    <a:pt x="51075245" y="4289418"/>
                  </a:lnTo>
                  <a:lnTo>
                    <a:pt x="51075245" y="144780"/>
                  </a:lnTo>
                  <a:close/>
                  <a:moveTo>
                    <a:pt x="144780" y="4289418"/>
                  </a:moveTo>
                  <a:lnTo>
                    <a:pt x="51075245" y="4289418"/>
                  </a:lnTo>
                  <a:lnTo>
                    <a:pt x="51075245" y="4434198"/>
                  </a:lnTo>
                  <a:lnTo>
                    <a:pt x="144780" y="4434198"/>
                  </a:lnTo>
                  <a:lnTo>
                    <a:pt x="144780" y="4289418"/>
                  </a:lnTo>
                  <a:close/>
                  <a:moveTo>
                    <a:pt x="51075245" y="0"/>
                  </a:moveTo>
                  <a:lnTo>
                    <a:pt x="51220024" y="0"/>
                  </a:lnTo>
                  <a:lnTo>
                    <a:pt x="51220024" y="144780"/>
                  </a:lnTo>
                  <a:lnTo>
                    <a:pt x="51075245" y="144780"/>
                  </a:lnTo>
                  <a:lnTo>
                    <a:pt x="51075245" y="0"/>
                  </a:lnTo>
                  <a:close/>
                  <a:moveTo>
                    <a:pt x="0" y="0"/>
                  </a:moveTo>
                  <a:lnTo>
                    <a:pt x="144780" y="0"/>
                  </a:lnTo>
                  <a:lnTo>
                    <a:pt x="144780" y="144780"/>
                  </a:lnTo>
                  <a:lnTo>
                    <a:pt x="0" y="144780"/>
                  </a:lnTo>
                  <a:lnTo>
                    <a:pt x="0" y="0"/>
                  </a:lnTo>
                  <a:close/>
                  <a:moveTo>
                    <a:pt x="144780" y="0"/>
                  </a:moveTo>
                  <a:lnTo>
                    <a:pt x="51075245" y="0"/>
                  </a:lnTo>
                  <a:lnTo>
                    <a:pt x="51075245" y="144780"/>
                  </a:lnTo>
                  <a:lnTo>
                    <a:pt x="144780" y="144780"/>
                  </a:lnTo>
                  <a:lnTo>
                    <a:pt x="144780" y="0"/>
                  </a:lnTo>
                  <a:close/>
                </a:path>
              </a:pathLst>
            </a:custGeom>
            <a:solidFill>
              <a:srgbClr val="000000"/>
            </a:solidFill>
          </p:spPr>
        </p:sp>
      </p:grpSp>
      <p:grpSp>
        <p:nvGrpSpPr>
          <p:cNvPr id="27" name="Group 27"/>
          <p:cNvGrpSpPr/>
          <p:nvPr/>
        </p:nvGrpSpPr>
        <p:grpSpPr>
          <a:xfrm>
            <a:off x="9978166" y="1222637"/>
            <a:ext cx="1110414" cy="258666"/>
            <a:chOff x="0" y="0"/>
            <a:chExt cx="1480552" cy="344888"/>
          </a:xfrm>
        </p:grpSpPr>
        <p:grpSp>
          <p:nvGrpSpPr>
            <p:cNvPr id="28" name="Group 28"/>
            <p:cNvGrpSpPr>
              <a:grpSpLocks noChangeAspect="1"/>
            </p:cNvGrpSpPr>
            <p:nvPr/>
          </p:nvGrpSpPr>
          <p:grpSpPr>
            <a:xfrm>
              <a:off x="1140274" y="4610"/>
              <a:ext cx="340278" cy="340278"/>
              <a:chOff x="0" y="0"/>
              <a:chExt cx="495300" cy="495300"/>
            </a:xfrm>
          </p:grpSpPr>
          <p:sp>
            <p:nvSpPr>
              <p:cNvPr id="29" name="Freeform 2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0" name="Freeform 3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31" name="Group 31"/>
            <p:cNvGrpSpPr>
              <a:grpSpLocks noChangeAspect="1"/>
            </p:cNvGrpSpPr>
            <p:nvPr/>
          </p:nvGrpSpPr>
          <p:grpSpPr>
            <a:xfrm>
              <a:off x="585092" y="0"/>
              <a:ext cx="340278" cy="340278"/>
              <a:chOff x="0" y="0"/>
              <a:chExt cx="495300" cy="495300"/>
            </a:xfrm>
          </p:grpSpPr>
          <p:sp>
            <p:nvSpPr>
              <p:cNvPr id="32" name="Freeform 3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3" name="Freeform 3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34" name="Group 34"/>
            <p:cNvGrpSpPr>
              <a:grpSpLocks noChangeAspect="1"/>
            </p:cNvGrpSpPr>
            <p:nvPr/>
          </p:nvGrpSpPr>
          <p:grpSpPr>
            <a:xfrm>
              <a:off x="0" y="0"/>
              <a:ext cx="340278" cy="340278"/>
              <a:chOff x="0" y="0"/>
              <a:chExt cx="495300" cy="495300"/>
            </a:xfrm>
          </p:grpSpPr>
          <p:sp>
            <p:nvSpPr>
              <p:cNvPr id="35" name="Freeform 3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6" name="Freeform 3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sp>
        <p:nvSpPr>
          <p:cNvPr id="37" name="TextBox 37"/>
          <p:cNvSpPr txBox="1"/>
          <p:nvPr/>
        </p:nvSpPr>
        <p:spPr>
          <a:xfrm>
            <a:off x="1542169" y="5510183"/>
            <a:ext cx="7088361" cy="3453130"/>
          </a:xfrm>
          <a:prstGeom prst="rect">
            <a:avLst/>
          </a:prstGeom>
        </p:spPr>
        <p:txBody>
          <a:bodyPr lIns="0" tIns="0" rIns="0" bIns="0" rtlCol="0" anchor="t">
            <a:spAutoFit/>
          </a:bodyPr>
          <a:lstStyle/>
          <a:p>
            <a:pPr marL="0" lvl="0" indent="0" algn="ctr">
              <a:lnSpc>
                <a:spcPts val="3379"/>
              </a:lnSpc>
            </a:pPr>
            <a:r>
              <a:rPr lang="en-US" sz="2599">
                <a:solidFill>
                  <a:srgbClr val="000000"/>
                </a:solidFill>
                <a:latin typeface="Telegraf"/>
              </a:rPr>
              <a:t>Dimasa ini manusia telah taraf kehidupan yang lebih baik, dimana pengenalan sistem bercocok tanam tingkat sederhana ini akan sangat mempengaruhi budaya dan peradaban tingkat lanjut karena manusia pada masa ini hidupnya sudah mulai menetap, dengan menempati rumah-rumah yang mampu menunjang kehidupannya. </a:t>
            </a:r>
          </a:p>
        </p:txBody>
      </p:sp>
      <p:sp>
        <p:nvSpPr>
          <p:cNvPr id="38" name="TextBox 38"/>
          <p:cNvSpPr txBox="1"/>
          <p:nvPr/>
        </p:nvSpPr>
        <p:spPr>
          <a:xfrm>
            <a:off x="10275120" y="1975293"/>
            <a:ext cx="6362293" cy="6531610"/>
          </a:xfrm>
          <a:prstGeom prst="rect">
            <a:avLst/>
          </a:prstGeom>
        </p:spPr>
        <p:txBody>
          <a:bodyPr lIns="0" tIns="0" rIns="0" bIns="0" rtlCol="0" anchor="t">
            <a:spAutoFit/>
          </a:bodyPr>
          <a:lstStyle/>
          <a:p>
            <a:pPr marL="0" lvl="0" indent="0" algn="ctr">
              <a:lnSpc>
                <a:spcPts val="4339"/>
              </a:lnSpc>
            </a:pPr>
            <a:r>
              <a:rPr lang="en-US" sz="3099">
                <a:solidFill>
                  <a:srgbClr val="000000"/>
                </a:solidFill>
                <a:latin typeface="Telegraf"/>
              </a:rPr>
              <a:t>Dengan pola pemikiran yang lebih maju, maka manusia mulai berfikir untuk mencari alat menukar barang, lalu dimana tempat terjadinya tukar-menukar tersebut, pada mulanya masih sebatas individu antar individu meningkat dari individu antar komunitas sampai antar komunitas. Disinilah maka muncul istilah pasar sebagai tempat bertemunya penjual dan pembeli  </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88426"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grpSp>
        <p:nvGrpSpPr>
          <p:cNvPr id="8" name="Group 8"/>
          <p:cNvGrpSpPr/>
          <p:nvPr/>
        </p:nvGrpSpPr>
        <p:grpSpPr>
          <a:xfrm>
            <a:off x="1028700" y="1028700"/>
            <a:ext cx="6467098" cy="2233712"/>
            <a:chOff x="0" y="0"/>
            <a:chExt cx="3712986" cy="1282452"/>
          </a:xfrm>
        </p:grpSpPr>
        <p:sp>
          <p:nvSpPr>
            <p:cNvPr id="9" name="Freeform 9"/>
            <p:cNvSpPr/>
            <p:nvPr/>
          </p:nvSpPr>
          <p:spPr>
            <a:xfrm>
              <a:off x="80010" y="80010"/>
              <a:ext cx="3620276" cy="1189742"/>
            </a:xfrm>
            <a:custGeom>
              <a:avLst/>
              <a:gdLst/>
              <a:ahLst/>
              <a:cxnLst/>
              <a:rect l="l" t="t" r="r" b="b"/>
              <a:pathLst>
                <a:path w="3620276" h="1189742">
                  <a:moveTo>
                    <a:pt x="0" y="1135132"/>
                  </a:moveTo>
                  <a:lnTo>
                    <a:pt x="0" y="1189742"/>
                  </a:lnTo>
                  <a:lnTo>
                    <a:pt x="3620276" y="1189742"/>
                  </a:lnTo>
                  <a:lnTo>
                    <a:pt x="3620276" y="0"/>
                  </a:lnTo>
                  <a:lnTo>
                    <a:pt x="3565666" y="0"/>
                  </a:lnTo>
                  <a:lnTo>
                    <a:pt x="3565666" y="1135132"/>
                  </a:lnTo>
                  <a:close/>
                </a:path>
              </a:pathLst>
            </a:custGeom>
            <a:solidFill>
              <a:srgbClr val="FFA794"/>
            </a:solidFill>
          </p:spPr>
        </p:sp>
        <p:sp>
          <p:nvSpPr>
            <p:cNvPr id="10" name="Freeform 10"/>
            <p:cNvSpPr/>
            <p:nvPr/>
          </p:nvSpPr>
          <p:spPr>
            <a:xfrm>
              <a:off x="67310" y="67310"/>
              <a:ext cx="3645676" cy="1215142"/>
            </a:xfrm>
            <a:custGeom>
              <a:avLst/>
              <a:gdLst/>
              <a:ahLst/>
              <a:cxnLst/>
              <a:rect l="l" t="t" r="r" b="b"/>
              <a:pathLst>
                <a:path w="3645676" h="1215142">
                  <a:moveTo>
                    <a:pt x="3578366" y="0"/>
                  </a:moveTo>
                  <a:lnTo>
                    <a:pt x="3578366" y="12700"/>
                  </a:lnTo>
                  <a:lnTo>
                    <a:pt x="3632976" y="12700"/>
                  </a:lnTo>
                  <a:lnTo>
                    <a:pt x="3632976" y="1202442"/>
                  </a:lnTo>
                  <a:lnTo>
                    <a:pt x="12700" y="1202442"/>
                  </a:lnTo>
                  <a:lnTo>
                    <a:pt x="12700" y="1147832"/>
                  </a:lnTo>
                  <a:lnTo>
                    <a:pt x="0" y="1147832"/>
                  </a:lnTo>
                  <a:lnTo>
                    <a:pt x="0" y="1215142"/>
                  </a:lnTo>
                  <a:lnTo>
                    <a:pt x="3645676" y="1215142"/>
                  </a:lnTo>
                  <a:lnTo>
                    <a:pt x="3645676" y="0"/>
                  </a:lnTo>
                  <a:close/>
                </a:path>
              </a:pathLst>
            </a:custGeom>
            <a:solidFill>
              <a:srgbClr val="000000"/>
            </a:solidFill>
          </p:spPr>
        </p:sp>
        <p:sp>
          <p:nvSpPr>
            <p:cNvPr id="11" name="Freeform 11"/>
            <p:cNvSpPr/>
            <p:nvPr/>
          </p:nvSpPr>
          <p:spPr>
            <a:xfrm>
              <a:off x="12700" y="12700"/>
              <a:ext cx="3620276" cy="1189742"/>
            </a:xfrm>
            <a:custGeom>
              <a:avLst/>
              <a:gdLst/>
              <a:ahLst/>
              <a:cxnLst/>
              <a:rect l="l" t="t" r="r" b="b"/>
              <a:pathLst>
                <a:path w="3620276" h="1189742">
                  <a:moveTo>
                    <a:pt x="0" y="0"/>
                  </a:moveTo>
                  <a:lnTo>
                    <a:pt x="3620276" y="0"/>
                  </a:lnTo>
                  <a:lnTo>
                    <a:pt x="3620276" y="1189742"/>
                  </a:lnTo>
                  <a:lnTo>
                    <a:pt x="0" y="1189742"/>
                  </a:lnTo>
                  <a:close/>
                </a:path>
              </a:pathLst>
            </a:custGeom>
            <a:solidFill>
              <a:srgbClr val="FFFFFF"/>
            </a:solidFill>
          </p:spPr>
        </p:sp>
        <p:sp>
          <p:nvSpPr>
            <p:cNvPr id="12" name="Freeform 12"/>
            <p:cNvSpPr/>
            <p:nvPr/>
          </p:nvSpPr>
          <p:spPr>
            <a:xfrm>
              <a:off x="0" y="0"/>
              <a:ext cx="3645676" cy="1215142"/>
            </a:xfrm>
            <a:custGeom>
              <a:avLst/>
              <a:gdLst/>
              <a:ahLst/>
              <a:cxnLst/>
              <a:rect l="l" t="t" r="r" b="b"/>
              <a:pathLst>
                <a:path w="3645676" h="1215142">
                  <a:moveTo>
                    <a:pt x="80010" y="1215142"/>
                  </a:moveTo>
                  <a:lnTo>
                    <a:pt x="3645676" y="1215142"/>
                  </a:lnTo>
                  <a:lnTo>
                    <a:pt x="3645676" y="80010"/>
                  </a:lnTo>
                  <a:lnTo>
                    <a:pt x="3645676" y="67310"/>
                  </a:lnTo>
                  <a:lnTo>
                    <a:pt x="3645676" y="0"/>
                  </a:lnTo>
                  <a:lnTo>
                    <a:pt x="0" y="0"/>
                  </a:lnTo>
                  <a:lnTo>
                    <a:pt x="0" y="1215142"/>
                  </a:lnTo>
                  <a:lnTo>
                    <a:pt x="67310" y="1215142"/>
                  </a:lnTo>
                  <a:lnTo>
                    <a:pt x="80010" y="1215142"/>
                  </a:lnTo>
                  <a:close/>
                  <a:moveTo>
                    <a:pt x="12700" y="12700"/>
                  </a:moveTo>
                  <a:lnTo>
                    <a:pt x="3632976" y="12700"/>
                  </a:lnTo>
                  <a:lnTo>
                    <a:pt x="3632976" y="1202442"/>
                  </a:lnTo>
                  <a:lnTo>
                    <a:pt x="12700" y="1202442"/>
                  </a:lnTo>
                  <a:lnTo>
                    <a:pt x="12700" y="12700"/>
                  </a:lnTo>
                  <a:close/>
                </a:path>
              </a:pathLst>
            </a:custGeom>
            <a:solidFill>
              <a:srgbClr val="000000"/>
            </a:solidFill>
          </p:spPr>
        </p:sp>
      </p:grpSp>
      <p:sp>
        <p:nvSpPr>
          <p:cNvPr id="13" name="TextBox 13"/>
          <p:cNvSpPr txBox="1"/>
          <p:nvPr/>
        </p:nvSpPr>
        <p:spPr>
          <a:xfrm>
            <a:off x="1416163" y="1271687"/>
            <a:ext cx="5692172" cy="1990725"/>
          </a:xfrm>
          <a:prstGeom prst="rect">
            <a:avLst/>
          </a:prstGeom>
        </p:spPr>
        <p:txBody>
          <a:bodyPr lIns="0" tIns="0" rIns="0" bIns="0" rtlCol="0" anchor="t">
            <a:spAutoFit/>
          </a:bodyPr>
          <a:lstStyle/>
          <a:p>
            <a:pPr>
              <a:lnSpc>
                <a:spcPts val="3865"/>
              </a:lnSpc>
            </a:pPr>
            <a:r>
              <a:rPr lang="en-US" sz="3220" spc="161">
                <a:solidFill>
                  <a:srgbClr val="000000"/>
                </a:solidFill>
                <a:latin typeface="Agrandir Wide Bold"/>
              </a:rPr>
              <a:t>Berbagai macam sistem mata pencaharian hidup</a:t>
            </a:r>
          </a:p>
          <a:p>
            <a:pPr>
              <a:lnSpc>
                <a:spcPts val="3562"/>
              </a:lnSpc>
            </a:pPr>
            <a:endParaRPr lang="en-US" sz="3220" spc="161">
              <a:solidFill>
                <a:srgbClr val="000000"/>
              </a:solidFill>
              <a:latin typeface="Agrandir Wide Bold"/>
            </a:endParaRPr>
          </a:p>
        </p:txBody>
      </p:sp>
      <p:grpSp>
        <p:nvGrpSpPr>
          <p:cNvPr id="14" name="Group 14"/>
          <p:cNvGrpSpPr/>
          <p:nvPr/>
        </p:nvGrpSpPr>
        <p:grpSpPr>
          <a:xfrm>
            <a:off x="7660450" y="1028700"/>
            <a:ext cx="9598850" cy="2233712"/>
            <a:chOff x="0" y="0"/>
            <a:chExt cx="5511034" cy="1282452"/>
          </a:xfrm>
        </p:grpSpPr>
        <p:sp>
          <p:nvSpPr>
            <p:cNvPr id="15" name="Freeform 15"/>
            <p:cNvSpPr/>
            <p:nvPr/>
          </p:nvSpPr>
          <p:spPr>
            <a:xfrm>
              <a:off x="80010" y="80010"/>
              <a:ext cx="5418324" cy="1189742"/>
            </a:xfrm>
            <a:custGeom>
              <a:avLst/>
              <a:gdLst/>
              <a:ahLst/>
              <a:cxnLst/>
              <a:rect l="l" t="t" r="r" b="b"/>
              <a:pathLst>
                <a:path w="5418324" h="1189742">
                  <a:moveTo>
                    <a:pt x="0" y="1135132"/>
                  </a:moveTo>
                  <a:lnTo>
                    <a:pt x="0" y="1189742"/>
                  </a:lnTo>
                  <a:lnTo>
                    <a:pt x="5418324" y="1189742"/>
                  </a:lnTo>
                  <a:lnTo>
                    <a:pt x="5418324" y="0"/>
                  </a:lnTo>
                  <a:lnTo>
                    <a:pt x="5363714" y="0"/>
                  </a:lnTo>
                  <a:lnTo>
                    <a:pt x="5363714" y="1135132"/>
                  </a:lnTo>
                  <a:close/>
                </a:path>
              </a:pathLst>
            </a:custGeom>
            <a:solidFill>
              <a:srgbClr val="FFA794"/>
            </a:solidFill>
          </p:spPr>
        </p:sp>
        <p:sp>
          <p:nvSpPr>
            <p:cNvPr id="16" name="Freeform 16"/>
            <p:cNvSpPr/>
            <p:nvPr/>
          </p:nvSpPr>
          <p:spPr>
            <a:xfrm>
              <a:off x="67310" y="67310"/>
              <a:ext cx="5443724" cy="1215142"/>
            </a:xfrm>
            <a:custGeom>
              <a:avLst/>
              <a:gdLst/>
              <a:ahLst/>
              <a:cxnLst/>
              <a:rect l="l" t="t" r="r" b="b"/>
              <a:pathLst>
                <a:path w="5443724" h="1215142">
                  <a:moveTo>
                    <a:pt x="5376414" y="0"/>
                  </a:moveTo>
                  <a:lnTo>
                    <a:pt x="5376414" y="12700"/>
                  </a:lnTo>
                  <a:lnTo>
                    <a:pt x="5431024" y="12700"/>
                  </a:lnTo>
                  <a:lnTo>
                    <a:pt x="5431024" y="1202442"/>
                  </a:lnTo>
                  <a:lnTo>
                    <a:pt x="12700" y="1202442"/>
                  </a:lnTo>
                  <a:lnTo>
                    <a:pt x="12700" y="1147832"/>
                  </a:lnTo>
                  <a:lnTo>
                    <a:pt x="0" y="1147832"/>
                  </a:lnTo>
                  <a:lnTo>
                    <a:pt x="0" y="1215142"/>
                  </a:lnTo>
                  <a:lnTo>
                    <a:pt x="5443724" y="1215142"/>
                  </a:lnTo>
                  <a:lnTo>
                    <a:pt x="5443724" y="0"/>
                  </a:lnTo>
                  <a:close/>
                </a:path>
              </a:pathLst>
            </a:custGeom>
            <a:solidFill>
              <a:srgbClr val="000000"/>
            </a:solidFill>
          </p:spPr>
        </p:sp>
        <p:sp>
          <p:nvSpPr>
            <p:cNvPr id="17" name="Freeform 17"/>
            <p:cNvSpPr/>
            <p:nvPr/>
          </p:nvSpPr>
          <p:spPr>
            <a:xfrm>
              <a:off x="12700" y="12700"/>
              <a:ext cx="5418324" cy="1189742"/>
            </a:xfrm>
            <a:custGeom>
              <a:avLst/>
              <a:gdLst/>
              <a:ahLst/>
              <a:cxnLst/>
              <a:rect l="l" t="t" r="r" b="b"/>
              <a:pathLst>
                <a:path w="5418324" h="1189742">
                  <a:moveTo>
                    <a:pt x="0" y="0"/>
                  </a:moveTo>
                  <a:lnTo>
                    <a:pt x="5418324" y="0"/>
                  </a:lnTo>
                  <a:lnTo>
                    <a:pt x="5418324" y="1189742"/>
                  </a:lnTo>
                  <a:lnTo>
                    <a:pt x="0" y="1189742"/>
                  </a:lnTo>
                  <a:close/>
                </a:path>
              </a:pathLst>
            </a:custGeom>
            <a:solidFill>
              <a:srgbClr val="FFFFFF"/>
            </a:solidFill>
          </p:spPr>
        </p:sp>
        <p:sp>
          <p:nvSpPr>
            <p:cNvPr id="18" name="Freeform 18"/>
            <p:cNvSpPr/>
            <p:nvPr/>
          </p:nvSpPr>
          <p:spPr>
            <a:xfrm>
              <a:off x="0" y="0"/>
              <a:ext cx="5443724" cy="1215142"/>
            </a:xfrm>
            <a:custGeom>
              <a:avLst/>
              <a:gdLst/>
              <a:ahLst/>
              <a:cxnLst/>
              <a:rect l="l" t="t" r="r" b="b"/>
              <a:pathLst>
                <a:path w="5443724" h="1215142">
                  <a:moveTo>
                    <a:pt x="80010" y="1215142"/>
                  </a:moveTo>
                  <a:lnTo>
                    <a:pt x="5443724" y="1215142"/>
                  </a:lnTo>
                  <a:lnTo>
                    <a:pt x="5443724" y="80010"/>
                  </a:lnTo>
                  <a:lnTo>
                    <a:pt x="5443724" y="67310"/>
                  </a:lnTo>
                  <a:lnTo>
                    <a:pt x="5443724" y="0"/>
                  </a:lnTo>
                  <a:lnTo>
                    <a:pt x="0" y="0"/>
                  </a:lnTo>
                  <a:lnTo>
                    <a:pt x="0" y="1215142"/>
                  </a:lnTo>
                  <a:lnTo>
                    <a:pt x="67310" y="1215142"/>
                  </a:lnTo>
                  <a:lnTo>
                    <a:pt x="80010" y="1215142"/>
                  </a:lnTo>
                  <a:close/>
                  <a:moveTo>
                    <a:pt x="12700" y="12700"/>
                  </a:moveTo>
                  <a:lnTo>
                    <a:pt x="5431024" y="12700"/>
                  </a:lnTo>
                  <a:lnTo>
                    <a:pt x="5431024" y="1202442"/>
                  </a:lnTo>
                  <a:lnTo>
                    <a:pt x="12700" y="1202442"/>
                  </a:lnTo>
                  <a:lnTo>
                    <a:pt x="12700" y="12700"/>
                  </a:lnTo>
                  <a:close/>
                </a:path>
              </a:pathLst>
            </a:custGeom>
            <a:solidFill>
              <a:srgbClr val="000000"/>
            </a:solidFill>
          </p:spPr>
        </p:sp>
      </p:grpSp>
      <p:sp>
        <p:nvSpPr>
          <p:cNvPr id="19" name="TextBox 19"/>
          <p:cNvSpPr txBox="1"/>
          <p:nvPr/>
        </p:nvSpPr>
        <p:spPr>
          <a:xfrm>
            <a:off x="8108370" y="1483250"/>
            <a:ext cx="8185313" cy="1248411"/>
          </a:xfrm>
          <a:prstGeom prst="rect">
            <a:avLst/>
          </a:prstGeom>
        </p:spPr>
        <p:txBody>
          <a:bodyPr lIns="0" tIns="0" rIns="0" bIns="0" rtlCol="0" anchor="t">
            <a:spAutoFit/>
          </a:bodyPr>
          <a:lstStyle/>
          <a:p>
            <a:pPr marL="0" lvl="0" indent="0">
              <a:lnSpc>
                <a:spcPts val="4809"/>
              </a:lnSpc>
            </a:pPr>
            <a:r>
              <a:rPr lang="en-US" sz="3699">
                <a:solidFill>
                  <a:srgbClr val="000000"/>
                </a:solidFill>
                <a:latin typeface="Telegraf Bold"/>
              </a:rPr>
              <a:t>Perhatian Ilmuan tentang sistem mata pencaharian hidup </a:t>
            </a:r>
          </a:p>
        </p:txBody>
      </p:sp>
      <p:grpSp>
        <p:nvGrpSpPr>
          <p:cNvPr id="20" name="Group 20"/>
          <p:cNvGrpSpPr/>
          <p:nvPr/>
        </p:nvGrpSpPr>
        <p:grpSpPr>
          <a:xfrm>
            <a:off x="1028700" y="3604637"/>
            <a:ext cx="3916445" cy="5653663"/>
            <a:chOff x="0" y="0"/>
            <a:chExt cx="2593638" cy="3744098"/>
          </a:xfrm>
        </p:grpSpPr>
        <p:sp>
          <p:nvSpPr>
            <p:cNvPr id="21" name="Freeform 21"/>
            <p:cNvSpPr/>
            <p:nvPr/>
          </p:nvSpPr>
          <p:spPr>
            <a:xfrm>
              <a:off x="80010" y="80010"/>
              <a:ext cx="2500928" cy="3651387"/>
            </a:xfrm>
            <a:custGeom>
              <a:avLst/>
              <a:gdLst/>
              <a:ahLst/>
              <a:cxnLst/>
              <a:rect l="l" t="t" r="r" b="b"/>
              <a:pathLst>
                <a:path w="2500928" h="3651387">
                  <a:moveTo>
                    <a:pt x="0" y="3596778"/>
                  </a:moveTo>
                  <a:lnTo>
                    <a:pt x="0" y="3651387"/>
                  </a:lnTo>
                  <a:lnTo>
                    <a:pt x="2500928" y="3651387"/>
                  </a:lnTo>
                  <a:lnTo>
                    <a:pt x="2500928" y="0"/>
                  </a:lnTo>
                  <a:lnTo>
                    <a:pt x="2446318" y="0"/>
                  </a:lnTo>
                  <a:lnTo>
                    <a:pt x="2446318" y="3596778"/>
                  </a:lnTo>
                  <a:close/>
                </a:path>
              </a:pathLst>
            </a:custGeom>
            <a:solidFill>
              <a:srgbClr val="C3F7E7"/>
            </a:solidFill>
          </p:spPr>
        </p:sp>
        <p:sp>
          <p:nvSpPr>
            <p:cNvPr id="22" name="Freeform 22"/>
            <p:cNvSpPr/>
            <p:nvPr/>
          </p:nvSpPr>
          <p:spPr>
            <a:xfrm>
              <a:off x="67310" y="67310"/>
              <a:ext cx="2526328" cy="3676787"/>
            </a:xfrm>
            <a:custGeom>
              <a:avLst/>
              <a:gdLst/>
              <a:ahLst/>
              <a:cxnLst/>
              <a:rect l="l" t="t" r="r" b="b"/>
              <a:pathLst>
                <a:path w="2526328" h="3676787">
                  <a:moveTo>
                    <a:pt x="2459018" y="0"/>
                  </a:moveTo>
                  <a:lnTo>
                    <a:pt x="2459018" y="12700"/>
                  </a:lnTo>
                  <a:lnTo>
                    <a:pt x="2513628" y="12700"/>
                  </a:lnTo>
                  <a:lnTo>
                    <a:pt x="2513628" y="3664087"/>
                  </a:lnTo>
                  <a:lnTo>
                    <a:pt x="12700" y="3664087"/>
                  </a:lnTo>
                  <a:lnTo>
                    <a:pt x="12700" y="3609478"/>
                  </a:lnTo>
                  <a:lnTo>
                    <a:pt x="0" y="3609478"/>
                  </a:lnTo>
                  <a:lnTo>
                    <a:pt x="0" y="3676787"/>
                  </a:lnTo>
                  <a:lnTo>
                    <a:pt x="2526328" y="3676787"/>
                  </a:lnTo>
                  <a:lnTo>
                    <a:pt x="2526328" y="0"/>
                  </a:lnTo>
                  <a:close/>
                </a:path>
              </a:pathLst>
            </a:custGeom>
            <a:solidFill>
              <a:srgbClr val="000000"/>
            </a:solidFill>
          </p:spPr>
        </p:sp>
        <p:sp>
          <p:nvSpPr>
            <p:cNvPr id="23" name="Freeform 23"/>
            <p:cNvSpPr/>
            <p:nvPr/>
          </p:nvSpPr>
          <p:spPr>
            <a:xfrm>
              <a:off x="12700" y="12700"/>
              <a:ext cx="2500928" cy="3651388"/>
            </a:xfrm>
            <a:custGeom>
              <a:avLst/>
              <a:gdLst/>
              <a:ahLst/>
              <a:cxnLst/>
              <a:rect l="l" t="t" r="r" b="b"/>
              <a:pathLst>
                <a:path w="2500928" h="3651388">
                  <a:moveTo>
                    <a:pt x="0" y="0"/>
                  </a:moveTo>
                  <a:lnTo>
                    <a:pt x="2500928" y="0"/>
                  </a:lnTo>
                  <a:lnTo>
                    <a:pt x="2500928" y="3651388"/>
                  </a:lnTo>
                  <a:lnTo>
                    <a:pt x="0" y="3651388"/>
                  </a:lnTo>
                  <a:close/>
                </a:path>
              </a:pathLst>
            </a:custGeom>
            <a:solidFill>
              <a:srgbClr val="FFFFFF"/>
            </a:solidFill>
          </p:spPr>
        </p:sp>
        <p:sp>
          <p:nvSpPr>
            <p:cNvPr id="24" name="Freeform 24"/>
            <p:cNvSpPr/>
            <p:nvPr/>
          </p:nvSpPr>
          <p:spPr>
            <a:xfrm>
              <a:off x="0" y="0"/>
              <a:ext cx="2526328" cy="3676788"/>
            </a:xfrm>
            <a:custGeom>
              <a:avLst/>
              <a:gdLst/>
              <a:ahLst/>
              <a:cxnLst/>
              <a:rect l="l" t="t" r="r" b="b"/>
              <a:pathLst>
                <a:path w="2526328" h="3676788">
                  <a:moveTo>
                    <a:pt x="80010" y="3676788"/>
                  </a:moveTo>
                  <a:lnTo>
                    <a:pt x="2526328" y="3676788"/>
                  </a:lnTo>
                  <a:lnTo>
                    <a:pt x="2526328" y="80010"/>
                  </a:lnTo>
                  <a:lnTo>
                    <a:pt x="2526328" y="67310"/>
                  </a:lnTo>
                  <a:lnTo>
                    <a:pt x="2526328" y="0"/>
                  </a:lnTo>
                  <a:lnTo>
                    <a:pt x="0" y="0"/>
                  </a:lnTo>
                  <a:lnTo>
                    <a:pt x="0" y="3676788"/>
                  </a:lnTo>
                  <a:lnTo>
                    <a:pt x="67310" y="3676788"/>
                  </a:lnTo>
                  <a:lnTo>
                    <a:pt x="80010" y="3676788"/>
                  </a:lnTo>
                  <a:close/>
                  <a:moveTo>
                    <a:pt x="12700" y="12700"/>
                  </a:moveTo>
                  <a:lnTo>
                    <a:pt x="2513628" y="12700"/>
                  </a:lnTo>
                  <a:lnTo>
                    <a:pt x="2513628" y="3664088"/>
                  </a:lnTo>
                  <a:lnTo>
                    <a:pt x="12700" y="3664088"/>
                  </a:lnTo>
                  <a:lnTo>
                    <a:pt x="12700" y="12700"/>
                  </a:lnTo>
                  <a:close/>
                </a:path>
              </a:pathLst>
            </a:custGeom>
            <a:solidFill>
              <a:srgbClr val="000000"/>
            </a:solidFill>
          </p:spPr>
        </p:sp>
      </p:grpSp>
      <p:grpSp>
        <p:nvGrpSpPr>
          <p:cNvPr id="25" name="Group 25"/>
          <p:cNvGrpSpPr/>
          <p:nvPr/>
        </p:nvGrpSpPr>
        <p:grpSpPr>
          <a:xfrm>
            <a:off x="1028700" y="3604637"/>
            <a:ext cx="3800344" cy="1034791"/>
            <a:chOff x="0" y="0"/>
            <a:chExt cx="5067125" cy="1379722"/>
          </a:xfrm>
        </p:grpSpPr>
        <p:grpSp>
          <p:nvGrpSpPr>
            <p:cNvPr id="26" name="Group 26"/>
            <p:cNvGrpSpPr/>
            <p:nvPr/>
          </p:nvGrpSpPr>
          <p:grpSpPr>
            <a:xfrm>
              <a:off x="0" y="0"/>
              <a:ext cx="5067125" cy="1379722"/>
              <a:chOff x="0" y="0"/>
              <a:chExt cx="27809146" cy="7572122"/>
            </a:xfrm>
          </p:grpSpPr>
          <p:sp>
            <p:nvSpPr>
              <p:cNvPr id="27" name="Freeform 27"/>
              <p:cNvSpPr/>
              <p:nvPr/>
            </p:nvSpPr>
            <p:spPr>
              <a:xfrm>
                <a:off x="72390" y="72390"/>
                <a:ext cx="27664367" cy="7427342"/>
              </a:xfrm>
              <a:custGeom>
                <a:avLst/>
                <a:gdLst/>
                <a:ahLst/>
                <a:cxnLst/>
                <a:rect l="l" t="t" r="r" b="b"/>
                <a:pathLst>
                  <a:path w="27664367" h="7427342">
                    <a:moveTo>
                      <a:pt x="0" y="0"/>
                    </a:moveTo>
                    <a:lnTo>
                      <a:pt x="27664367" y="0"/>
                    </a:lnTo>
                    <a:lnTo>
                      <a:pt x="27664367" y="7427342"/>
                    </a:lnTo>
                    <a:lnTo>
                      <a:pt x="0" y="7427342"/>
                    </a:lnTo>
                    <a:lnTo>
                      <a:pt x="0" y="0"/>
                    </a:lnTo>
                    <a:close/>
                  </a:path>
                </a:pathLst>
              </a:custGeom>
              <a:solidFill>
                <a:srgbClr val="C3F7E7"/>
              </a:solidFill>
            </p:spPr>
          </p:sp>
          <p:sp>
            <p:nvSpPr>
              <p:cNvPr id="28" name="Freeform 28"/>
              <p:cNvSpPr/>
              <p:nvPr/>
            </p:nvSpPr>
            <p:spPr>
              <a:xfrm>
                <a:off x="0" y="0"/>
                <a:ext cx="27809146" cy="7572122"/>
              </a:xfrm>
              <a:custGeom>
                <a:avLst/>
                <a:gdLst/>
                <a:ahLst/>
                <a:cxnLst/>
                <a:rect l="l" t="t" r="r" b="b"/>
                <a:pathLst>
                  <a:path w="27809146" h="7572122">
                    <a:moveTo>
                      <a:pt x="27664367" y="7427342"/>
                    </a:moveTo>
                    <a:lnTo>
                      <a:pt x="27809146" y="7427342"/>
                    </a:lnTo>
                    <a:lnTo>
                      <a:pt x="27809146" y="7572122"/>
                    </a:lnTo>
                    <a:lnTo>
                      <a:pt x="27664367" y="7572122"/>
                    </a:lnTo>
                    <a:lnTo>
                      <a:pt x="27664367" y="7427342"/>
                    </a:lnTo>
                    <a:close/>
                    <a:moveTo>
                      <a:pt x="0" y="144780"/>
                    </a:moveTo>
                    <a:lnTo>
                      <a:pt x="144780" y="144780"/>
                    </a:lnTo>
                    <a:lnTo>
                      <a:pt x="144780" y="7427342"/>
                    </a:lnTo>
                    <a:lnTo>
                      <a:pt x="0" y="7427342"/>
                    </a:lnTo>
                    <a:lnTo>
                      <a:pt x="0" y="144780"/>
                    </a:lnTo>
                    <a:close/>
                    <a:moveTo>
                      <a:pt x="0" y="7427342"/>
                    </a:moveTo>
                    <a:lnTo>
                      <a:pt x="144780" y="7427342"/>
                    </a:lnTo>
                    <a:lnTo>
                      <a:pt x="144780" y="7572122"/>
                    </a:lnTo>
                    <a:lnTo>
                      <a:pt x="0" y="7572122"/>
                    </a:lnTo>
                    <a:lnTo>
                      <a:pt x="0" y="7427342"/>
                    </a:lnTo>
                    <a:close/>
                    <a:moveTo>
                      <a:pt x="27664367" y="144780"/>
                    </a:moveTo>
                    <a:lnTo>
                      <a:pt x="27809146" y="144780"/>
                    </a:lnTo>
                    <a:lnTo>
                      <a:pt x="27809146" y="7427342"/>
                    </a:lnTo>
                    <a:lnTo>
                      <a:pt x="27664367" y="7427342"/>
                    </a:lnTo>
                    <a:lnTo>
                      <a:pt x="27664367" y="144780"/>
                    </a:lnTo>
                    <a:close/>
                    <a:moveTo>
                      <a:pt x="144780" y="7427342"/>
                    </a:moveTo>
                    <a:lnTo>
                      <a:pt x="27664367" y="7427342"/>
                    </a:lnTo>
                    <a:lnTo>
                      <a:pt x="27664367" y="7572122"/>
                    </a:lnTo>
                    <a:lnTo>
                      <a:pt x="144780" y="7572122"/>
                    </a:lnTo>
                    <a:lnTo>
                      <a:pt x="144780" y="7427342"/>
                    </a:lnTo>
                    <a:close/>
                    <a:moveTo>
                      <a:pt x="27664367" y="0"/>
                    </a:moveTo>
                    <a:lnTo>
                      <a:pt x="27809146" y="0"/>
                    </a:lnTo>
                    <a:lnTo>
                      <a:pt x="27809146" y="144780"/>
                    </a:lnTo>
                    <a:lnTo>
                      <a:pt x="27664367" y="144780"/>
                    </a:lnTo>
                    <a:lnTo>
                      <a:pt x="27664367" y="0"/>
                    </a:lnTo>
                    <a:close/>
                    <a:moveTo>
                      <a:pt x="0" y="0"/>
                    </a:moveTo>
                    <a:lnTo>
                      <a:pt x="144780" y="0"/>
                    </a:lnTo>
                    <a:lnTo>
                      <a:pt x="144780" y="144780"/>
                    </a:lnTo>
                    <a:lnTo>
                      <a:pt x="0" y="144780"/>
                    </a:lnTo>
                    <a:lnTo>
                      <a:pt x="0" y="0"/>
                    </a:lnTo>
                    <a:close/>
                    <a:moveTo>
                      <a:pt x="144780" y="0"/>
                    </a:moveTo>
                    <a:lnTo>
                      <a:pt x="27664367" y="0"/>
                    </a:lnTo>
                    <a:lnTo>
                      <a:pt x="27664367" y="144780"/>
                    </a:lnTo>
                    <a:lnTo>
                      <a:pt x="144780" y="144780"/>
                    </a:lnTo>
                    <a:lnTo>
                      <a:pt x="144780" y="0"/>
                    </a:lnTo>
                    <a:close/>
                  </a:path>
                </a:pathLst>
              </a:custGeom>
              <a:solidFill>
                <a:srgbClr val="000000"/>
              </a:solidFill>
            </p:spPr>
          </p:sp>
        </p:grpSp>
        <p:sp>
          <p:nvSpPr>
            <p:cNvPr id="29" name="TextBox 29"/>
            <p:cNvSpPr txBox="1"/>
            <p:nvPr/>
          </p:nvSpPr>
          <p:spPr>
            <a:xfrm>
              <a:off x="2533562" y="169796"/>
              <a:ext cx="2170874" cy="1030605"/>
            </a:xfrm>
            <a:prstGeom prst="rect">
              <a:avLst/>
            </a:prstGeom>
          </p:spPr>
          <p:txBody>
            <a:bodyPr lIns="0" tIns="0" rIns="0" bIns="0" rtlCol="0" anchor="t">
              <a:spAutoFit/>
            </a:bodyPr>
            <a:lstStyle/>
            <a:p>
              <a:pPr marL="388623" lvl="1" indent="-194312" algn="r">
                <a:lnSpc>
                  <a:spcPts val="1980"/>
                </a:lnSpc>
                <a:spcBef>
                  <a:spcPct val="0"/>
                </a:spcBef>
                <a:buFont typeface="Arial"/>
                <a:buChar char="•"/>
              </a:pPr>
              <a:r>
                <a:rPr lang="en-US" sz="1800" spc="36">
                  <a:solidFill>
                    <a:srgbClr val="000000"/>
                  </a:solidFill>
                  <a:latin typeface="Telegraf Medium"/>
                </a:rPr>
                <a:t>Berburu dan meramu </a:t>
              </a:r>
            </a:p>
          </p:txBody>
        </p:sp>
      </p:grpSp>
      <p:grpSp>
        <p:nvGrpSpPr>
          <p:cNvPr id="30" name="Group 30"/>
          <p:cNvGrpSpPr/>
          <p:nvPr/>
        </p:nvGrpSpPr>
        <p:grpSpPr>
          <a:xfrm>
            <a:off x="1333243" y="3799907"/>
            <a:ext cx="1040736" cy="242434"/>
            <a:chOff x="0" y="0"/>
            <a:chExt cx="1387648" cy="323246"/>
          </a:xfrm>
        </p:grpSpPr>
        <p:grpSp>
          <p:nvGrpSpPr>
            <p:cNvPr id="31" name="Group 31"/>
            <p:cNvGrpSpPr>
              <a:grpSpLocks noChangeAspect="1"/>
            </p:cNvGrpSpPr>
            <p:nvPr/>
          </p:nvGrpSpPr>
          <p:grpSpPr>
            <a:xfrm>
              <a:off x="1068722" y="4321"/>
              <a:ext cx="318925" cy="318925"/>
              <a:chOff x="0" y="0"/>
              <a:chExt cx="495300" cy="495300"/>
            </a:xfrm>
          </p:grpSpPr>
          <p:sp>
            <p:nvSpPr>
              <p:cNvPr id="32" name="Freeform 3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3" name="Freeform 3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34" name="Group 34"/>
            <p:cNvGrpSpPr>
              <a:grpSpLocks noChangeAspect="1"/>
            </p:cNvGrpSpPr>
            <p:nvPr/>
          </p:nvGrpSpPr>
          <p:grpSpPr>
            <a:xfrm>
              <a:off x="548378" y="0"/>
              <a:ext cx="318925" cy="318925"/>
              <a:chOff x="0" y="0"/>
              <a:chExt cx="495300" cy="495300"/>
            </a:xfrm>
          </p:grpSpPr>
          <p:sp>
            <p:nvSpPr>
              <p:cNvPr id="35" name="Freeform 3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6" name="Freeform 3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37" name="Group 37"/>
            <p:cNvGrpSpPr>
              <a:grpSpLocks noChangeAspect="1"/>
            </p:cNvGrpSpPr>
            <p:nvPr/>
          </p:nvGrpSpPr>
          <p:grpSpPr>
            <a:xfrm>
              <a:off x="0" y="0"/>
              <a:ext cx="318925" cy="318925"/>
              <a:chOff x="0" y="0"/>
              <a:chExt cx="495300" cy="495300"/>
            </a:xfrm>
          </p:grpSpPr>
          <p:sp>
            <p:nvSpPr>
              <p:cNvPr id="38" name="Freeform 3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9" name="Freeform 3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grpSp>
        <p:nvGrpSpPr>
          <p:cNvPr id="40" name="Group 40"/>
          <p:cNvGrpSpPr/>
          <p:nvPr/>
        </p:nvGrpSpPr>
        <p:grpSpPr>
          <a:xfrm>
            <a:off x="5125244" y="3604637"/>
            <a:ext cx="3916445" cy="5653663"/>
            <a:chOff x="0" y="0"/>
            <a:chExt cx="2593638" cy="3744098"/>
          </a:xfrm>
        </p:grpSpPr>
        <p:sp>
          <p:nvSpPr>
            <p:cNvPr id="41" name="Freeform 41"/>
            <p:cNvSpPr/>
            <p:nvPr/>
          </p:nvSpPr>
          <p:spPr>
            <a:xfrm>
              <a:off x="80010" y="80010"/>
              <a:ext cx="2500928" cy="3651387"/>
            </a:xfrm>
            <a:custGeom>
              <a:avLst/>
              <a:gdLst/>
              <a:ahLst/>
              <a:cxnLst/>
              <a:rect l="l" t="t" r="r" b="b"/>
              <a:pathLst>
                <a:path w="2500928" h="3651387">
                  <a:moveTo>
                    <a:pt x="0" y="3596778"/>
                  </a:moveTo>
                  <a:lnTo>
                    <a:pt x="0" y="3651387"/>
                  </a:lnTo>
                  <a:lnTo>
                    <a:pt x="2500928" y="3651387"/>
                  </a:lnTo>
                  <a:lnTo>
                    <a:pt x="2500928" y="0"/>
                  </a:lnTo>
                  <a:lnTo>
                    <a:pt x="2446318" y="0"/>
                  </a:lnTo>
                  <a:lnTo>
                    <a:pt x="2446318" y="3596778"/>
                  </a:lnTo>
                  <a:close/>
                </a:path>
              </a:pathLst>
            </a:custGeom>
            <a:solidFill>
              <a:srgbClr val="D1F3C8"/>
            </a:solidFill>
          </p:spPr>
        </p:sp>
        <p:sp>
          <p:nvSpPr>
            <p:cNvPr id="42" name="Freeform 42"/>
            <p:cNvSpPr/>
            <p:nvPr/>
          </p:nvSpPr>
          <p:spPr>
            <a:xfrm>
              <a:off x="67310" y="67310"/>
              <a:ext cx="2526328" cy="3676787"/>
            </a:xfrm>
            <a:custGeom>
              <a:avLst/>
              <a:gdLst/>
              <a:ahLst/>
              <a:cxnLst/>
              <a:rect l="l" t="t" r="r" b="b"/>
              <a:pathLst>
                <a:path w="2526328" h="3676787">
                  <a:moveTo>
                    <a:pt x="2459018" y="0"/>
                  </a:moveTo>
                  <a:lnTo>
                    <a:pt x="2459018" y="12700"/>
                  </a:lnTo>
                  <a:lnTo>
                    <a:pt x="2513628" y="12700"/>
                  </a:lnTo>
                  <a:lnTo>
                    <a:pt x="2513628" y="3664087"/>
                  </a:lnTo>
                  <a:lnTo>
                    <a:pt x="12700" y="3664087"/>
                  </a:lnTo>
                  <a:lnTo>
                    <a:pt x="12700" y="3609478"/>
                  </a:lnTo>
                  <a:lnTo>
                    <a:pt x="0" y="3609478"/>
                  </a:lnTo>
                  <a:lnTo>
                    <a:pt x="0" y="3676787"/>
                  </a:lnTo>
                  <a:lnTo>
                    <a:pt x="2526328" y="3676787"/>
                  </a:lnTo>
                  <a:lnTo>
                    <a:pt x="2526328" y="0"/>
                  </a:lnTo>
                  <a:close/>
                </a:path>
              </a:pathLst>
            </a:custGeom>
            <a:solidFill>
              <a:srgbClr val="000000"/>
            </a:solidFill>
          </p:spPr>
        </p:sp>
        <p:sp>
          <p:nvSpPr>
            <p:cNvPr id="43" name="Freeform 43"/>
            <p:cNvSpPr/>
            <p:nvPr/>
          </p:nvSpPr>
          <p:spPr>
            <a:xfrm>
              <a:off x="12700" y="12700"/>
              <a:ext cx="2500928" cy="3651388"/>
            </a:xfrm>
            <a:custGeom>
              <a:avLst/>
              <a:gdLst/>
              <a:ahLst/>
              <a:cxnLst/>
              <a:rect l="l" t="t" r="r" b="b"/>
              <a:pathLst>
                <a:path w="2500928" h="3651388">
                  <a:moveTo>
                    <a:pt x="0" y="0"/>
                  </a:moveTo>
                  <a:lnTo>
                    <a:pt x="2500928" y="0"/>
                  </a:lnTo>
                  <a:lnTo>
                    <a:pt x="2500928" y="3651388"/>
                  </a:lnTo>
                  <a:lnTo>
                    <a:pt x="0" y="3651388"/>
                  </a:lnTo>
                  <a:close/>
                </a:path>
              </a:pathLst>
            </a:custGeom>
            <a:solidFill>
              <a:srgbClr val="FFFFFF"/>
            </a:solidFill>
          </p:spPr>
        </p:sp>
        <p:sp>
          <p:nvSpPr>
            <p:cNvPr id="44" name="Freeform 44"/>
            <p:cNvSpPr/>
            <p:nvPr/>
          </p:nvSpPr>
          <p:spPr>
            <a:xfrm>
              <a:off x="0" y="0"/>
              <a:ext cx="2526328" cy="3676788"/>
            </a:xfrm>
            <a:custGeom>
              <a:avLst/>
              <a:gdLst/>
              <a:ahLst/>
              <a:cxnLst/>
              <a:rect l="l" t="t" r="r" b="b"/>
              <a:pathLst>
                <a:path w="2526328" h="3676788">
                  <a:moveTo>
                    <a:pt x="80010" y="3676788"/>
                  </a:moveTo>
                  <a:lnTo>
                    <a:pt x="2526328" y="3676788"/>
                  </a:lnTo>
                  <a:lnTo>
                    <a:pt x="2526328" y="80010"/>
                  </a:lnTo>
                  <a:lnTo>
                    <a:pt x="2526328" y="67310"/>
                  </a:lnTo>
                  <a:lnTo>
                    <a:pt x="2526328" y="0"/>
                  </a:lnTo>
                  <a:lnTo>
                    <a:pt x="0" y="0"/>
                  </a:lnTo>
                  <a:lnTo>
                    <a:pt x="0" y="3676788"/>
                  </a:lnTo>
                  <a:lnTo>
                    <a:pt x="67310" y="3676788"/>
                  </a:lnTo>
                  <a:lnTo>
                    <a:pt x="80010" y="3676788"/>
                  </a:lnTo>
                  <a:close/>
                  <a:moveTo>
                    <a:pt x="12700" y="12700"/>
                  </a:moveTo>
                  <a:lnTo>
                    <a:pt x="2513628" y="12700"/>
                  </a:lnTo>
                  <a:lnTo>
                    <a:pt x="2513628" y="3664088"/>
                  </a:lnTo>
                  <a:lnTo>
                    <a:pt x="12700" y="3664088"/>
                  </a:lnTo>
                  <a:lnTo>
                    <a:pt x="12700" y="12700"/>
                  </a:lnTo>
                  <a:close/>
                </a:path>
              </a:pathLst>
            </a:custGeom>
            <a:solidFill>
              <a:srgbClr val="000000"/>
            </a:solidFill>
          </p:spPr>
        </p:sp>
      </p:grpSp>
      <p:grpSp>
        <p:nvGrpSpPr>
          <p:cNvPr id="45" name="Group 45"/>
          <p:cNvGrpSpPr/>
          <p:nvPr/>
        </p:nvGrpSpPr>
        <p:grpSpPr>
          <a:xfrm>
            <a:off x="5150113" y="3604637"/>
            <a:ext cx="3916445" cy="1034791"/>
            <a:chOff x="0" y="0"/>
            <a:chExt cx="27809146" cy="7347649"/>
          </a:xfrm>
        </p:grpSpPr>
        <p:sp>
          <p:nvSpPr>
            <p:cNvPr id="46" name="Freeform 46"/>
            <p:cNvSpPr/>
            <p:nvPr/>
          </p:nvSpPr>
          <p:spPr>
            <a:xfrm>
              <a:off x="72390" y="72390"/>
              <a:ext cx="27664367" cy="7202869"/>
            </a:xfrm>
            <a:custGeom>
              <a:avLst/>
              <a:gdLst/>
              <a:ahLst/>
              <a:cxnLst/>
              <a:rect l="l" t="t" r="r" b="b"/>
              <a:pathLst>
                <a:path w="27664367" h="7202869">
                  <a:moveTo>
                    <a:pt x="0" y="0"/>
                  </a:moveTo>
                  <a:lnTo>
                    <a:pt x="27664367" y="0"/>
                  </a:lnTo>
                  <a:lnTo>
                    <a:pt x="27664367" y="7202869"/>
                  </a:lnTo>
                  <a:lnTo>
                    <a:pt x="0" y="7202869"/>
                  </a:lnTo>
                  <a:lnTo>
                    <a:pt x="0" y="0"/>
                  </a:lnTo>
                  <a:close/>
                </a:path>
              </a:pathLst>
            </a:custGeom>
            <a:solidFill>
              <a:srgbClr val="D1F3C8"/>
            </a:solidFill>
          </p:spPr>
        </p:sp>
        <p:sp>
          <p:nvSpPr>
            <p:cNvPr id="47" name="Freeform 47"/>
            <p:cNvSpPr/>
            <p:nvPr/>
          </p:nvSpPr>
          <p:spPr>
            <a:xfrm>
              <a:off x="0" y="0"/>
              <a:ext cx="27809146" cy="7347649"/>
            </a:xfrm>
            <a:custGeom>
              <a:avLst/>
              <a:gdLst/>
              <a:ahLst/>
              <a:cxnLst/>
              <a:rect l="l" t="t" r="r" b="b"/>
              <a:pathLst>
                <a:path w="27809146" h="7347649">
                  <a:moveTo>
                    <a:pt x="27664367" y="7202869"/>
                  </a:moveTo>
                  <a:lnTo>
                    <a:pt x="27809146" y="7202869"/>
                  </a:lnTo>
                  <a:lnTo>
                    <a:pt x="27809146" y="7347649"/>
                  </a:lnTo>
                  <a:lnTo>
                    <a:pt x="27664367" y="7347649"/>
                  </a:lnTo>
                  <a:lnTo>
                    <a:pt x="27664367" y="7202869"/>
                  </a:lnTo>
                  <a:close/>
                  <a:moveTo>
                    <a:pt x="0" y="144780"/>
                  </a:moveTo>
                  <a:lnTo>
                    <a:pt x="144780" y="144780"/>
                  </a:lnTo>
                  <a:lnTo>
                    <a:pt x="144780" y="7202869"/>
                  </a:lnTo>
                  <a:lnTo>
                    <a:pt x="0" y="7202869"/>
                  </a:lnTo>
                  <a:lnTo>
                    <a:pt x="0" y="144780"/>
                  </a:lnTo>
                  <a:close/>
                  <a:moveTo>
                    <a:pt x="0" y="7202869"/>
                  </a:moveTo>
                  <a:lnTo>
                    <a:pt x="144780" y="7202869"/>
                  </a:lnTo>
                  <a:lnTo>
                    <a:pt x="144780" y="7347649"/>
                  </a:lnTo>
                  <a:lnTo>
                    <a:pt x="0" y="7347649"/>
                  </a:lnTo>
                  <a:lnTo>
                    <a:pt x="0" y="7202869"/>
                  </a:lnTo>
                  <a:close/>
                  <a:moveTo>
                    <a:pt x="27664367" y="144780"/>
                  </a:moveTo>
                  <a:lnTo>
                    <a:pt x="27809146" y="144780"/>
                  </a:lnTo>
                  <a:lnTo>
                    <a:pt x="27809146" y="7202869"/>
                  </a:lnTo>
                  <a:lnTo>
                    <a:pt x="27664367" y="7202869"/>
                  </a:lnTo>
                  <a:lnTo>
                    <a:pt x="27664367" y="144780"/>
                  </a:lnTo>
                  <a:close/>
                  <a:moveTo>
                    <a:pt x="144780" y="7202869"/>
                  </a:moveTo>
                  <a:lnTo>
                    <a:pt x="27664367" y="7202869"/>
                  </a:lnTo>
                  <a:lnTo>
                    <a:pt x="27664367" y="7347649"/>
                  </a:lnTo>
                  <a:lnTo>
                    <a:pt x="144780" y="7347649"/>
                  </a:lnTo>
                  <a:lnTo>
                    <a:pt x="144780" y="7202869"/>
                  </a:lnTo>
                  <a:close/>
                  <a:moveTo>
                    <a:pt x="27664367" y="0"/>
                  </a:moveTo>
                  <a:lnTo>
                    <a:pt x="27809146" y="0"/>
                  </a:lnTo>
                  <a:lnTo>
                    <a:pt x="27809146" y="144780"/>
                  </a:lnTo>
                  <a:lnTo>
                    <a:pt x="27664367" y="144780"/>
                  </a:lnTo>
                  <a:lnTo>
                    <a:pt x="27664367" y="0"/>
                  </a:lnTo>
                  <a:close/>
                  <a:moveTo>
                    <a:pt x="0" y="0"/>
                  </a:moveTo>
                  <a:lnTo>
                    <a:pt x="144780" y="0"/>
                  </a:lnTo>
                  <a:lnTo>
                    <a:pt x="144780" y="144780"/>
                  </a:lnTo>
                  <a:lnTo>
                    <a:pt x="0" y="144780"/>
                  </a:lnTo>
                  <a:lnTo>
                    <a:pt x="0" y="0"/>
                  </a:lnTo>
                  <a:close/>
                  <a:moveTo>
                    <a:pt x="144780" y="0"/>
                  </a:moveTo>
                  <a:lnTo>
                    <a:pt x="27664367" y="0"/>
                  </a:lnTo>
                  <a:lnTo>
                    <a:pt x="27664367" y="144780"/>
                  </a:lnTo>
                  <a:lnTo>
                    <a:pt x="144780" y="144780"/>
                  </a:lnTo>
                  <a:lnTo>
                    <a:pt x="144780" y="0"/>
                  </a:lnTo>
                  <a:close/>
                </a:path>
              </a:pathLst>
            </a:custGeom>
            <a:solidFill>
              <a:srgbClr val="000000"/>
            </a:solidFill>
          </p:spPr>
        </p:sp>
      </p:grpSp>
      <p:grpSp>
        <p:nvGrpSpPr>
          <p:cNvPr id="48" name="Group 48"/>
          <p:cNvGrpSpPr/>
          <p:nvPr/>
        </p:nvGrpSpPr>
        <p:grpSpPr>
          <a:xfrm>
            <a:off x="5429788" y="3799907"/>
            <a:ext cx="1040736" cy="242434"/>
            <a:chOff x="0" y="0"/>
            <a:chExt cx="1387648" cy="323246"/>
          </a:xfrm>
        </p:grpSpPr>
        <p:grpSp>
          <p:nvGrpSpPr>
            <p:cNvPr id="49" name="Group 49"/>
            <p:cNvGrpSpPr>
              <a:grpSpLocks noChangeAspect="1"/>
            </p:cNvGrpSpPr>
            <p:nvPr/>
          </p:nvGrpSpPr>
          <p:grpSpPr>
            <a:xfrm>
              <a:off x="1068722" y="4321"/>
              <a:ext cx="318925" cy="318925"/>
              <a:chOff x="0" y="0"/>
              <a:chExt cx="495300" cy="495300"/>
            </a:xfrm>
          </p:grpSpPr>
          <p:sp>
            <p:nvSpPr>
              <p:cNvPr id="50" name="Freeform 5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51" name="Freeform 5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52" name="Group 52"/>
            <p:cNvGrpSpPr>
              <a:grpSpLocks noChangeAspect="1"/>
            </p:cNvGrpSpPr>
            <p:nvPr/>
          </p:nvGrpSpPr>
          <p:grpSpPr>
            <a:xfrm>
              <a:off x="548378" y="0"/>
              <a:ext cx="318925" cy="318925"/>
              <a:chOff x="0" y="0"/>
              <a:chExt cx="495300" cy="495300"/>
            </a:xfrm>
          </p:grpSpPr>
          <p:sp>
            <p:nvSpPr>
              <p:cNvPr id="53" name="Freeform 5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54" name="Freeform 5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55" name="Group 55"/>
            <p:cNvGrpSpPr>
              <a:grpSpLocks noChangeAspect="1"/>
            </p:cNvGrpSpPr>
            <p:nvPr/>
          </p:nvGrpSpPr>
          <p:grpSpPr>
            <a:xfrm>
              <a:off x="0" y="0"/>
              <a:ext cx="318925" cy="318925"/>
              <a:chOff x="0" y="0"/>
              <a:chExt cx="495300" cy="495300"/>
            </a:xfrm>
          </p:grpSpPr>
          <p:sp>
            <p:nvSpPr>
              <p:cNvPr id="56" name="Freeform 5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57" name="Freeform 5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grpSp>
        <p:nvGrpSpPr>
          <p:cNvPr id="58" name="Group 58"/>
          <p:cNvGrpSpPr/>
          <p:nvPr/>
        </p:nvGrpSpPr>
        <p:grpSpPr>
          <a:xfrm>
            <a:off x="9246311" y="3604637"/>
            <a:ext cx="3916445" cy="5653663"/>
            <a:chOff x="0" y="0"/>
            <a:chExt cx="2593638" cy="3744098"/>
          </a:xfrm>
        </p:grpSpPr>
        <p:sp>
          <p:nvSpPr>
            <p:cNvPr id="59" name="Freeform 59"/>
            <p:cNvSpPr/>
            <p:nvPr/>
          </p:nvSpPr>
          <p:spPr>
            <a:xfrm>
              <a:off x="80010" y="80010"/>
              <a:ext cx="2500928" cy="3651387"/>
            </a:xfrm>
            <a:custGeom>
              <a:avLst/>
              <a:gdLst/>
              <a:ahLst/>
              <a:cxnLst/>
              <a:rect l="l" t="t" r="r" b="b"/>
              <a:pathLst>
                <a:path w="2500928" h="3651387">
                  <a:moveTo>
                    <a:pt x="0" y="3596778"/>
                  </a:moveTo>
                  <a:lnTo>
                    <a:pt x="0" y="3651387"/>
                  </a:lnTo>
                  <a:lnTo>
                    <a:pt x="2500928" y="3651387"/>
                  </a:lnTo>
                  <a:lnTo>
                    <a:pt x="2500928" y="0"/>
                  </a:lnTo>
                  <a:lnTo>
                    <a:pt x="2446318" y="0"/>
                  </a:lnTo>
                  <a:lnTo>
                    <a:pt x="2446318" y="3596778"/>
                  </a:lnTo>
                  <a:close/>
                </a:path>
              </a:pathLst>
            </a:custGeom>
            <a:solidFill>
              <a:srgbClr val="FFFFAA"/>
            </a:solidFill>
          </p:spPr>
        </p:sp>
        <p:sp>
          <p:nvSpPr>
            <p:cNvPr id="60" name="Freeform 60"/>
            <p:cNvSpPr/>
            <p:nvPr/>
          </p:nvSpPr>
          <p:spPr>
            <a:xfrm>
              <a:off x="67310" y="67310"/>
              <a:ext cx="2526328" cy="3676787"/>
            </a:xfrm>
            <a:custGeom>
              <a:avLst/>
              <a:gdLst/>
              <a:ahLst/>
              <a:cxnLst/>
              <a:rect l="l" t="t" r="r" b="b"/>
              <a:pathLst>
                <a:path w="2526328" h="3676787">
                  <a:moveTo>
                    <a:pt x="2459018" y="0"/>
                  </a:moveTo>
                  <a:lnTo>
                    <a:pt x="2459018" y="12700"/>
                  </a:lnTo>
                  <a:lnTo>
                    <a:pt x="2513628" y="12700"/>
                  </a:lnTo>
                  <a:lnTo>
                    <a:pt x="2513628" y="3664087"/>
                  </a:lnTo>
                  <a:lnTo>
                    <a:pt x="12700" y="3664087"/>
                  </a:lnTo>
                  <a:lnTo>
                    <a:pt x="12700" y="3609478"/>
                  </a:lnTo>
                  <a:lnTo>
                    <a:pt x="0" y="3609478"/>
                  </a:lnTo>
                  <a:lnTo>
                    <a:pt x="0" y="3676787"/>
                  </a:lnTo>
                  <a:lnTo>
                    <a:pt x="2526328" y="3676787"/>
                  </a:lnTo>
                  <a:lnTo>
                    <a:pt x="2526328" y="0"/>
                  </a:lnTo>
                  <a:close/>
                </a:path>
              </a:pathLst>
            </a:custGeom>
            <a:solidFill>
              <a:srgbClr val="000000"/>
            </a:solidFill>
          </p:spPr>
        </p:sp>
        <p:sp>
          <p:nvSpPr>
            <p:cNvPr id="61" name="Freeform 61"/>
            <p:cNvSpPr/>
            <p:nvPr/>
          </p:nvSpPr>
          <p:spPr>
            <a:xfrm>
              <a:off x="12700" y="12700"/>
              <a:ext cx="2500928" cy="3651388"/>
            </a:xfrm>
            <a:custGeom>
              <a:avLst/>
              <a:gdLst/>
              <a:ahLst/>
              <a:cxnLst/>
              <a:rect l="l" t="t" r="r" b="b"/>
              <a:pathLst>
                <a:path w="2500928" h="3651388">
                  <a:moveTo>
                    <a:pt x="0" y="0"/>
                  </a:moveTo>
                  <a:lnTo>
                    <a:pt x="2500928" y="0"/>
                  </a:lnTo>
                  <a:lnTo>
                    <a:pt x="2500928" y="3651388"/>
                  </a:lnTo>
                  <a:lnTo>
                    <a:pt x="0" y="3651388"/>
                  </a:lnTo>
                  <a:close/>
                </a:path>
              </a:pathLst>
            </a:custGeom>
            <a:solidFill>
              <a:srgbClr val="FFFFFF"/>
            </a:solidFill>
          </p:spPr>
        </p:sp>
        <p:sp>
          <p:nvSpPr>
            <p:cNvPr id="62" name="Freeform 62"/>
            <p:cNvSpPr/>
            <p:nvPr/>
          </p:nvSpPr>
          <p:spPr>
            <a:xfrm>
              <a:off x="0" y="0"/>
              <a:ext cx="2526328" cy="3676788"/>
            </a:xfrm>
            <a:custGeom>
              <a:avLst/>
              <a:gdLst/>
              <a:ahLst/>
              <a:cxnLst/>
              <a:rect l="l" t="t" r="r" b="b"/>
              <a:pathLst>
                <a:path w="2526328" h="3676788">
                  <a:moveTo>
                    <a:pt x="80010" y="3676788"/>
                  </a:moveTo>
                  <a:lnTo>
                    <a:pt x="2526328" y="3676788"/>
                  </a:lnTo>
                  <a:lnTo>
                    <a:pt x="2526328" y="80010"/>
                  </a:lnTo>
                  <a:lnTo>
                    <a:pt x="2526328" y="67310"/>
                  </a:lnTo>
                  <a:lnTo>
                    <a:pt x="2526328" y="0"/>
                  </a:lnTo>
                  <a:lnTo>
                    <a:pt x="0" y="0"/>
                  </a:lnTo>
                  <a:lnTo>
                    <a:pt x="0" y="3676788"/>
                  </a:lnTo>
                  <a:lnTo>
                    <a:pt x="67310" y="3676788"/>
                  </a:lnTo>
                  <a:lnTo>
                    <a:pt x="80010" y="3676788"/>
                  </a:lnTo>
                  <a:close/>
                  <a:moveTo>
                    <a:pt x="12700" y="12700"/>
                  </a:moveTo>
                  <a:lnTo>
                    <a:pt x="2513628" y="12700"/>
                  </a:lnTo>
                  <a:lnTo>
                    <a:pt x="2513628" y="3664088"/>
                  </a:lnTo>
                  <a:lnTo>
                    <a:pt x="12700" y="3664088"/>
                  </a:lnTo>
                  <a:lnTo>
                    <a:pt x="12700" y="12700"/>
                  </a:lnTo>
                  <a:close/>
                </a:path>
              </a:pathLst>
            </a:custGeom>
            <a:solidFill>
              <a:srgbClr val="000000"/>
            </a:solidFill>
          </p:spPr>
        </p:sp>
      </p:grpSp>
      <p:grpSp>
        <p:nvGrpSpPr>
          <p:cNvPr id="63" name="Group 63"/>
          <p:cNvGrpSpPr/>
          <p:nvPr/>
        </p:nvGrpSpPr>
        <p:grpSpPr>
          <a:xfrm>
            <a:off x="9246311" y="3604637"/>
            <a:ext cx="3800344" cy="1034791"/>
            <a:chOff x="0" y="0"/>
            <a:chExt cx="27809146" cy="7572122"/>
          </a:xfrm>
        </p:grpSpPr>
        <p:sp>
          <p:nvSpPr>
            <p:cNvPr id="64" name="Freeform 64"/>
            <p:cNvSpPr/>
            <p:nvPr/>
          </p:nvSpPr>
          <p:spPr>
            <a:xfrm>
              <a:off x="72390" y="72390"/>
              <a:ext cx="27664367" cy="7427342"/>
            </a:xfrm>
            <a:custGeom>
              <a:avLst/>
              <a:gdLst/>
              <a:ahLst/>
              <a:cxnLst/>
              <a:rect l="l" t="t" r="r" b="b"/>
              <a:pathLst>
                <a:path w="27664367" h="7427342">
                  <a:moveTo>
                    <a:pt x="0" y="0"/>
                  </a:moveTo>
                  <a:lnTo>
                    <a:pt x="27664367" y="0"/>
                  </a:lnTo>
                  <a:lnTo>
                    <a:pt x="27664367" y="7427342"/>
                  </a:lnTo>
                  <a:lnTo>
                    <a:pt x="0" y="7427342"/>
                  </a:lnTo>
                  <a:lnTo>
                    <a:pt x="0" y="0"/>
                  </a:lnTo>
                  <a:close/>
                </a:path>
              </a:pathLst>
            </a:custGeom>
            <a:solidFill>
              <a:srgbClr val="FFFFAA"/>
            </a:solidFill>
          </p:spPr>
        </p:sp>
        <p:sp>
          <p:nvSpPr>
            <p:cNvPr id="65" name="Freeform 65"/>
            <p:cNvSpPr/>
            <p:nvPr/>
          </p:nvSpPr>
          <p:spPr>
            <a:xfrm>
              <a:off x="0" y="0"/>
              <a:ext cx="27809146" cy="7572122"/>
            </a:xfrm>
            <a:custGeom>
              <a:avLst/>
              <a:gdLst/>
              <a:ahLst/>
              <a:cxnLst/>
              <a:rect l="l" t="t" r="r" b="b"/>
              <a:pathLst>
                <a:path w="27809146" h="7572122">
                  <a:moveTo>
                    <a:pt x="27664367" y="7427342"/>
                  </a:moveTo>
                  <a:lnTo>
                    <a:pt x="27809146" y="7427342"/>
                  </a:lnTo>
                  <a:lnTo>
                    <a:pt x="27809146" y="7572122"/>
                  </a:lnTo>
                  <a:lnTo>
                    <a:pt x="27664367" y="7572122"/>
                  </a:lnTo>
                  <a:lnTo>
                    <a:pt x="27664367" y="7427342"/>
                  </a:lnTo>
                  <a:close/>
                  <a:moveTo>
                    <a:pt x="0" y="144780"/>
                  </a:moveTo>
                  <a:lnTo>
                    <a:pt x="144780" y="144780"/>
                  </a:lnTo>
                  <a:lnTo>
                    <a:pt x="144780" y="7427342"/>
                  </a:lnTo>
                  <a:lnTo>
                    <a:pt x="0" y="7427342"/>
                  </a:lnTo>
                  <a:lnTo>
                    <a:pt x="0" y="144780"/>
                  </a:lnTo>
                  <a:close/>
                  <a:moveTo>
                    <a:pt x="0" y="7427342"/>
                  </a:moveTo>
                  <a:lnTo>
                    <a:pt x="144780" y="7427342"/>
                  </a:lnTo>
                  <a:lnTo>
                    <a:pt x="144780" y="7572122"/>
                  </a:lnTo>
                  <a:lnTo>
                    <a:pt x="0" y="7572122"/>
                  </a:lnTo>
                  <a:lnTo>
                    <a:pt x="0" y="7427342"/>
                  </a:lnTo>
                  <a:close/>
                  <a:moveTo>
                    <a:pt x="27664367" y="144780"/>
                  </a:moveTo>
                  <a:lnTo>
                    <a:pt x="27809146" y="144780"/>
                  </a:lnTo>
                  <a:lnTo>
                    <a:pt x="27809146" y="7427342"/>
                  </a:lnTo>
                  <a:lnTo>
                    <a:pt x="27664367" y="7427342"/>
                  </a:lnTo>
                  <a:lnTo>
                    <a:pt x="27664367" y="144780"/>
                  </a:lnTo>
                  <a:close/>
                  <a:moveTo>
                    <a:pt x="144780" y="7427342"/>
                  </a:moveTo>
                  <a:lnTo>
                    <a:pt x="27664367" y="7427342"/>
                  </a:lnTo>
                  <a:lnTo>
                    <a:pt x="27664367" y="7572122"/>
                  </a:lnTo>
                  <a:lnTo>
                    <a:pt x="144780" y="7572122"/>
                  </a:lnTo>
                  <a:lnTo>
                    <a:pt x="144780" y="7427342"/>
                  </a:lnTo>
                  <a:close/>
                  <a:moveTo>
                    <a:pt x="27664367" y="0"/>
                  </a:moveTo>
                  <a:lnTo>
                    <a:pt x="27809146" y="0"/>
                  </a:lnTo>
                  <a:lnTo>
                    <a:pt x="27809146" y="144780"/>
                  </a:lnTo>
                  <a:lnTo>
                    <a:pt x="27664367" y="144780"/>
                  </a:lnTo>
                  <a:lnTo>
                    <a:pt x="27664367" y="0"/>
                  </a:lnTo>
                  <a:close/>
                  <a:moveTo>
                    <a:pt x="0" y="0"/>
                  </a:moveTo>
                  <a:lnTo>
                    <a:pt x="144780" y="0"/>
                  </a:lnTo>
                  <a:lnTo>
                    <a:pt x="144780" y="144780"/>
                  </a:lnTo>
                  <a:lnTo>
                    <a:pt x="0" y="144780"/>
                  </a:lnTo>
                  <a:lnTo>
                    <a:pt x="0" y="0"/>
                  </a:lnTo>
                  <a:close/>
                  <a:moveTo>
                    <a:pt x="144780" y="0"/>
                  </a:moveTo>
                  <a:lnTo>
                    <a:pt x="27664367" y="0"/>
                  </a:lnTo>
                  <a:lnTo>
                    <a:pt x="27664367" y="144780"/>
                  </a:lnTo>
                  <a:lnTo>
                    <a:pt x="144780" y="144780"/>
                  </a:lnTo>
                  <a:lnTo>
                    <a:pt x="144780" y="0"/>
                  </a:lnTo>
                  <a:close/>
                </a:path>
              </a:pathLst>
            </a:custGeom>
            <a:solidFill>
              <a:srgbClr val="000000"/>
            </a:solidFill>
          </p:spPr>
        </p:sp>
      </p:grpSp>
      <p:grpSp>
        <p:nvGrpSpPr>
          <p:cNvPr id="66" name="Group 66"/>
          <p:cNvGrpSpPr/>
          <p:nvPr/>
        </p:nvGrpSpPr>
        <p:grpSpPr>
          <a:xfrm>
            <a:off x="9550854" y="3799907"/>
            <a:ext cx="1040736" cy="242434"/>
            <a:chOff x="0" y="0"/>
            <a:chExt cx="1387648" cy="323246"/>
          </a:xfrm>
        </p:grpSpPr>
        <p:grpSp>
          <p:nvGrpSpPr>
            <p:cNvPr id="67" name="Group 67"/>
            <p:cNvGrpSpPr>
              <a:grpSpLocks noChangeAspect="1"/>
            </p:cNvGrpSpPr>
            <p:nvPr/>
          </p:nvGrpSpPr>
          <p:grpSpPr>
            <a:xfrm>
              <a:off x="1068722" y="4321"/>
              <a:ext cx="318925" cy="318925"/>
              <a:chOff x="0" y="0"/>
              <a:chExt cx="495300" cy="495300"/>
            </a:xfrm>
          </p:grpSpPr>
          <p:sp>
            <p:nvSpPr>
              <p:cNvPr id="68" name="Freeform 6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69" name="Freeform 6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70" name="Group 70"/>
            <p:cNvGrpSpPr>
              <a:grpSpLocks noChangeAspect="1"/>
            </p:cNvGrpSpPr>
            <p:nvPr/>
          </p:nvGrpSpPr>
          <p:grpSpPr>
            <a:xfrm>
              <a:off x="548378" y="0"/>
              <a:ext cx="318925" cy="318925"/>
              <a:chOff x="0" y="0"/>
              <a:chExt cx="495300" cy="495300"/>
            </a:xfrm>
          </p:grpSpPr>
          <p:sp>
            <p:nvSpPr>
              <p:cNvPr id="71" name="Freeform 7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72" name="Freeform 7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73" name="Group 73"/>
            <p:cNvGrpSpPr>
              <a:grpSpLocks noChangeAspect="1"/>
            </p:cNvGrpSpPr>
            <p:nvPr/>
          </p:nvGrpSpPr>
          <p:grpSpPr>
            <a:xfrm>
              <a:off x="0" y="0"/>
              <a:ext cx="318925" cy="318925"/>
              <a:chOff x="0" y="0"/>
              <a:chExt cx="495300" cy="495300"/>
            </a:xfrm>
          </p:grpSpPr>
          <p:sp>
            <p:nvSpPr>
              <p:cNvPr id="74" name="Freeform 7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75" name="Freeform 7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grpSp>
        <p:nvGrpSpPr>
          <p:cNvPr id="76" name="Group 76"/>
          <p:cNvGrpSpPr/>
          <p:nvPr/>
        </p:nvGrpSpPr>
        <p:grpSpPr>
          <a:xfrm>
            <a:off x="13342855" y="3604637"/>
            <a:ext cx="3916445" cy="5653663"/>
            <a:chOff x="0" y="0"/>
            <a:chExt cx="2593638" cy="3744098"/>
          </a:xfrm>
        </p:grpSpPr>
        <p:sp>
          <p:nvSpPr>
            <p:cNvPr id="77" name="Freeform 77"/>
            <p:cNvSpPr/>
            <p:nvPr/>
          </p:nvSpPr>
          <p:spPr>
            <a:xfrm>
              <a:off x="80010" y="80010"/>
              <a:ext cx="2500928" cy="3651387"/>
            </a:xfrm>
            <a:custGeom>
              <a:avLst/>
              <a:gdLst/>
              <a:ahLst/>
              <a:cxnLst/>
              <a:rect l="l" t="t" r="r" b="b"/>
              <a:pathLst>
                <a:path w="2500928" h="3651387">
                  <a:moveTo>
                    <a:pt x="0" y="3596778"/>
                  </a:moveTo>
                  <a:lnTo>
                    <a:pt x="0" y="3651387"/>
                  </a:lnTo>
                  <a:lnTo>
                    <a:pt x="2500928" y="3651387"/>
                  </a:lnTo>
                  <a:lnTo>
                    <a:pt x="2500928" y="0"/>
                  </a:lnTo>
                  <a:lnTo>
                    <a:pt x="2446318" y="0"/>
                  </a:lnTo>
                  <a:lnTo>
                    <a:pt x="2446318" y="3596778"/>
                  </a:lnTo>
                  <a:close/>
                </a:path>
              </a:pathLst>
            </a:custGeom>
            <a:solidFill>
              <a:srgbClr val="E3E5FF"/>
            </a:solidFill>
          </p:spPr>
        </p:sp>
        <p:sp>
          <p:nvSpPr>
            <p:cNvPr id="78" name="Freeform 78"/>
            <p:cNvSpPr/>
            <p:nvPr/>
          </p:nvSpPr>
          <p:spPr>
            <a:xfrm>
              <a:off x="67310" y="67310"/>
              <a:ext cx="2526328" cy="3676787"/>
            </a:xfrm>
            <a:custGeom>
              <a:avLst/>
              <a:gdLst/>
              <a:ahLst/>
              <a:cxnLst/>
              <a:rect l="l" t="t" r="r" b="b"/>
              <a:pathLst>
                <a:path w="2526328" h="3676787">
                  <a:moveTo>
                    <a:pt x="2459018" y="0"/>
                  </a:moveTo>
                  <a:lnTo>
                    <a:pt x="2459018" y="12700"/>
                  </a:lnTo>
                  <a:lnTo>
                    <a:pt x="2513628" y="12700"/>
                  </a:lnTo>
                  <a:lnTo>
                    <a:pt x="2513628" y="3664087"/>
                  </a:lnTo>
                  <a:lnTo>
                    <a:pt x="12700" y="3664087"/>
                  </a:lnTo>
                  <a:lnTo>
                    <a:pt x="12700" y="3609478"/>
                  </a:lnTo>
                  <a:lnTo>
                    <a:pt x="0" y="3609478"/>
                  </a:lnTo>
                  <a:lnTo>
                    <a:pt x="0" y="3676787"/>
                  </a:lnTo>
                  <a:lnTo>
                    <a:pt x="2526328" y="3676787"/>
                  </a:lnTo>
                  <a:lnTo>
                    <a:pt x="2526328" y="0"/>
                  </a:lnTo>
                  <a:close/>
                </a:path>
              </a:pathLst>
            </a:custGeom>
            <a:solidFill>
              <a:srgbClr val="000000"/>
            </a:solidFill>
          </p:spPr>
        </p:sp>
        <p:sp>
          <p:nvSpPr>
            <p:cNvPr id="79" name="Freeform 79"/>
            <p:cNvSpPr/>
            <p:nvPr/>
          </p:nvSpPr>
          <p:spPr>
            <a:xfrm>
              <a:off x="12700" y="12700"/>
              <a:ext cx="2500928" cy="3651388"/>
            </a:xfrm>
            <a:custGeom>
              <a:avLst/>
              <a:gdLst/>
              <a:ahLst/>
              <a:cxnLst/>
              <a:rect l="l" t="t" r="r" b="b"/>
              <a:pathLst>
                <a:path w="2500928" h="3651388">
                  <a:moveTo>
                    <a:pt x="0" y="0"/>
                  </a:moveTo>
                  <a:lnTo>
                    <a:pt x="2500928" y="0"/>
                  </a:lnTo>
                  <a:lnTo>
                    <a:pt x="2500928" y="3651388"/>
                  </a:lnTo>
                  <a:lnTo>
                    <a:pt x="0" y="3651388"/>
                  </a:lnTo>
                  <a:close/>
                </a:path>
              </a:pathLst>
            </a:custGeom>
            <a:solidFill>
              <a:srgbClr val="FFFFFF"/>
            </a:solidFill>
          </p:spPr>
        </p:sp>
        <p:sp>
          <p:nvSpPr>
            <p:cNvPr id="80" name="Freeform 80"/>
            <p:cNvSpPr/>
            <p:nvPr/>
          </p:nvSpPr>
          <p:spPr>
            <a:xfrm>
              <a:off x="0" y="0"/>
              <a:ext cx="2526328" cy="3676788"/>
            </a:xfrm>
            <a:custGeom>
              <a:avLst/>
              <a:gdLst/>
              <a:ahLst/>
              <a:cxnLst/>
              <a:rect l="l" t="t" r="r" b="b"/>
              <a:pathLst>
                <a:path w="2526328" h="3676788">
                  <a:moveTo>
                    <a:pt x="80010" y="3676788"/>
                  </a:moveTo>
                  <a:lnTo>
                    <a:pt x="2526328" y="3676788"/>
                  </a:lnTo>
                  <a:lnTo>
                    <a:pt x="2526328" y="80010"/>
                  </a:lnTo>
                  <a:lnTo>
                    <a:pt x="2526328" y="67310"/>
                  </a:lnTo>
                  <a:lnTo>
                    <a:pt x="2526328" y="0"/>
                  </a:lnTo>
                  <a:lnTo>
                    <a:pt x="0" y="0"/>
                  </a:lnTo>
                  <a:lnTo>
                    <a:pt x="0" y="3676788"/>
                  </a:lnTo>
                  <a:lnTo>
                    <a:pt x="67310" y="3676788"/>
                  </a:lnTo>
                  <a:lnTo>
                    <a:pt x="80010" y="3676788"/>
                  </a:lnTo>
                  <a:close/>
                  <a:moveTo>
                    <a:pt x="12700" y="12700"/>
                  </a:moveTo>
                  <a:lnTo>
                    <a:pt x="2513628" y="12700"/>
                  </a:lnTo>
                  <a:lnTo>
                    <a:pt x="2513628" y="3664088"/>
                  </a:lnTo>
                  <a:lnTo>
                    <a:pt x="12700" y="3664088"/>
                  </a:lnTo>
                  <a:lnTo>
                    <a:pt x="12700" y="12700"/>
                  </a:lnTo>
                  <a:close/>
                </a:path>
              </a:pathLst>
            </a:custGeom>
            <a:solidFill>
              <a:srgbClr val="000000"/>
            </a:solidFill>
          </p:spPr>
        </p:sp>
      </p:grpSp>
      <p:grpSp>
        <p:nvGrpSpPr>
          <p:cNvPr id="81" name="Group 81"/>
          <p:cNvGrpSpPr/>
          <p:nvPr/>
        </p:nvGrpSpPr>
        <p:grpSpPr>
          <a:xfrm>
            <a:off x="13342855" y="3604637"/>
            <a:ext cx="3800344" cy="1034791"/>
            <a:chOff x="0" y="0"/>
            <a:chExt cx="27809146" cy="7572122"/>
          </a:xfrm>
        </p:grpSpPr>
        <p:sp>
          <p:nvSpPr>
            <p:cNvPr id="82" name="Freeform 82"/>
            <p:cNvSpPr/>
            <p:nvPr/>
          </p:nvSpPr>
          <p:spPr>
            <a:xfrm>
              <a:off x="72390" y="72390"/>
              <a:ext cx="27664367" cy="7427342"/>
            </a:xfrm>
            <a:custGeom>
              <a:avLst/>
              <a:gdLst/>
              <a:ahLst/>
              <a:cxnLst/>
              <a:rect l="l" t="t" r="r" b="b"/>
              <a:pathLst>
                <a:path w="27664367" h="7427342">
                  <a:moveTo>
                    <a:pt x="0" y="0"/>
                  </a:moveTo>
                  <a:lnTo>
                    <a:pt x="27664367" y="0"/>
                  </a:lnTo>
                  <a:lnTo>
                    <a:pt x="27664367" y="7427342"/>
                  </a:lnTo>
                  <a:lnTo>
                    <a:pt x="0" y="7427342"/>
                  </a:lnTo>
                  <a:lnTo>
                    <a:pt x="0" y="0"/>
                  </a:lnTo>
                  <a:close/>
                </a:path>
              </a:pathLst>
            </a:custGeom>
            <a:solidFill>
              <a:srgbClr val="E3E5FF"/>
            </a:solidFill>
          </p:spPr>
        </p:sp>
        <p:sp>
          <p:nvSpPr>
            <p:cNvPr id="83" name="Freeform 83"/>
            <p:cNvSpPr/>
            <p:nvPr/>
          </p:nvSpPr>
          <p:spPr>
            <a:xfrm>
              <a:off x="0" y="0"/>
              <a:ext cx="27809146" cy="7572122"/>
            </a:xfrm>
            <a:custGeom>
              <a:avLst/>
              <a:gdLst/>
              <a:ahLst/>
              <a:cxnLst/>
              <a:rect l="l" t="t" r="r" b="b"/>
              <a:pathLst>
                <a:path w="27809146" h="7572122">
                  <a:moveTo>
                    <a:pt x="27664367" y="7427342"/>
                  </a:moveTo>
                  <a:lnTo>
                    <a:pt x="27809146" y="7427342"/>
                  </a:lnTo>
                  <a:lnTo>
                    <a:pt x="27809146" y="7572122"/>
                  </a:lnTo>
                  <a:lnTo>
                    <a:pt x="27664367" y="7572122"/>
                  </a:lnTo>
                  <a:lnTo>
                    <a:pt x="27664367" y="7427342"/>
                  </a:lnTo>
                  <a:close/>
                  <a:moveTo>
                    <a:pt x="0" y="144780"/>
                  </a:moveTo>
                  <a:lnTo>
                    <a:pt x="144780" y="144780"/>
                  </a:lnTo>
                  <a:lnTo>
                    <a:pt x="144780" y="7427342"/>
                  </a:lnTo>
                  <a:lnTo>
                    <a:pt x="0" y="7427342"/>
                  </a:lnTo>
                  <a:lnTo>
                    <a:pt x="0" y="144780"/>
                  </a:lnTo>
                  <a:close/>
                  <a:moveTo>
                    <a:pt x="0" y="7427342"/>
                  </a:moveTo>
                  <a:lnTo>
                    <a:pt x="144780" y="7427342"/>
                  </a:lnTo>
                  <a:lnTo>
                    <a:pt x="144780" y="7572122"/>
                  </a:lnTo>
                  <a:lnTo>
                    <a:pt x="0" y="7572122"/>
                  </a:lnTo>
                  <a:lnTo>
                    <a:pt x="0" y="7427342"/>
                  </a:lnTo>
                  <a:close/>
                  <a:moveTo>
                    <a:pt x="27664367" y="144780"/>
                  </a:moveTo>
                  <a:lnTo>
                    <a:pt x="27809146" y="144780"/>
                  </a:lnTo>
                  <a:lnTo>
                    <a:pt x="27809146" y="7427342"/>
                  </a:lnTo>
                  <a:lnTo>
                    <a:pt x="27664367" y="7427342"/>
                  </a:lnTo>
                  <a:lnTo>
                    <a:pt x="27664367" y="144780"/>
                  </a:lnTo>
                  <a:close/>
                  <a:moveTo>
                    <a:pt x="144780" y="7427342"/>
                  </a:moveTo>
                  <a:lnTo>
                    <a:pt x="27664367" y="7427342"/>
                  </a:lnTo>
                  <a:lnTo>
                    <a:pt x="27664367" y="7572122"/>
                  </a:lnTo>
                  <a:lnTo>
                    <a:pt x="144780" y="7572122"/>
                  </a:lnTo>
                  <a:lnTo>
                    <a:pt x="144780" y="7427342"/>
                  </a:lnTo>
                  <a:close/>
                  <a:moveTo>
                    <a:pt x="27664367" y="0"/>
                  </a:moveTo>
                  <a:lnTo>
                    <a:pt x="27809146" y="0"/>
                  </a:lnTo>
                  <a:lnTo>
                    <a:pt x="27809146" y="144780"/>
                  </a:lnTo>
                  <a:lnTo>
                    <a:pt x="27664367" y="144780"/>
                  </a:lnTo>
                  <a:lnTo>
                    <a:pt x="27664367" y="0"/>
                  </a:lnTo>
                  <a:close/>
                  <a:moveTo>
                    <a:pt x="0" y="0"/>
                  </a:moveTo>
                  <a:lnTo>
                    <a:pt x="144780" y="0"/>
                  </a:lnTo>
                  <a:lnTo>
                    <a:pt x="144780" y="144780"/>
                  </a:lnTo>
                  <a:lnTo>
                    <a:pt x="0" y="144780"/>
                  </a:lnTo>
                  <a:lnTo>
                    <a:pt x="0" y="0"/>
                  </a:lnTo>
                  <a:close/>
                  <a:moveTo>
                    <a:pt x="144780" y="0"/>
                  </a:moveTo>
                  <a:lnTo>
                    <a:pt x="27664367" y="0"/>
                  </a:lnTo>
                  <a:lnTo>
                    <a:pt x="27664367" y="144780"/>
                  </a:lnTo>
                  <a:lnTo>
                    <a:pt x="144780" y="144780"/>
                  </a:lnTo>
                  <a:lnTo>
                    <a:pt x="144780" y="0"/>
                  </a:lnTo>
                  <a:close/>
                </a:path>
              </a:pathLst>
            </a:custGeom>
            <a:solidFill>
              <a:srgbClr val="000000"/>
            </a:solidFill>
          </p:spPr>
        </p:sp>
      </p:grpSp>
      <p:grpSp>
        <p:nvGrpSpPr>
          <p:cNvPr id="84" name="Group 84"/>
          <p:cNvGrpSpPr/>
          <p:nvPr/>
        </p:nvGrpSpPr>
        <p:grpSpPr>
          <a:xfrm>
            <a:off x="13647398" y="3799907"/>
            <a:ext cx="1040736" cy="242434"/>
            <a:chOff x="0" y="0"/>
            <a:chExt cx="1387648" cy="323246"/>
          </a:xfrm>
        </p:grpSpPr>
        <p:grpSp>
          <p:nvGrpSpPr>
            <p:cNvPr id="85" name="Group 85"/>
            <p:cNvGrpSpPr>
              <a:grpSpLocks noChangeAspect="1"/>
            </p:cNvGrpSpPr>
            <p:nvPr/>
          </p:nvGrpSpPr>
          <p:grpSpPr>
            <a:xfrm>
              <a:off x="1068722" y="4321"/>
              <a:ext cx="318925" cy="318925"/>
              <a:chOff x="0" y="0"/>
              <a:chExt cx="495300" cy="495300"/>
            </a:xfrm>
          </p:grpSpPr>
          <p:sp>
            <p:nvSpPr>
              <p:cNvPr id="86" name="Freeform 8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87" name="Freeform 8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3F7E7"/>
              </a:solidFill>
            </p:spPr>
          </p:sp>
        </p:grpSp>
        <p:grpSp>
          <p:nvGrpSpPr>
            <p:cNvPr id="88" name="Group 88"/>
            <p:cNvGrpSpPr>
              <a:grpSpLocks noChangeAspect="1"/>
            </p:cNvGrpSpPr>
            <p:nvPr/>
          </p:nvGrpSpPr>
          <p:grpSpPr>
            <a:xfrm>
              <a:off x="548378" y="0"/>
              <a:ext cx="318925" cy="318925"/>
              <a:chOff x="0" y="0"/>
              <a:chExt cx="495300" cy="495300"/>
            </a:xfrm>
          </p:grpSpPr>
          <p:sp>
            <p:nvSpPr>
              <p:cNvPr id="89" name="Freeform 8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90" name="Freeform 9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9C374"/>
              </a:solidFill>
            </p:spPr>
          </p:sp>
        </p:grpSp>
        <p:grpSp>
          <p:nvGrpSpPr>
            <p:cNvPr id="91" name="Group 91"/>
            <p:cNvGrpSpPr>
              <a:grpSpLocks noChangeAspect="1"/>
            </p:cNvGrpSpPr>
            <p:nvPr/>
          </p:nvGrpSpPr>
          <p:grpSpPr>
            <a:xfrm>
              <a:off x="0" y="0"/>
              <a:ext cx="318925" cy="318925"/>
              <a:chOff x="0" y="0"/>
              <a:chExt cx="495300" cy="495300"/>
            </a:xfrm>
          </p:grpSpPr>
          <p:sp>
            <p:nvSpPr>
              <p:cNvPr id="92" name="Freeform 9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93" name="Freeform 9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7B2B0"/>
              </a:solidFill>
            </p:spPr>
          </p:sp>
        </p:grpSp>
      </p:grpSp>
      <p:pic>
        <p:nvPicPr>
          <p:cNvPr id="94" name="Picture 9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86205"/>
          <a:stretch>
            <a:fillRect/>
          </a:stretch>
        </p:blipFill>
        <p:spPr>
          <a:xfrm>
            <a:off x="14167766" y="2511821"/>
            <a:ext cx="1759779" cy="282269"/>
          </a:xfrm>
          <a:prstGeom prst="rect">
            <a:avLst/>
          </a:prstGeom>
        </p:spPr>
      </p:pic>
      <p:sp>
        <p:nvSpPr>
          <p:cNvPr id="95" name="TextBox 95"/>
          <p:cNvSpPr txBox="1"/>
          <p:nvPr/>
        </p:nvSpPr>
        <p:spPr>
          <a:xfrm>
            <a:off x="1178286" y="4591804"/>
            <a:ext cx="3617274" cy="4467225"/>
          </a:xfrm>
          <a:prstGeom prst="rect">
            <a:avLst/>
          </a:prstGeom>
        </p:spPr>
        <p:txBody>
          <a:bodyPr lIns="0" tIns="0" rIns="0" bIns="0" rtlCol="0" anchor="t">
            <a:spAutoFit/>
          </a:bodyPr>
          <a:lstStyle/>
          <a:p>
            <a:pPr algn="ctr">
              <a:lnSpc>
                <a:spcPts val="2242"/>
              </a:lnSpc>
            </a:pPr>
            <a:r>
              <a:rPr lang="en-US" sz="1868" spc="93">
                <a:solidFill>
                  <a:srgbClr val="000000"/>
                </a:solidFill>
                <a:latin typeface="Agrandir Wide"/>
              </a:rPr>
              <a:t>Perburuan atau berburu adalah praktek mengejar, menangkap, atau membunuh hewan liar untuk dimakan, rekreasi, perdagangan, atau memanfaatkan hasil produknya (sepertikulit, susu, gading dan lain-lain). Berburu dan meramu merupakan suatu mata pencaharian manusia yang paling tua, tetapi masa sekarang sebagian besar manusia beralih ke mata pencaharian lain</a:t>
            </a:r>
          </a:p>
        </p:txBody>
      </p:sp>
      <p:sp>
        <p:nvSpPr>
          <p:cNvPr id="96" name="TextBox 96"/>
          <p:cNvSpPr txBox="1"/>
          <p:nvPr/>
        </p:nvSpPr>
        <p:spPr>
          <a:xfrm>
            <a:off x="6460045" y="3708966"/>
            <a:ext cx="2581644" cy="371475"/>
          </a:xfrm>
          <a:prstGeom prst="rect">
            <a:avLst/>
          </a:prstGeom>
        </p:spPr>
        <p:txBody>
          <a:bodyPr lIns="0" tIns="0" rIns="0" bIns="0" rtlCol="0" anchor="t">
            <a:spAutoFit/>
          </a:bodyPr>
          <a:lstStyle/>
          <a:p>
            <a:pPr algn="ctr">
              <a:lnSpc>
                <a:spcPts val="2482"/>
              </a:lnSpc>
            </a:pPr>
            <a:r>
              <a:rPr lang="en-US" sz="2068" spc="103">
                <a:solidFill>
                  <a:srgbClr val="000000"/>
                </a:solidFill>
                <a:latin typeface="Agrandir Wide"/>
              </a:rPr>
              <a:t>2. Beternak </a:t>
            </a:r>
          </a:p>
        </p:txBody>
      </p:sp>
      <p:sp>
        <p:nvSpPr>
          <p:cNvPr id="97" name="TextBox 97"/>
          <p:cNvSpPr txBox="1"/>
          <p:nvPr/>
        </p:nvSpPr>
        <p:spPr>
          <a:xfrm>
            <a:off x="5274830" y="4868029"/>
            <a:ext cx="3617274" cy="3914775"/>
          </a:xfrm>
          <a:prstGeom prst="rect">
            <a:avLst/>
          </a:prstGeom>
        </p:spPr>
        <p:txBody>
          <a:bodyPr lIns="0" tIns="0" rIns="0" bIns="0" rtlCol="0" anchor="t">
            <a:spAutoFit/>
          </a:bodyPr>
          <a:lstStyle/>
          <a:p>
            <a:pPr algn="ctr">
              <a:lnSpc>
                <a:spcPts val="2242"/>
              </a:lnSpc>
            </a:pPr>
            <a:r>
              <a:rPr lang="en-US" sz="1868" spc="93">
                <a:solidFill>
                  <a:srgbClr val="000000"/>
                </a:solidFill>
                <a:latin typeface="Agrandir Wide"/>
              </a:rPr>
              <a:t>adalah praktek untuk membudidayakan binatang ternak. Suatu hal penting mempunyai ketrampilan untuk peternak ,di beberapa negara-negara berternak merupakan suatu seni tersendiri. Di negara-negara tertentu mempunyai hukum yang tegas mengenai perlakuan terhadap binatang ternak.</a:t>
            </a:r>
          </a:p>
        </p:txBody>
      </p:sp>
      <p:sp>
        <p:nvSpPr>
          <p:cNvPr id="98" name="TextBox 98"/>
          <p:cNvSpPr txBox="1"/>
          <p:nvPr/>
        </p:nvSpPr>
        <p:spPr>
          <a:xfrm>
            <a:off x="10465010" y="3750558"/>
            <a:ext cx="2581644" cy="685800"/>
          </a:xfrm>
          <a:prstGeom prst="rect">
            <a:avLst/>
          </a:prstGeom>
        </p:spPr>
        <p:txBody>
          <a:bodyPr lIns="0" tIns="0" rIns="0" bIns="0" rtlCol="0" anchor="t">
            <a:spAutoFit/>
          </a:bodyPr>
          <a:lstStyle/>
          <a:p>
            <a:pPr algn="ctr">
              <a:lnSpc>
                <a:spcPts val="2482"/>
              </a:lnSpc>
            </a:pPr>
            <a:r>
              <a:rPr lang="en-US" sz="2068" spc="103">
                <a:solidFill>
                  <a:srgbClr val="000000"/>
                </a:solidFill>
                <a:latin typeface="Agrandir Wide"/>
              </a:rPr>
              <a:t>3. Bercocok tanam </a:t>
            </a:r>
          </a:p>
        </p:txBody>
      </p:sp>
      <p:sp>
        <p:nvSpPr>
          <p:cNvPr id="99" name="TextBox 99"/>
          <p:cNvSpPr txBox="1"/>
          <p:nvPr/>
        </p:nvSpPr>
        <p:spPr>
          <a:xfrm>
            <a:off x="9461035" y="4591804"/>
            <a:ext cx="3370895" cy="4743450"/>
          </a:xfrm>
          <a:prstGeom prst="rect">
            <a:avLst/>
          </a:prstGeom>
        </p:spPr>
        <p:txBody>
          <a:bodyPr lIns="0" tIns="0" rIns="0" bIns="0" rtlCol="0" anchor="t">
            <a:spAutoFit/>
          </a:bodyPr>
          <a:lstStyle/>
          <a:p>
            <a:pPr algn="ctr">
              <a:lnSpc>
                <a:spcPts val="2190"/>
              </a:lnSpc>
            </a:pPr>
            <a:r>
              <a:rPr lang="en-US" sz="1825" spc="91">
                <a:solidFill>
                  <a:srgbClr val="000000"/>
                </a:solidFill>
                <a:latin typeface="Agrandir Wide"/>
              </a:rPr>
              <a:t>Bercocok tanam masuk kedalam unsur sistem mata pencaharian hidup karena bercocok tanam dilakukan untuk mencari tau memenuhi kebutuhan pangandan dalam perkembangannya tidak hanya  untuk memenuhi kebutuhan pangan mereka sendiri sajatapi untuk memenuhi kebutuhan hidup mereka guna melangsungkan hidup. </a:t>
            </a:r>
          </a:p>
          <a:p>
            <a:pPr algn="ctr">
              <a:lnSpc>
                <a:spcPts val="2190"/>
              </a:lnSpc>
            </a:pPr>
            <a:endParaRPr lang="en-US" sz="1825" spc="91">
              <a:solidFill>
                <a:srgbClr val="000000"/>
              </a:solidFill>
              <a:latin typeface="Agrandir Wide"/>
            </a:endParaRPr>
          </a:p>
        </p:txBody>
      </p:sp>
      <p:sp>
        <p:nvSpPr>
          <p:cNvPr id="100" name="TextBox 100"/>
          <p:cNvSpPr txBox="1"/>
          <p:nvPr/>
        </p:nvSpPr>
        <p:spPr>
          <a:xfrm>
            <a:off x="14636723" y="3708966"/>
            <a:ext cx="2581644" cy="685800"/>
          </a:xfrm>
          <a:prstGeom prst="rect">
            <a:avLst/>
          </a:prstGeom>
        </p:spPr>
        <p:txBody>
          <a:bodyPr lIns="0" tIns="0" rIns="0" bIns="0" rtlCol="0" anchor="t">
            <a:spAutoFit/>
          </a:bodyPr>
          <a:lstStyle/>
          <a:p>
            <a:pPr algn="ctr">
              <a:lnSpc>
                <a:spcPts val="2482"/>
              </a:lnSpc>
            </a:pPr>
            <a:r>
              <a:rPr lang="en-US" sz="2068" spc="103">
                <a:solidFill>
                  <a:srgbClr val="000000"/>
                </a:solidFill>
                <a:latin typeface="Agrandir Wide"/>
              </a:rPr>
              <a:t>4. menangkap Ikan</a:t>
            </a:r>
          </a:p>
        </p:txBody>
      </p:sp>
      <p:sp>
        <p:nvSpPr>
          <p:cNvPr id="101" name="TextBox 101"/>
          <p:cNvSpPr txBox="1"/>
          <p:nvPr/>
        </p:nvSpPr>
        <p:spPr>
          <a:xfrm>
            <a:off x="13342855" y="4691816"/>
            <a:ext cx="3798875" cy="4552950"/>
          </a:xfrm>
          <a:prstGeom prst="rect">
            <a:avLst/>
          </a:prstGeom>
        </p:spPr>
        <p:txBody>
          <a:bodyPr lIns="0" tIns="0" rIns="0" bIns="0" rtlCol="0" anchor="t">
            <a:spAutoFit/>
          </a:bodyPr>
          <a:lstStyle/>
          <a:p>
            <a:pPr algn="ctr">
              <a:lnSpc>
                <a:spcPts val="1950"/>
              </a:lnSpc>
            </a:pPr>
            <a:r>
              <a:rPr lang="en-US" sz="1625" spc="81">
                <a:solidFill>
                  <a:srgbClr val="000000"/>
                </a:solidFill>
                <a:latin typeface="Agrandir Wide"/>
              </a:rPr>
              <a:t>Manusia zaman purba yang kebetulan hidup didekat sungai, danau, atau laut, telah memanfaatkan sumber daya alam yang penting itu untuk keperluan hidupnya.</a:t>
            </a:r>
          </a:p>
          <a:p>
            <a:pPr algn="ctr">
              <a:lnSpc>
                <a:spcPts val="1950"/>
              </a:lnSpc>
            </a:pPr>
            <a:r>
              <a:rPr lang="en-US" sz="1625" spc="81">
                <a:solidFill>
                  <a:srgbClr val="000000"/>
                </a:solidFill>
                <a:latin typeface="Agrandir Wide"/>
              </a:rPr>
              <a:t>Dalam mempelajari suatu masyarakat yang berdasarkan mata pencaharian mencari ikan. Para ahli antropologi menaruh perhatian terhadap soal-soal seperti, sumber alam, dan modal, tenaga kerja, teknologi produksi dan konsumsi distribusi dan pemasaran.</a:t>
            </a:r>
          </a:p>
          <a:p>
            <a:pPr algn="ctr">
              <a:lnSpc>
                <a:spcPts val="2190"/>
              </a:lnSpc>
            </a:pPr>
            <a:endParaRPr lang="en-US" sz="1625" spc="81">
              <a:solidFill>
                <a:srgbClr val="000000"/>
              </a:solidFill>
              <a:latin typeface="Agrandir Wide"/>
            </a:endParaRPr>
          </a:p>
          <a:p>
            <a:pPr algn="ctr">
              <a:lnSpc>
                <a:spcPts val="2190"/>
              </a:lnSpc>
            </a:pPr>
            <a:endParaRPr lang="en-US" sz="1625" spc="81">
              <a:solidFill>
                <a:srgbClr val="000000"/>
              </a:solidFill>
              <a:latin typeface="Agrandir Wide"/>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88426"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sp>
        <p:nvSpPr>
          <p:cNvPr id="8" name="TextBox 8"/>
          <p:cNvSpPr txBox="1"/>
          <p:nvPr/>
        </p:nvSpPr>
        <p:spPr>
          <a:xfrm>
            <a:off x="13326257" y="1152525"/>
            <a:ext cx="3933043" cy="428625"/>
          </a:xfrm>
          <a:prstGeom prst="rect">
            <a:avLst/>
          </a:prstGeom>
        </p:spPr>
        <p:txBody>
          <a:bodyPr lIns="0" tIns="0" rIns="0" bIns="0" rtlCol="0" anchor="t">
            <a:spAutoFit/>
          </a:bodyPr>
          <a:lstStyle/>
          <a:p>
            <a:pPr marL="0" lvl="0" indent="0" algn="r">
              <a:lnSpc>
                <a:spcPts val="3120"/>
              </a:lnSpc>
            </a:pPr>
            <a:r>
              <a:rPr lang="en-US" sz="2600">
                <a:solidFill>
                  <a:srgbClr val="000000"/>
                </a:solidFill>
                <a:latin typeface="Telegraf"/>
              </a:rPr>
              <a:t>Antropologi</a:t>
            </a:r>
          </a:p>
        </p:txBody>
      </p:sp>
      <p:sp>
        <p:nvSpPr>
          <p:cNvPr id="9" name="TextBox 9"/>
          <p:cNvSpPr txBox="1"/>
          <p:nvPr/>
        </p:nvSpPr>
        <p:spPr>
          <a:xfrm>
            <a:off x="1028700" y="1152525"/>
            <a:ext cx="4354148" cy="428625"/>
          </a:xfrm>
          <a:prstGeom prst="rect">
            <a:avLst/>
          </a:prstGeom>
        </p:spPr>
        <p:txBody>
          <a:bodyPr lIns="0" tIns="0" rIns="0" bIns="0" rtlCol="0" anchor="t">
            <a:spAutoFit/>
          </a:bodyPr>
          <a:lstStyle/>
          <a:p>
            <a:pPr marL="0" lvl="0" indent="0">
              <a:lnSpc>
                <a:spcPts val="3120"/>
              </a:lnSpc>
            </a:pPr>
            <a:r>
              <a:rPr lang="en-US" sz="2600">
                <a:solidFill>
                  <a:srgbClr val="000000"/>
                </a:solidFill>
                <a:latin typeface="Telegraf"/>
              </a:rPr>
              <a:t>Fakultas Ilmu Komunikasi </a:t>
            </a:r>
          </a:p>
        </p:txBody>
      </p:sp>
      <p:grpSp>
        <p:nvGrpSpPr>
          <p:cNvPr id="10" name="Group 10"/>
          <p:cNvGrpSpPr/>
          <p:nvPr/>
        </p:nvGrpSpPr>
        <p:grpSpPr>
          <a:xfrm>
            <a:off x="2644552" y="3472468"/>
            <a:ext cx="12998896" cy="4460675"/>
            <a:chOff x="0" y="0"/>
            <a:chExt cx="7463119" cy="2561029"/>
          </a:xfrm>
        </p:grpSpPr>
        <p:sp>
          <p:nvSpPr>
            <p:cNvPr id="11" name="Freeform 11"/>
            <p:cNvSpPr/>
            <p:nvPr/>
          </p:nvSpPr>
          <p:spPr>
            <a:xfrm>
              <a:off x="80010" y="80010"/>
              <a:ext cx="7370409" cy="2468319"/>
            </a:xfrm>
            <a:custGeom>
              <a:avLst/>
              <a:gdLst/>
              <a:ahLst/>
              <a:cxnLst/>
              <a:rect l="l" t="t" r="r" b="b"/>
              <a:pathLst>
                <a:path w="7370409" h="2468319">
                  <a:moveTo>
                    <a:pt x="0" y="2413709"/>
                  </a:moveTo>
                  <a:lnTo>
                    <a:pt x="0" y="2468319"/>
                  </a:lnTo>
                  <a:lnTo>
                    <a:pt x="7370409" y="2468319"/>
                  </a:lnTo>
                  <a:lnTo>
                    <a:pt x="7370409" y="0"/>
                  </a:lnTo>
                  <a:lnTo>
                    <a:pt x="7315799" y="0"/>
                  </a:lnTo>
                  <a:lnTo>
                    <a:pt x="7315799" y="2413709"/>
                  </a:lnTo>
                  <a:close/>
                </a:path>
              </a:pathLst>
            </a:custGeom>
            <a:solidFill>
              <a:srgbClr val="C3F7E7"/>
            </a:solidFill>
          </p:spPr>
        </p:sp>
        <p:sp>
          <p:nvSpPr>
            <p:cNvPr id="12" name="Freeform 12"/>
            <p:cNvSpPr/>
            <p:nvPr/>
          </p:nvSpPr>
          <p:spPr>
            <a:xfrm>
              <a:off x="67310" y="67310"/>
              <a:ext cx="7395809" cy="2493719"/>
            </a:xfrm>
            <a:custGeom>
              <a:avLst/>
              <a:gdLst/>
              <a:ahLst/>
              <a:cxnLst/>
              <a:rect l="l" t="t" r="r" b="b"/>
              <a:pathLst>
                <a:path w="7395809" h="2493719">
                  <a:moveTo>
                    <a:pt x="7328499" y="0"/>
                  </a:moveTo>
                  <a:lnTo>
                    <a:pt x="7328499" y="12700"/>
                  </a:lnTo>
                  <a:lnTo>
                    <a:pt x="7383109" y="12700"/>
                  </a:lnTo>
                  <a:lnTo>
                    <a:pt x="7383109" y="2481019"/>
                  </a:lnTo>
                  <a:lnTo>
                    <a:pt x="12700" y="2481019"/>
                  </a:lnTo>
                  <a:lnTo>
                    <a:pt x="12700" y="2426409"/>
                  </a:lnTo>
                  <a:lnTo>
                    <a:pt x="0" y="2426409"/>
                  </a:lnTo>
                  <a:lnTo>
                    <a:pt x="0" y="2493719"/>
                  </a:lnTo>
                  <a:lnTo>
                    <a:pt x="7395809" y="2493719"/>
                  </a:lnTo>
                  <a:lnTo>
                    <a:pt x="7395809" y="0"/>
                  </a:lnTo>
                  <a:close/>
                </a:path>
              </a:pathLst>
            </a:custGeom>
            <a:solidFill>
              <a:srgbClr val="000000"/>
            </a:solidFill>
          </p:spPr>
        </p:sp>
        <p:sp>
          <p:nvSpPr>
            <p:cNvPr id="13" name="Freeform 13"/>
            <p:cNvSpPr/>
            <p:nvPr/>
          </p:nvSpPr>
          <p:spPr>
            <a:xfrm>
              <a:off x="12700" y="12700"/>
              <a:ext cx="7370409" cy="2468319"/>
            </a:xfrm>
            <a:custGeom>
              <a:avLst/>
              <a:gdLst/>
              <a:ahLst/>
              <a:cxnLst/>
              <a:rect l="l" t="t" r="r" b="b"/>
              <a:pathLst>
                <a:path w="7370409" h="2468319">
                  <a:moveTo>
                    <a:pt x="0" y="0"/>
                  </a:moveTo>
                  <a:lnTo>
                    <a:pt x="7370409" y="0"/>
                  </a:lnTo>
                  <a:lnTo>
                    <a:pt x="7370409" y="2468319"/>
                  </a:lnTo>
                  <a:lnTo>
                    <a:pt x="0" y="2468319"/>
                  </a:lnTo>
                  <a:close/>
                </a:path>
              </a:pathLst>
            </a:custGeom>
            <a:solidFill>
              <a:srgbClr val="FFFFFF"/>
            </a:solidFill>
          </p:spPr>
        </p:sp>
        <p:sp>
          <p:nvSpPr>
            <p:cNvPr id="14" name="Freeform 14"/>
            <p:cNvSpPr/>
            <p:nvPr/>
          </p:nvSpPr>
          <p:spPr>
            <a:xfrm>
              <a:off x="0" y="0"/>
              <a:ext cx="7395809" cy="2493719"/>
            </a:xfrm>
            <a:custGeom>
              <a:avLst/>
              <a:gdLst/>
              <a:ahLst/>
              <a:cxnLst/>
              <a:rect l="l" t="t" r="r" b="b"/>
              <a:pathLst>
                <a:path w="7395809" h="2493719">
                  <a:moveTo>
                    <a:pt x="80010" y="2493719"/>
                  </a:moveTo>
                  <a:lnTo>
                    <a:pt x="7395809" y="2493719"/>
                  </a:lnTo>
                  <a:lnTo>
                    <a:pt x="7395809" y="80010"/>
                  </a:lnTo>
                  <a:lnTo>
                    <a:pt x="7395809" y="67310"/>
                  </a:lnTo>
                  <a:lnTo>
                    <a:pt x="7395809" y="0"/>
                  </a:lnTo>
                  <a:lnTo>
                    <a:pt x="0" y="0"/>
                  </a:lnTo>
                  <a:lnTo>
                    <a:pt x="0" y="2493719"/>
                  </a:lnTo>
                  <a:lnTo>
                    <a:pt x="67310" y="2493719"/>
                  </a:lnTo>
                  <a:lnTo>
                    <a:pt x="80010" y="2493719"/>
                  </a:lnTo>
                  <a:close/>
                  <a:moveTo>
                    <a:pt x="12700" y="12700"/>
                  </a:moveTo>
                  <a:lnTo>
                    <a:pt x="7383109" y="12700"/>
                  </a:lnTo>
                  <a:lnTo>
                    <a:pt x="7383109" y="2481019"/>
                  </a:lnTo>
                  <a:lnTo>
                    <a:pt x="12700" y="2481019"/>
                  </a:lnTo>
                  <a:lnTo>
                    <a:pt x="12700" y="12700"/>
                  </a:lnTo>
                  <a:close/>
                </a:path>
              </a:pathLst>
            </a:custGeom>
            <a:solidFill>
              <a:srgbClr val="000000"/>
            </a:solidFill>
          </p:spPr>
        </p:sp>
      </p:grpSp>
      <p:sp>
        <p:nvSpPr>
          <p:cNvPr id="15" name="TextBox 15"/>
          <p:cNvSpPr txBox="1"/>
          <p:nvPr/>
        </p:nvSpPr>
        <p:spPr>
          <a:xfrm>
            <a:off x="2995221" y="3578730"/>
            <a:ext cx="12297557" cy="4171950"/>
          </a:xfrm>
          <a:prstGeom prst="rect">
            <a:avLst/>
          </a:prstGeom>
        </p:spPr>
        <p:txBody>
          <a:bodyPr lIns="0" tIns="0" rIns="0" bIns="0" rtlCol="0" anchor="t">
            <a:spAutoFit/>
          </a:bodyPr>
          <a:lstStyle/>
          <a:p>
            <a:pPr algn="ctr">
              <a:lnSpc>
                <a:spcPts val="3240"/>
              </a:lnSpc>
            </a:pPr>
            <a:r>
              <a:rPr lang="en-US" sz="2700" spc="135">
                <a:solidFill>
                  <a:srgbClr val="000000"/>
                </a:solidFill>
                <a:latin typeface="Agrandir Wide"/>
              </a:rPr>
              <a:t>Bercocok tanam menetap dengan irigasi pertama-tama timbul dibeberapa daerah didunia yang terletak didaerah perairan sungai-sungai besar karena sangat subur tanahnya. Banyak suku bangsa yang melakukan bercocok tanam di ladang. Sekarang juga mulai berubah menjadi petani menetap. Perubahan ini karena penduduk mencapai kepadatan yang tinggi. Hal ini dapat dimengerti karena bercocok tanam diladang sangat banyak memerlukan tanah bagi tiap-tiap keluarga.</a:t>
            </a:r>
          </a:p>
          <a:p>
            <a:pPr algn="ctr">
              <a:lnSpc>
                <a:spcPts val="3240"/>
              </a:lnSpc>
            </a:pPr>
            <a:endParaRPr lang="en-US" sz="2700" spc="135">
              <a:solidFill>
                <a:srgbClr val="000000"/>
              </a:solidFill>
              <a:latin typeface="Agrandir Wide"/>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127" t="22635" r="-19127" b="22635"/>
          <a:stretch>
            <a:fillRect/>
          </a:stretch>
        </p:blipFill>
        <p:spPr>
          <a:xfrm>
            <a:off x="0" y="0"/>
            <a:ext cx="18288000" cy="10287000"/>
          </a:xfrm>
          <a:prstGeom prst="rect">
            <a:avLst/>
          </a:prstGeom>
        </p:spPr>
      </p:pic>
      <p:grpSp>
        <p:nvGrpSpPr>
          <p:cNvPr id="3" name="Group 3"/>
          <p:cNvGrpSpPr/>
          <p:nvPr/>
        </p:nvGrpSpPr>
        <p:grpSpPr>
          <a:xfrm>
            <a:off x="-88426"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sp>
        <p:nvSpPr>
          <p:cNvPr id="8" name="TextBox 8"/>
          <p:cNvSpPr txBox="1"/>
          <p:nvPr/>
        </p:nvSpPr>
        <p:spPr>
          <a:xfrm>
            <a:off x="13326257" y="1152525"/>
            <a:ext cx="3933043" cy="428625"/>
          </a:xfrm>
          <a:prstGeom prst="rect">
            <a:avLst/>
          </a:prstGeom>
        </p:spPr>
        <p:txBody>
          <a:bodyPr lIns="0" tIns="0" rIns="0" bIns="0" rtlCol="0" anchor="t">
            <a:spAutoFit/>
          </a:bodyPr>
          <a:lstStyle/>
          <a:p>
            <a:pPr marL="0" lvl="0" indent="0" algn="r">
              <a:lnSpc>
                <a:spcPts val="3120"/>
              </a:lnSpc>
            </a:pPr>
            <a:r>
              <a:rPr lang="en-US" sz="2600">
                <a:solidFill>
                  <a:srgbClr val="000000"/>
                </a:solidFill>
                <a:latin typeface="Telegraf"/>
              </a:rPr>
              <a:t>Antropologi</a:t>
            </a:r>
          </a:p>
        </p:txBody>
      </p:sp>
      <p:sp>
        <p:nvSpPr>
          <p:cNvPr id="9" name="TextBox 9"/>
          <p:cNvSpPr txBox="1"/>
          <p:nvPr/>
        </p:nvSpPr>
        <p:spPr>
          <a:xfrm>
            <a:off x="1028700" y="1152525"/>
            <a:ext cx="4534622" cy="428625"/>
          </a:xfrm>
          <a:prstGeom prst="rect">
            <a:avLst/>
          </a:prstGeom>
        </p:spPr>
        <p:txBody>
          <a:bodyPr lIns="0" tIns="0" rIns="0" bIns="0" rtlCol="0" anchor="t">
            <a:spAutoFit/>
          </a:bodyPr>
          <a:lstStyle/>
          <a:p>
            <a:pPr marL="0" lvl="0" indent="0">
              <a:lnSpc>
                <a:spcPts val="3120"/>
              </a:lnSpc>
            </a:pPr>
            <a:r>
              <a:rPr lang="en-US" sz="2600">
                <a:solidFill>
                  <a:srgbClr val="000000"/>
                </a:solidFill>
                <a:latin typeface="Telegraf"/>
              </a:rPr>
              <a:t>Fakultas Ilmu Komunikasi</a:t>
            </a:r>
          </a:p>
        </p:txBody>
      </p:sp>
      <p:grpSp>
        <p:nvGrpSpPr>
          <p:cNvPr id="10" name="Group 10"/>
          <p:cNvGrpSpPr/>
          <p:nvPr/>
        </p:nvGrpSpPr>
        <p:grpSpPr>
          <a:xfrm>
            <a:off x="3733881" y="2729740"/>
            <a:ext cx="10143692" cy="5984020"/>
            <a:chOff x="0" y="0"/>
            <a:chExt cx="5823847" cy="3435634"/>
          </a:xfrm>
        </p:grpSpPr>
        <p:sp>
          <p:nvSpPr>
            <p:cNvPr id="11" name="Freeform 11"/>
            <p:cNvSpPr/>
            <p:nvPr/>
          </p:nvSpPr>
          <p:spPr>
            <a:xfrm>
              <a:off x="80010" y="80010"/>
              <a:ext cx="5731137" cy="3342924"/>
            </a:xfrm>
            <a:custGeom>
              <a:avLst/>
              <a:gdLst/>
              <a:ahLst/>
              <a:cxnLst/>
              <a:rect l="l" t="t" r="r" b="b"/>
              <a:pathLst>
                <a:path w="5731137" h="3342924">
                  <a:moveTo>
                    <a:pt x="0" y="3288314"/>
                  </a:moveTo>
                  <a:lnTo>
                    <a:pt x="0" y="3342924"/>
                  </a:lnTo>
                  <a:lnTo>
                    <a:pt x="5731137" y="3342924"/>
                  </a:lnTo>
                  <a:lnTo>
                    <a:pt x="5731137" y="0"/>
                  </a:lnTo>
                  <a:lnTo>
                    <a:pt x="5676527" y="0"/>
                  </a:lnTo>
                  <a:lnTo>
                    <a:pt x="5676527" y="3288314"/>
                  </a:lnTo>
                  <a:close/>
                </a:path>
              </a:pathLst>
            </a:custGeom>
            <a:solidFill>
              <a:srgbClr val="D1F3C8"/>
            </a:solidFill>
          </p:spPr>
        </p:sp>
        <p:sp>
          <p:nvSpPr>
            <p:cNvPr id="12" name="Freeform 12"/>
            <p:cNvSpPr/>
            <p:nvPr/>
          </p:nvSpPr>
          <p:spPr>
            <a:xfrm>
              <a:off x="67310" y="67310"/>
              <a:ext cx="5756537" cy="3368324"/>
            </a:xfrm>
            <a:custGeom>
              <a:avLst/>
              <a:gdLst/>
              <a:ahLst/>
              <a:cxnLst/>
              <a:rect l="l" t="t" r="r" b="b"/>
              <a:pathLst>
                <a:path w="5756537" h="3368324">
                  <a:moveTo>
                    <a:pt x="5689227" y="0"/>
                  </a:moveTo>
                  <a:lnTo>
                    <a:pt x="5689227" y="12700"/>
                  </a:lnTo>
                  <a:lnTo>
                    <a:pt x="5743837" y="12700"/>
                  </a:lnTo>
                  <a:lnTo>
                    <a:pt x="5743837" y="3355624"/>
                  </a:lnTo>
                  <a:lnTo>
                    <a:pt x="12700" y="3355624"/>
                  </a:lnTo>
                  <a:lnTo>
                    <a:pt x="12700" y="3301014"/>
                  </a:lnTo>
                  <a:lnTo>
                    <a:pt x="0" y="3301014"/>
                  </a:lnTo>
                  <a:lnTo>
                    <a:pt x="0" y="3368324"/>
                  </a:lnTo>
                  <a:lnTo>
                    <a:pt x="5756537" y="3368324"/>
                  </a:lnTo>
                  <a:lnTo>
                    <a:pt x="5756537" y="0"/>
                  </a:lnTo>
                  <a:close/>
                </a:path>
              </a:pathLst>
            </a:custGeom>
            <a:solidFill>
              <a:srgbClr val="000000"/>
            </a:solidFill>
          </p:spPr>
        </p:sp>
        <p:sp>
          <p:nvSpPr>
            <p:cNvPr id="13" name="Freeform 13"/>
            <p:cNvSpPr/>
            <p:nvPr/>
          </p:nvSpPr>
          <p:spPr>
            <a:xfrm>
              <a:off x="12700" y="12700"/>
              <a:ext cx="5731137" cy="3342924"/>
            </a:xfrm>
            <a:custGeom>
              <a:avLst/>
              <a:gdLst/>
              <a:ahLst/>
              <a:cxnLst/>
              <a:rect l="l" t="t" r="r" b="b"/>
              <a:pathLst>
                <a:path w="5731137" h="3342924">
                  <a:moveTo>
                    <a:pt x="0" y="0"/>
                  </a:moveTo>
                  <a:lnTo>
                    <a:pt x="5731137" y="0"/>
                  </a:lnTo>
                  <a:lnTo>
                    <a:pt x="5731137" y="3342924"/>
                  </a:lnTo>
                  <a:lnTo>
                    <a:pt x="0" y="3342924"/>
                  </a:lnTo>
                  <a:close/>
                </a:path>
              </a:pathLst>
            </a:custGeom>
            <a:solidFill>
              <a:srgbClr val="FFFFFF"/>
            </a:solidFill>
          </p:spPr>
        </p:sp>
        <p:sp>
          <p:nvSpPr>
            <p:cNvPr id="14" name="Freeform 14"/>
            <p:cNvSpPr/>
            <p:nvPr/>
          </p:nvSpPr>
          <p:spPr>
            <a:xfrm>
              <a:off x="0" y="0"/>
              <a:ext cx="5756537" cy="3368324"/>
            </a:xfrm>
            <a:custGeom>
              <a:avLst/>
              <a:gdLst/>
              <a:ahLst/>
              <a:cxnLst/>
              <a:rect l="l" t="t" r="r" b="b"/>
              <a:pathLst>
                <a:path w="5756537" h="3368324">
                  <a:moveTo>
                    <a:pt x="80010" y="3368324"/>
                  </a:moveTo>
                  <a:lnTo>
                    <a:pt x="5756537" y="3368324"/>
                  </a:lnTo>
                  <a:lnTo>
                    <a:pt x="5756537" y="80010"/>
                  </a:lnTo>
                  <a:lnTo>
                    <a:pt x="5756537" y="67310"/>
                  </a:lnTo>
                  <a:lnTo>
                    <a:pt x="5756537" y="0"/>
                  </a:lnTo>
                  <a:lnTo>
                    <a:pt x="0" y="0"/>
                  </a:lnTo>
                  <a:lnTo>
                    <a:pt x="0" y="3368324"/>
                  </a:lnTo>
                  <a:lnTo>
                    <a:pt x="67310" y="3368324"/>
                  </a:lnTo>
                  <a:lnTo>
                    <a:pt x="80010" y="3368324"/>
                  </a:lnTo>
                  <a:close/>
                  <a:moveTo>
                    <a:pt x="12700" y="12700"/>
                  </a:moveTo>
                  <a:lnTo>
                    <a:pt x="5743837" y="12700"/>
                  </a:lnTo>
                  <a:lnTo>
                    <a:pt x="5743837" y="3355624"/>
                  </a:lnTo>
                  <a:lnTo>
                    <a:pt x="12700" y="3355624"/>
                  </a:lnTo>
                  <a:lnTo>
                    <a:pt x="12700" y="12700"/>
                  </a:lnTo>
                  <a:close/>
                </a:path>
              </a:pathLst>
            </a:custGeom>
            <a:solidFill>
              <a:srgbClr val="000000"/>
            </a:solidFill>
          </p:spPr>
        </p:sp>
      </p:grpSp>
      <p:sp>
        <p:nvSpPr>
          <p:cNvPr id="15" name="TextBox 15"/>
          <p:cNvSpPr txBox="1"/>
          <p:nvPr/>
        </p:nvSpPr>
        <p:spPr>
          <a:xfrm>
            <a:off x="5237339" y="3903129"/>
            <a:ext cx="6453941" cy="3341966"/>
          </a:xfrm>
          <a:prstGeom prst="rect">
            <a:avLst/>
          </a:prstGeom>
        </p:spPr>
        <p:txBody>
          <a:bodyPr lIns="0" tIns="0" rIns="0" bIns="0" rtlCol="0" anchor="t">
            <a:spAutoFit/>
          </a:bodyPr>
          <a:lstStyle/>
          <a:p>
            <a:pPr>
              <a:lnSpc>
                <a:spcPts val="12000"/>
              </a:lnSpc>
            </a:pPr>
            <a:r>
              <a:rPr lang="en-US" sz="10000" spc="500">
                <a:solidFill>
                  <a:srgbClr val="000000"/>
                </a:solidFill>
                <a:latin typeface="Agrandir Wide Bold"/>
              </a:rPr>
              <a:t>Terima kasih!</a:t>
            </a:r>
          </a:p>
        </p:txBody>
      </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86205"/>
          <a:stretch>
            <a:fillRect/>
          </a:stretch>
        </p:blipFill>
        <p:spPr>
          <a:xfrm>
            <a:off x="9995287" y="6458612"/>
            <a:ext cx="1759779" cy="282269"/>
          </a:xfrm>
          <a:prstGeom prst="rect">
            <a:avLst/>
          </a:prstGeom>
        </p:spPr>
      </p:pic>
      <p:grpSp>
        <p:nvGrpSpPr>
          <p:cNvPr id="17" name="Group 17"/>
          <p:cNvGrpSpPr/>
          <p:nvPr/>
        </p:nvGrpSpPr>
        <p:grpSpPr>
          <a:xfrm>
            <a:off x="12519012" y="4351562"/>
            <a:ext cx="2717122" cy="2740375"/>
            <a:chOff x="0" y="0"/>
            <a:chExt cx="1588770" cy="1602367"/>
          </a:xfrm>
        </p:grpSpPr>
        <p:sp>
          <p:nvSpPr>
            <p:cNvPr id="18" name="Freeform 18"/>
            <p:cNvSpPr/>
            <p:nvPr/>
          </p:nvSpPr>
          <p:spPr>
            <a:xfrm>
              <a:off x="6350" y="6350"/>
              <a:ext cx="1576070" cy="1589667"/>
            </a:xfrm>
            <a:custGeom>
              <a:avLst/>
              <a:gdLst/>
              <a:ahLst/>
              <a:cxnLst/>
              <a:rect l="l" t="t" r="r" b="b"/>
              <a:pathLst>
                <a:path w="1576070" h="1589667">
                  <a:moveTo>
                    <a:pt x="1576070" y="271780"/>
                  </a:moveTo>
                  <a:lnTo>
                    <a:pt x="1576070" y="1589667"/>
                  </a:lnTo>
                  <a:lnTo>
                    <a:pt x="0" y="1589667"/>
                  </a:lnTo>
                  <a:lnTo>
                    <a:pt x="0" y="0"/>
                  </a:lnTo>
                  <a:lnTo>
                    <a:pt x="1304290" y="0"/>
                  </a:lnTo>
                  <a:close/>
                </a:path>
              </a:pathLst>
            </a:custGeom>
            <a:solidFill>
              <a:srgbClr val="E3E5FF"/>
            </a:solidFill>
          </p:spPr>
        </p:sp>
        <p:sp>
          <p:nvSpPr>
            <p:cNvPr id="19" name="Freeform 19"/>
            <p:cNvSpPr/>
            <p:nvPr/>
          </p:nvSpPr>
          <p:spPr>
            <a:xfrm>
              <a:off x="0" y="0"/>
              <a:ext cx="1588770" cy="1602367"/>
            </a:xfrm>
            <a:custGeom>
              <a:avLst/>
              <a:gdLst/>
              <a:ahLst/>
              <a:cxnLst/>
              <a:rect l="l" t="t" r="r" b="b"/>
              <a:pathLst>
                <a:path w="1588770" h="1602367">
                  <a:moveTo>
                    <a:pt x="1588770" y="1602367"/>
                  </a:moveTo>
                  <a:lnTo>
                    <a:pt x="0" y="1602367"/>
                  </a:lnTo>
                  <a:lnTo>
                    <a:pt x="0" y="0"/>
                  </a:lnTo>
                  <a:lnTo>
                    <a:pt x="1313180" y="0"/>
                  </a:lnTo>
                  <a:lnTo>
                    <a:pt x="1588770" y="275590"/>
                  </a:lnTo>
                  <a:cubicBezTo>
                    <a:pt x="1588770" y="275590"/>
                    <a:pt x="1588770" y="1602367"/>
                    <a:pt x="1588770" y="1602367"/>
                  </a:cubicBezTo>
                  <a:close/>
                  <a:moveTo>
                    <a:pt x="12700" y="1589667"/>
                  </a:moveTo>
                  <a:lnTo>
                    <a:pt x="1576070" y="1589667"/>
                  </a:lnTo>
                  <a:lnTo>
                    <a:pt x="1576070" y="280670"/>
                  </a:lnTo>
                  <a:lnTo>
                    <a:pt x="1308100" y="12700"/>
                  </a:lnTo>
                  <a:lnTo>
                    <a:pt x="12700" y="12700"/>
                  </a:lnTo>
                  <a:lnTo>
                    <a:pt x="12700" y="1589667"/>
                  </a:lnTo>
                  <a:close/>
                </a:path>
              </a:pathLst>
            </a:custGeom>
            <a:solidFill>
              <a:srgbClr val="000000"/>
            </a:solidFill>
          </p:spPr>
        </p:sp>
      </p:grpSp>
      <p:sp>
        <p:nvSpPr>
          <p:cNvPr id="20" name="TextBox 20"/>
          <p:cNvSpPr txBox="1"/>
          <p:nvPr/>
        </p:nvSpPr>
        <p:spPr>
          <a:xfrm>
            <a:off x="12742117" y="4777079"/>
            <a:ext cx="2270911" cy="1822668"/>
          </a:xfrm>
          <a:prstGeom prst="rect">
            <a:avLst/>
          </a:prstGeom>
        </p:spPr>
        <p:txBody>
          <a:bodyPr lIns="0" tIns="0" rIns="0" bIns="0" rtlCol="0" anchor="t">
            <a:spAutoFit/>
          </a:bodyPr>
          <a:lstStyle/>
          <a:p>
            <a:pPr algn="ctr">
              <a:lnSpc>
                <a:spcPts val="3552"/>
              </a:lnSpc>
            </a:pPr>
            <a:r>
              <a:rPr lang="en-US" sz="2732" dirty="0">
                <a:solidFill>
                  <a:srgbClr val="000000"/>
                </a:solidFill>
                <a:latin typeface="Telegraf"/>
              </a:rPr>
              <a:t>Ada yang </a:t>
            </a:r>
            <a:r>
              <a:rPr lang="en-US" sz="2732" dirty="0" err="1">
                <a:solidFill>
                  <a:srgbClr val="000000"/>
                </a:solidFill>
                <a:latin typeface="Telegraf"/>
              </a:rPr>
              <a:t>ingin</a:t>
            </a:r>
            <a:r>
              <a:rPr lang="en-US" sz="2732" dirty="0">
                <a:solidFill>
                  <a:srgbClr val="000000"/>
                </a:solidFill>
                <a:latin typeface="Telegraf"/>
              </a:rPr>
              <a:t> </a:t>
            </a:r>
            <a:r>
              <a:rPr lang="en-US" sz="2732" dirty="0" err="1">
                <a:solidFill>
                  <a:srgbClr val="000000"/>
                </a:solidFill>
                <a:latin typeface="Telegraf"/>
              </a:rPr>
              <a:t>bertanya</a:t>
            </a:r>
            <a:r>
              <a:rPr lang="en-US" sz="2732" dirty="0">
                <a:solidFill>
                  <a:srgbClr val="000000"/>
                </a:solidFill>
                <a:latin typeface="Telegraf"/>
              </a:rPr>
              <a:t>??</a:t>
            </a:r>
          </a:p>
          <a:p>
            <a:pPr marL="0" lvl="0" indent="0" algn="ctr">
              <a:lnSpc>
                <a:spcPts val="3552"/>
              </a:lnSpc>
            </a:pPr>
            <a:r>
              <a:rPr lang="en-US" sz="2732" smtClean="0">
                <a:solidFill>
                  <a:srgbClr val="000000"/>
                </a:solidFill>
                <a:latin typeface="Telegraf"/>
              </a:rPr>
              <a:t>..</a:t>
            </a:r>
            <a:endParaRPr lang="en-US" sz="2732" dirty="0">
              <a:solidFill>
                <a:srgbClr val="000000"/>
              </a:solidFill>
              <a:latin typeface="Telegraf"/>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691</Words>
  <Application>Microsoft Office PowerPoint</Application>
  <PresentationFormat>Custom</PresentationFormat>
  <Paragraphs>63</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Telegraf</vt:lpstr>
      <vt:lpstr>Telegraf Bold</vt:lpstr>
      <vt:lpstr>Agrandir Wide</vt:lpstr>
      <vt:lpstr>Agrandir Wide Medium</vt:lpstr>
      <vt:lpstr>Calibri</vt:lpstr>
      <vt:lpstr>Agrandir Wide Bold</vt:lpstr>
      <vt:lpstr>Telegraf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Memphis Berhenti Mulai Lanjutkan Curah Pendapat Presentasi</dc:title>
  <cp:lastModifiedBy>ACER</cp:lastModifiedBy>
  <cp:revision>3</cp:revision>
  <dcterms:created xsi:type="dcterms:W3CDTF">2006-08-16T00:00:00Z</dcterms:created>
  <dcterms:modified xsi:type="dcterms:W3CDTF">2023-09-04T07:03:03Z</dcterms:modified>
  <dc:identifier>DAFQsre4SHU</dc:identifier>
</cp:coreProperties>
</file>