
<file path=[Content_Types].xml><?xml version="1.0" encoding="utf-8"?>
<Types xmlns="http://schemas.openxmlformats.org/package/2006/content-types">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18"/>
  </p:notesMasterIdLst>
  <p:sldIdLst>
    <p:sldId id="256" r:id="rId2"/>
    <p:sldId id="257" r:id="rId3"/>
    <p:sldId id="258" r:id="rId4"/>
    <p:sldId id="259" r:id="rId5"/>
    <p:sldId id="260" r:id="rId6"/>
    <p:sldId id="310" r:id="rId7"/>
    <p:sldId id="261" r:id="rId8"/>
    <p:sldId id="262" r:id="rId9"/>
    <p:sldId id="312" r:id="rId10"/>
    <p:sldId id="311" r:id="rId11"/>
    <p:sldId id="266" r:id="rId12"/>
    <p:sldId id="263" r:id="rId13"/>
    <p:sldId id="264" r:id="rId14"/>
    <p:sldId id="265" r:id="rId15"/>
    <p:sldId id="272" r:id="rId16"/>
    <p:sldId id="284" r:id="rId17"/>
  </p:sldIdLst>
  <p:sldSz cx="9144000" cy="5143500" type="screen16x9"/>
  <p:notesSz cx="6858000" cy="9144000"/>
  <p:embeddedFontLst>
    <p:embeddedFont>
      <p:font typeface="Roboto" panose="020B0604020202020204" charset="0"/>
      <p:regular r:id="rId19"/>
      <p:bold r:id="rId20"/>
      <p:italic r:id="rId21"/>
      <p:boldItalic r:id="rId22"/>
    </p:embeddedFont>
    <p:embeddedFont>
      <p:font typeface="Merriweather" panose="020B0604020202020204" charset="0"/>
      <p:regular r:id="rId23"/>
      <p:bold r:id="rId24"/>
      <p:italic r:id="rId25"/>
      <p:boldItalic r:id="rId26"/>
    </p:embeddedFont>
    <p:embeddedFont>
      <p:font typeface="Georgia" panose="02040502050405020303" pitchFamily="18" charset="0"/>
      <p:regular r:id="rId27"/>
      <p:bold r:id="rId28"/>
      <p:italic r:id="rId29"/>
      <p:boldItalic r:id="rId30"/>
    </p:embeddedFont>
    <p:embeddedFont>
      <p:font typeface="Nunito Light" panose="020B0604020202020204" charset="0"/>
      <p:regular r:id="rId31"/>
      <p:italic r:id="rId32"/>
    </p:embeddedFont>
    <p:embeddedFont>
      <p:font typeface="Livvic" panose="020B0604020202020204" charset="0"/>
      <p:regular r:id="rId33"/>
      <p:bold r:id="rId34"/>
      <p:italic r:id="rId35"/>
      <p:boldItalic r:id="rId36"/>
    </p:embeddedFont>
    <p:embeddedFont>
      <p:font typeface="Berkshire Swash" panose="020B0604020202020204" charset="0"/>
      <p:regular r:id="rId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C83A550-F45D-45FA-98A6-08B6CCED1E59}">
  <a:tblStyle styleId="{6C83A550-F45D-45FA-98A6-08B6CCED1E5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426" autoAdjust="0"/>
    <p:restoredTop sz="94291" autoAdjust="0"/>
  </p:normalViewPr>
  <p:slideViewPr>
    <p:cSldViewPr snapToGrid="0">
      <p:cViewPr varScale="1">
        <p:scale>
          <a:sx n="93" d="100"/>
          <a:sy n="93" d="100"/>
        </p:scale>
        <p:origin x="648"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notesMaster" Target="notesMasters/notesMaster1.xml"/><Relationship Id="rId26" Type="http://schemas.openxmlformats.org/officeDocument/2006/relationships/font" Target="fonts/font8.fntdata"/><Relationship Id="rId39" Type="http://schemas.openxmlformats.org/officeDocument/2006/relationships/viewProps" Target="viewProps.xml"/><Relationship Id="rId21" Type="http://schemas.openxmlformats.org/officeDocument/2006/relationships/font" Target="fonts/font3.fntdata"/><Relationship Id="rId34" Type="http://schemas.openxmlformats.org/officeDocument/2006/relationships/font" Target="fonts/font16.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2.fntdata"/><Relationship Id="rId29" Type="http://schemas.openxmlformats.org/officeDocument/2006/relationships/font" Target="fonts/font11.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6.fntdata"/><Relationship Id="rId32" Type="http://schemas.openxmlformats.org/officeDocument/2006/relationships/font" Target="fonts/font14.fntdata"/><Relationship Id="rId37" Type="http://schemas.openxmlformats.org/officeDocument/2006/relationships/font" Target="fonts/font19.fntdata"/><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5.fntdata"/><Relationship Id="rId28" Type="http://schemas.openxmlformats.org/officeDocument/2006/relationships/font" Target="fonts/font10.fntdata"/><Relationship Id="rId36" Type="http://schemas.openxmlformats.org/officeDocument/2006/relationships/font" Target="fonts/font18.fntdata"/><Relationship Id="rId10" Type="http://schemas.openxmlformats.org/officeDocument/2006/relationships/slide" Target="slides/slide9.xml"/><Relationship Id="rId19" Type="http://schemas.openxmlformats.org/officeDocument/2006/relationships/font" Target="fonts/font1.fntdata"/><Relationship Id="rId31" Type="http://schemas.openxmlformats.org/officeDocument/2006/relationships/font" Target="fonts/font1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4.fntdata"/><Relationship Id="rId27" Type="http://schemas.openxmlformats.org/officeDocument/2006/relationships/font" Target="fonts/font9.fntdata"/><Relationship Id="rId30" Type="http://schemas.openxmlformats.org/officeDocument/2006/relationships/font" Target="fonts/font12.fntdata"/><Relationship Id="rId35" Type="http://schemas.openxmlformats.org/officeDocument/2006/relationships/font" Target="fonts/font17.fntdata"/><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7.fntdata"/><Relationship Id="rId33" Type="http://schemas.openxmlformats.org/officeDocument/2006/relationships/font" Target="fonts/font15.fntdata"/><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86706438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746942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60005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6"/>
        <p:cNvGrpSpPr/>
        <p:nvPr/>
      </p:nvGrpSpPr>
      <p:grpSpPr>
        <a:xfrm>
          <a:off x="0" y="0"/>
          <a:ext cx="0" cy="0"/>
          <a:chOff x="0" y="0"/>
          <a:chExt cx="0" cy="0"/>
        </a:xfrm>
      </p:grpSpPr>
      <p:sp>
        <p:nvSpPr>
          <p:cNvPr id="9147" name="Google Shape;9147;gb1a8945be4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8" name="Google Shape;9148;gb1a8945be4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41094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46685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4"/>
        <p:cNvGrpSpPr/>
        <p:nvPr/>
      </p:nvGrpSpPr>
      <p:grpSpPr>
        <a:xfrm>
          <a:off x="0" y="0"/>
          <a:ext cx="0" cy="0"/>
          <a:chOff x="0" y="0"/>
          <a:chExt cx="0" cy="0"/>
        </a:xfrm>
      </p:grpSpPr>
      <p:sp>
        <p:nvSpPr>
          <p:cNvPr id="17175" name="Google Shape;17175;gb1a8945be4_0_10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6" name="Google Shape;17176;gb1a8945be4_0_10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6939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13370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b1723facdc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b1723facd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84751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81055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50513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8584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273831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6"/>
        <p:cNvGrpSpPr/>
        <p:nvPr/>
      </p:nvGrpSpPr>
      <p:grpSpPr>
        <a:xfrm>
          <a:off x="0" y="0"/>
          <a:ext cx="0" cy="0"/>
          <a:chOff x="0" y="0"/>
          <a:chExt cx="0" cy="0"/>
        </a:xfrm>
      </p:grpSpPr>
      <p:sp>
        <p:nvSpPr>
          <p:cNvPr id="9247" name="Google Shape;9247;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8" name="Google Shape;9248;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45642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4"/>
        <p:cNvGrpSpPr/>
        <p:nvPr/>
      </p:nvGrpSpPr>
      <p:grpSpPr>
        <a:xfrm>
          <a:off x="0" y="0"/>
          <a:ext cx="0" cy="0"/>
          <a:chOff x="0" y="0"/>
          <a:chExt cx="0" cy="0"/>
        </a:xfrm>
      </p:grpSpPr>
      <p:sp>
        <p:nvSpPr>
          <p:cNvPr id="8735" name="Google Shape;8735;gb1a8945be4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6" name="Google Shape;8736;gb1a8945be4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81175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2800"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713213" y="1709220"/>
            <a:ext cx="2196000" cy="459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2" name="Google Shape;42;p14"/>
          <p:cNvSpPr txBox="1">
            <a:spLocks noGrp="1"/>
          </p:cNvSpPr>
          <p:nvPr>
            <p:ph type="title" idx="2" hasCustomPrompt="1"/>
          </p:nvPr>
        </p:nvSpPr>
        <p:spPr>
          <a:xfrm>
            <a:off x="7132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3" name="Google Shape;43;p14"/>
          <p:cNvSpPr txBox="1">
            <a:spLocks noGrp="1"/>
          </p:cNvSpPr>
          <p:nvPr>
            <p:ph type="subTitle" idx="3"/>
          </p:nvPr>
        </p:nvSpPr>
        <p:spPr>
          <a:xfrm>
            <a:off x="713213" y="2078613"/>
            <a:ext cx="2196000" cy="6633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4" name="Google Shape;44;p14"/>
          <p:cNvSpPr txBox="1">
            <a:spLocks noGrp="1"/>
          </p:cNvSpPr>
          <p:nvPr>
            <p:ph type="subTitle" idx="4"/>
          </p:nvPr>
        </p:nvSpPr>
        <p:spPr>
          <a:xfrm>
            <a:off x="3030913" y="170922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5" name="Google Shape;45;p14"/>
          <p:cNvSpPr txBox="1">
            <a:spLocks noGrp="1"/>
          </p:cNvSpPr>
          <p:nvPr>
            <p:ph type="title" idx="5" hasCustomPrompt="1"/>
          </p:nvPr>
        </p:nvSpPr>
        <p:spPr>
          <a:xfrm>
            <a:off x="30309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6" name="Google Shape;46;p14"/>
          <p:cNvSpPr txBox="1">
            <a:spLocks noGrp="1"/>
          </p:cNvSpPr>
          <p:nvPr>
            <p:ph type="subTitle" idx="6"/>
          </p:nvPr>
        </p:nvSpPr>
        <p:spPr>
          <a:xfrm>
            <a:off x="3030913" y="2078613"/>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 name="Google Shape;47;p14"/>
          <p:cNvSpPr txBox="1">
            <a:spLocks noGrp="1"/>
          </p:cNvSpPr>
          <p:nvPr>
            <p:ph type="subTitle" idx="7"/>
          </p:nvPr>
        </p:nvSpPr>
        <p:spPr>
          <a:xfrm>
            <a:off x="7132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8" name="Google Shape;48;p14"/>
          <p:cNvSpPr txBox="1">
            <a:spLocks noGrp="1"/>
          </p:cNvSpPr>
          <p:nvPr>
            <p:ph type="title" idx="8" hasCustomPrompt="1"/>
          </p:nvPr>
        </p:nvSpPr>
        <p:spPr>
          <a:xfrm>
            <a:off x="7132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9" name="Google Shape;49;p14"/>
          <p:cNvSpPr txBox="1">
            <a:spLocks noGrp="1"/>
          </p:cNvSpPr>
          <p:nvPr>
            <p:ph type="subTitle" idx="9"/>
          </p:nvPr>
        </p:nvSpPr>
        <p:spPr>
          <a:xfrm>
            <a:off x="7132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 name="Google Shape;50;p14"/>
          <p:cNvSpPr txBox="1">
            <a:spLocks noGrp="1"/>
          </p:cNvSpPr>
          <p:nvPr>
            <p:ph type="subTitle" idx="13"/>
          </p:nvPr>
        </p:nvSpPr>
        <p:spPr>
          <a:xfrm>
            <a:off x="30309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 name="Google Shape;51;p14"/>
          <p:cNvSpPr txBox="1">
            <a:spLocks noGrp="1"/>
          </p:cNvSpPr>
          <p:nvPr>
            <p:ph type="title" idx="14" hasCustomPrompt="1"/>
          </p:nvPr>
        </p:nvSpPr>
        <p:spPr>
          <a:xfrm>
            <a:off x="30309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2" name="Google Shape;52;p14"/>
          <p:cNvSpPr txBox="1">
            <a:spLocks noGrp="1"/>
          </p:cNvSpPr>
          <p:nvPr>
            <p:ph type="subTitle" idx="15"/>
          </p:nvPr>
        </p:nvSpPr>
        <p:spPr>
          <a:xfrm>
            <a:off x="30309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6"/>
        <p:cNvGrpSpPr/>
        <p:nvPr/>
      </p:nvGrpSpPr>
      <p:grpSpPr>
        <a:xfrm>
          <a:off x="0" y="0"/>
          <a:ext cx="0" cy="0"/>
          <a:chOff x="0" y="0"/>
          <a:chExt cx="0" cy="0"/>
        </a:xfrm>
      </p:grpSpPr>
      <p:sp>
        <p:nvSpPr>
          <p:cNvPr id="57" name="Google Shape;57;p1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8" name="Google Shape;58;p16"/>
          <p:cNvSpPr txBox="1">
            <a:spLocks noGrp="1"/>
          </p:cNvSpPr>
          <p:nvPr>
            <p:ph type="subTitle" idx="1"/>
          </p:nvPr>
        </p:nvSpPr>
        <p:spPr>
          <a:xfrm>
            <a:off x="6991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 name="Google Shape;59;p16"/>
          <p:cNvSpPr txBox="1">
            <a:spLocks noGrp="1"/>
          </p:cNvSpPr>
          <p:nvPr>
            <p:ph type="subTitle" idx="2"/>
          </p:nvPr>
        </p:nvSpPr>
        <p:spPr>
          <a:xfrm>
            <a:off x="6991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 name="Google Shape;60;p16"/>
          <p:cNvSpPr txBox="1">
            <a:spLocks noGrp="1"/>
          </p:cNvSpPr>
          <p:nvPr>
            <p:ph type="subTitle" idx="3"/>
          </p:nvPr>
        </p:nvSpPr>
        <p:spPr>
          <a:xfrm>
            <a:off x="330525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1" name="Google Shape;61;p16"/>
          <p:cNvSpPr txBox="1">
            <a:spLocks noGrp="1"/>
          </p:cNvSpPr>
          <p:nvPr>
            <p:ph type="subTitle" idx="4"/>
          </p:nvPr>
        </p:nvSpPr>
        <p:spPr>
          <a:xfrm>
            <a:off x="330525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2" name="Google Shape;62;p16"/>
          <p:cNvSpPr txBox="1">
            <a:spLocks noGrp="1"/>
          </p:cNvSpPr>
          <p:nvPr>
            <p:ph type="subTitle" idx="5"/>
          </p:nvPr>
        </p:nvSpPr>
        <p:spPr>
          <a:xfrm>
            <a:off x="59114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 name="Google Shape;63;p16"/>
          <p:cNvSpPr txBox="1">
            <a:spLocks noGrp="1"/>
          </p:cNvSpPr>
          <p:nvPr>
            <p:ph type="subTitle" idx="6"/>
          </p:nvPr>
        </p:nvSpPr>
        <p:spPr>
          <a:xfrm>
            <a:off x="59114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 name="Google Shape;79;p1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anks">
  <p:cSld name="CUSTOM_11">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312500" y="548650"/>
            <a:ext cx="6519000" cy="1179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7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2820650" y="3354900"/>
            <a:ext cx="3503100" cy="90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lt2"/>
                </a:solidFill>
                <a:latin typeface="Livvic"/>
                <a:ea typeface="Livvic"/>
                <a:cs typeface="Livvic"/>
                <a:sym typeface="Livvic"/>
              </a:rPr>
              <a:t>CREDITS:</a:t>
            </a:r>
            <a:endParaRPr sz="12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200">
                <a:solidFill>
                  <a:schemeClr val="lt2"/>
                </a:solidFill>
                <a:latin typeface="Livvic"/>
                <a:ea typeface="Livvic"/>
                <a:cs typeface="Livvic"/>
                <a:sym typeface="Livvic"/>
              </a:rPr>
              <a:t>This presentation template was created by </a:t>
            </a:r>
            <a:r>
              <a:rPr lang="en" sz="12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200">
                <a:solidFill>
                  <a:schemeClr val="lt2"/>
                </a:solidFill>
                <a:latin typeface="Livvic"/>
                <a:ea typeface="Livvic"/>
                <a:cs typeface="Livvic"/>
                <a:sym typeface="Livvic"/>
              </a:rPr>
              <a:t>, including icons by </a:t>
            </a:r>
            <a:r>
              <a:rPr lang="en" sz="12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200">
                <a:solidFill>
                  <a:schemeClr val="lt2"/>
                </a:solidFill>
                <a:latin typeface="Livvic"/>
                <a:ea typeface="Livvic"/>
                <a:cs typeface="Livvic"/>
                <a:sym typeface="Livvic"/>
              </a:rPr>
              <a:t>, infographics &amp; images by </a:t>
            </a:r>
            <a:r>
              <a:rPr lang="en" sz="12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200">
                <a:solidFill>
                  <a:schemeClr val="lt2"/>
                </a:solidFill>
                <a:latin typeface="Livvic"/>
                <a:ea typeface="Livvic"/>
                <a:cs typeface="Livvic"/>
                <a:sym typeface="Livvic"/>
              </a:rPr>
              <a:t> </a:t>
            </a:r>
            <a:endParaRPr sz="1200">
              <a:solidFill>
                <a:schemeClr val="lt2"/>
              </a:solidFill>
              <a:latin typeface="Livvic"/>
              <a:ea typeface="Livvic"/>
              <a:cs typeface="Livvic"/>
              <a:sym typeface="Livvic"/>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572000" y="1329738"/>
            <a:ext cx="3792900" cy="1173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2000">
                <a:solidFill>
                  <a:schemeClr val="accen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a:spLocks noGrp="1"/>
          </p:cNvSpPr>
          <p:nvPr>
            <p:ph type="subTitle" idx="1"/>
          </p:nvPr>
        </p:nvSpPr>
        <p:spPr>
          <a:xfrm>
            <a:off x="4572000" y="3297463"/>
            <a:ext cx="3792900" cy="516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292100">
              <a:spcBef>
                <a:spcPts val="0"/>
              </a:spcBef>
              <a:spcAft>
                <a:spcPts val="0"/>
              </a:spcAft>
              <a:buClr>
                <a:schemeClr val="accent3"/>
              </a:buClr>
              <a:buSzPts val="1000"/>
              <a:buFont typeface="Roboto"/>
              <a:buAutoNum type="arabicPeriod"/>
              <a:defRPr sz="1200"/>
            </a:lvl1pPr>
            <a:lvl2pPr marL="914400" lvl="1" indent="-292100">
              <a:spcBef>
                <a:spcPts val="0"/>
              </a:spcBef>
              <a:spcAft>
                <a:spcPts val="0"/>
              </a:spcAft>
              <a:buClr>
                <a:srgbClr val="1A3F61"/>
              </a:buClr>
              <a:buSzPts val="1000"/>
              <a:buFont typeface="Muli"/>
              <a:buAutoNum type="alphaLcPeriod"/>
              <a:defRPr/>
            </a:lvl2pPr>
            <a:lvl3pPr marL="1371600" lvl="2" indent="-292100">
              <a:spcBef>
                <a:spcPts val="1600"/>
              </a:spcBef>
              <a:spcAft>
                <a:spcPts val="0"/>
              </a:spcAft>
              <a:buClr>
                <a:srgbClr val="1A3F61"/>
              </a:buClr>
              <a:buSzPts val="1000"/>
              <a:buFont typeface="Muli"/>
              <a:buAutoNum type="romanLcPeriod"/>
              <a:defRPr/>
            </a:lvl3pPr>
            <a:lvl4pPr marL="1828800" lvl="3" indent="-292100">
              <a:spcBef>
                <a:spcPts val="1600"/>
              </a:spcBef>
              <a:spcAft>
                <a:spcPts val="0"/>
              </a:spcAft>
              <a:buClr>
                <a:srgbClr val="1A3F61"/>
              </a:buClr>
              <a:buSzPts val="1000"/>
              <a:buFont typeface="Muli"/>
              <a:buAutoNum type="arabicPeriod"/>
              <a:defRPr/>
            </a:lvl4pPr>
            <a:lvl5pPr marL="2286000" lvl="4" indent="-292100">
              <a:spcBef>
                <a:spcPts val="1600"/>
              </a:spcBef>
              <a:spcAft>
                <a:spcPts val="0"/>
              </a:spcAft>
              <a:buClr>
                <a:srgbClr val="1A3F61"/>
              </a:buClr>
              <a:buSzPts val="1000"/>
              <a:buFont typeface="Muli"/>
              <a:buAutoNum type="alphaLcPeriod"/>
              <a:defRPr/>
            </a:lvl5pPr>
            <a:lvl6pPr marL="2743200" lvl="5" indent="-292100">
              <a:spcBef>
                <a:spcPts val="1600"/>
              </a:spcBef>
              <a:spcAft>
                <a:spcPts val="0"/>
              </a:spcAft>
              <a:buClr>
                <a:srgbClr val="1A3F61"/>
              </a:buClr>
              <a:buSzPts val="1000"/>
              <a:buFont typeface="Muli"/>
              <a:buAutoNum type="romanLcPeriod"/>
              <a:defRPr/>
            </a:lvl6pPr>
            <a:lvl7pPr marL="3200400" lvl="6" indent="-292100">
              <a:spcBef>
                <a:spcPts val="1600"/>
              </a:spcBef>
              <a:spcAft>
                <a:spcPts val="0"/>
              </a:spcAft>
              <a:buClr>
                <a:srgbClr val="1A3F61"/>
              </a:buClr>
              <a:buSzPts val="1000"/>
              <a:buFont typeface="Muli"/>
              <a:buAutoNum type="arabicPeriod"/>
              <a:defRPr/>
            </a:lvl7pPr>
            <a:lvl8pPr marL="3657600" lvl="7" indent="-292100">
              <a:spcBef>
                <a:spcPts val="1600"/>
              </a:spcBef>
              <a:spcAft>
                <a:spcPts val="0"/>
              </a:spcAft>
              <a:buClr>
                <a:srgbClr val="1A3F61"/>
              </a:buClr>
              <a:buSzPts val="1000"/>
              <a:buFont typeface="Muli"/>
              <a:buAutoNum type="alphaLcPeriod"/>
              <a:defRPr/>
            </a:lvl8pPr>
            <a:lvl9pPr marL="4114800" lvl="8" indent="-292100">
              <a:spcBef>
                <a:spcPts val="1600"/>
              </a:spcBef>
              <a:spcAft>
                <a:spcPts val="1600"/>
              </a:spcAft>
              <a:buClr>
                <a:srgbClr val="1A3F61"/>
              </a:buClr>
              <a:buSzPts val="1000"/>
              <a:buFont typeface="Muli"/>
              <a:buAutoNum type="romanLcPerio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2317650" y="2084425"/>
            <a:ext cx="3792900" cy="11598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000" b="1">
                <a:latin typeface="Merriweather"/>
                <a:ea typeface="Merriweather"/>
                <a:cs typeface="Merriweather"/>
                <a:sym typeface="Merriweather"/>
              </a:defRPr>
            </a:lvl1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4" r:id="rId5"/>
    <p:sldLayoutId id="2147483655" r:id="rId6"/>
    <p:sldLayoutId id="2147483656" r:id="rId7"/>
    <p:sldLayoutId id="2147483658" r:id="rId8"/>
    <p:sldLayoutId id="2147483659" r:id="rId9"/>
    <p:sldLayoutId id="2147483660" r:id="rId10"/>
    <p:sldLayoutId id="2147483661" r:id="rId11"/>
    <p:sldLayoutId id="2147483662" r:id="rId12"/>
    <p:sldLayoutId id="2147483664" r:id="rId13"/>
    <p:sldLayoutId id="2147483671"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grpSp>
        <p:nvGrpSpPr>
          <p:cNvPr id="124" name="Google Shape;124;p28"/>
          <p:cNvGrpSpPr/>
          <p:nvPr/>
        </p:nvGrpSpPr>
        <p:grpSpPr>
          <a:xfrm rot="-1985458">
            <a:off x="-433264" y="-956787"/>
            <a:ext cx="3236603" cy="2992665"/>
            <a:chOff x="2483025" y="1774950"/>
            <a:chExt cx="1815750" cy="1678900"/>
          </a:xfrm>
        </p:grpSpPr>
        <p:sp>
          <p:nvSpPr>
            <p:cNvPr id="125" name="Google Shape;125;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8"/>
          <p:cNvGrpSpPr/>
          <p:nvPr/>
        </p:nvGrpSpPr>
        <p:grpSpPr>
          <a:xfrm>
            <a:off x="6981011" y="1736299"/>
            <a:ext cx="3317106" cy="2634668"/>
            <a:chOff x="3275400" y="1702825"/>
            <a:chExt cx="1966625" cy="1562025"/>
          </a:xfrm>
        </p:grpSpPr>
        <p:sp>
          <p:nvSpPr>
            <p:cNvPr id="185" name="Google Shape;185;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8"/>
          <p:cNvSpPr txBox="1">
            <a:spLocks noGrp="1"/>
          </p:cNvSpPr>
          <p:nvPr>
            <p:ph type="ctrTitle"/>
          </p:nvPr>
        </p:nvSpPr>
        <p:spPr>
          <a:xfrm>
            <a:off x="2228249" y="1988983"/>
            <a:ext cx="4687500" cy="1499461"/>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dirty="0">
                <a:solidFill>
                  <a:schemeClr val="lt2"/>
                </a:solidFill>
              </a:rPr>
              <a:t>What</a:t>
            </a:r>
            <a:r>
              <a:rPr dirty="0"/>
              <a:t> </a:t>
            </a:r>
            <a:br>
              <a:rPr dirty="0"/>
            </a:br>
            <a:r>
              <a:rPr dirty="0"/>
              <a:t>Is A Customs</a:t>
            </a:r>
            <a:endParaRPr dirty="0">
              <a:solidFill>
                <a:schemeClr val="lt2"/>
              </a:solidFill>
            </a:endParaRPr>
          </a:p>
        </p:txBody>
      </p:sp>
      <p:grpSp>
        <p:nvGrpSpPr>
          <p:cNvPr id="216" name="Google Shape;216;p28"/>
          <p:cNvGrpSpPr/>
          <p:nvPr/>
        </p:nvGrpSpPr>
        <p:grpSpPr>
          <a:xfrm>
            <a:off x="3445900" y="3726568"/>
            <a:ext cx="2252199" cy="93989"/>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19" name="Google Shape;219;p28"/>
          <p:cNvGrpSpPr/>
          <p:nvPr/>
        </p:nvGrpSpPr>
        <p:grpSpPr>
          <a:xfrm>
            <a:off x="3438110" y="1645125"/>
            <a:ext cx="2252199" cy="9398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 name="Google Shape;222;p28"/>
          <p:cNvGrpSpPr/>
          <p:nvPr/>
        </p:nvGrpSpPr>
        <p:grpSpPr>
          <a:xfrm>
            <a:off x="6904811" y="1736299"/>
            <a:ext cx="3317106" cy="2634668"/>
            <a:chOff x="3275400" y="1702825"/>
            <a:chExt cx="1966625" cy="1562025"/>
          </a:xfrm>
        </p:grpSpPr>
        <p:sp>
          <p:nvSpPr>
            <p:cNvPr id="223" name="Google Shape;223;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28"/>
          <p:cNvGrpSpPr/>
          <p:nvPr/>
        </p:nvGrpSpPr>
        <p:grpSpPr>
          <a:xfrm rot="-1985458">
            <a:off x="-512319" y="-1004653"/>
            <a:ext cx="3236603" cy="2992665"/>
            <a:chOff x="2483025" y="1774950"/>
            <a:chExt cx="1815750" cy="1678900"/>
          </a:xfrm>
        </p:grpSpPr>
        <p:sp>
          <p:nvSpPr>
            <p:cNvPr id="253" name="Google Shape;253;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oogle Shape;17453;p56">
            <a:extLst>
              <a:ext uri="{FF2B5EF4-FFF2-40B4-BE49-F238E27FC236}">
                <a16:creationId xmlns:a16="http://schemas.microsoft.com/office/drawing/2014/main" xmlns="" id="{BEE2499A-347C-408B-9AAE-F08CD13A36A3}"/>
              </a:ext>
            </a:extLst>
          </p:cNvPr>
          <p:cNvGrpSpPr/>
          <p:nvPr/>
        </p:nvGrpSpPr>
        <p:grpSpPr>
          <a:xfrm rot="1299584" flipH="1">
            <a:off x="6391056" y="3769500"/>
            <a:ext cx="2773185" cy="1893403"/>
            <a:chOff x="2993825" y="1633600"/>
            <a:chExt cx="2381275" cy="1625825"/>
          </a:xfrm>
        </p:grpSpPr>
        <p:sp>
          <p:nvSpPr>
            <p:cNvPr id="64" name="Google Shape;17454;p56">
              <a:extLst>
                <a:ext uri="{FF2B5EF4-FFF2-40B4-BE49-F238E27FC236}">
                  <a16:creationId xmlns:a16="http://schemas.microsoft.com/office/drawing/2014/main" xmlns="" id="{65FAE9C1-1BE8-48E4-9991-D0DAA41A474A}"/>
                </a:ext>
              </a:extLst>
            </p:cNvPr>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7455;p56">
              <a:extLst>
                <a:ext uri="{FF2B5EF4-FFF2-40B4-BE49-F238E27FC236}">
                  <a16:creationId xmlns:a16="http://schemas.microsoft.com/office/drawing/2014/main" xmlns="" id="{066E5389-25D9-4024-8179-E5A418D99746}"/>
                </a:ext>
              </a:extLst>
            </p:cNvPr>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7456;p56">
              <a:extLst>
                <a:ext uri="{FF2B5EF4-FFF2-40B4-BE49-F238E27FC236}">
                  <a16:creationId xmlns:a16="http://schemas.microsoft.com/office/drawing/2014/main" xmlns="" id="{9B464BA5-21BB-4EF1-AA26-A9EB1EA22AF3}"/>
                </a:ext>
              </a:extLst>
            </p:cNvPr>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7457;p56">
              <a:extLst>
                <a:ext uri="{FF2B5EF4-FFF2-40B4-BE49-F238E27FC236}">
                  <a16:creationId xmlns:a16="http://schemas.microsoft.com/office/drawing/2014/main" xmlns="" id="{C712BBA9-9CB5-44FD-B1DA-659267F738B4}"/>
                </a:ext>
              </a:extLst>
            </p:cNvPr>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7458;p56">
              <a:extLst>
                <a:ext uri="{FF2B5EF4-FFF2-40B4-BE49-F238E27FC236}">
                  <a16:creationId xmlns:a16="http://schemas.microsoft.com/office/drawing/2014/main" xmlns="" id="{6C39D011-7DBC-4BFB-BE63-80AD4D16B8C3}"/>
                </a:ext>
              </a:extLst>
            </p:cNvPr>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7459;p56">
              <a:extLst>
                <a:ext uri="{FF2B5EF4-FFF2-40B4-BE49-F238E27FC236}">
                  <a16:creationId xmlns:a16="http://schemas.microsoft.com/office/drawing/2014/main" xmlns="" id="{88164790-3808-46EF-8188-CA203EF1C727}"/>
                </a:ext>
              </a:extLst>
            </p:cNvPr>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7460;p56">
              <a:extLst>
                <a:ext uri="{FF2B5EF4-FFF2-40B4-BE49-F238E27FC236}">
                  <a16:creationId xmlns:a16="http://schemas.microsoft.com/office/drawing/2014/main" xmlns="" id="{D076D6C4-213A-426E-B7D5-C0B14279BEC7}"/>
                </a:ext>
              </a:extLst>
            </p:cNvPr>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7461;p56">
              <a:extLst>
                <a:ext uri="{FF2B5EF4-FFF2-40B4-BE49-F238E27FC236}">
                  <a16:creationId xmlns:a16="http://schemas.microsoft.com/office/drawing/2014/main" xmlns="" id="{A48983DD-A384-432F-AEE1-40890D800779}"/>
                </a:ext>
              </a:extLst>
            </p:cNvPr>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7462;p56">
              <a:extLst>
                <a:ext uri="{FF2B5EF4-FFF2-40B4-BE49-F238E27FC236}">
                  <a16:creationId xmlns:a16="http://schemas.microsoft.com/office/drawing/2014/main" xmlns="" id="{49B7BF9B-4648-4E60-9462-09BB220CA72D}"/>
                </a:ext>
              </a:extLst>
            </p:cNvPr>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7463;p56">
              <a:extLst>
                <a:ext uri="{FF2B5EF4-FFF2-40B4-BE49-F238E27FC236}">
                  <a16:creationId xmlns:a16="http://schemas.microsoft.com/office/drawing/2014/main" xmlns="" id="{C9BBACCE-100F-4838-8742-1E538CCE976A}"/>
                </a:ext>
              </a:extLst>
            </p:cNvPr>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7464;p56">
              <a:extLst>
                <a:ext uri="{FF2B5EF4-FFF2-40B4-BE49-F238E27FC236}">
                  <a16:creationId xmlns:a16="http://schemas.microsoft.com/office/drawing/2014/main" xmlns="" id="{B085B4A9-626D-47D6-8724-A108380D4D3E}"/>
                </a:ext>
              </a:extLst>
            </p:cNvPr>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7465;p56">
              <a:extLst>
                <a:ext uri="{FF2B5EF4-FFF2-40B4-BE49-F238E27FC236}">
                  <a16:creationId xmlns:a16="http://schemas.microsoft.com/office/drawing/2014/main" xmlns="" id="{5C1F1825-1C52-4B8E-BDE2-E91916DA5EFD}"/>
                </a:ext>
              </a:extLst>
            </p:cNvPr>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7466;p56">
              <a:extLst>
                <a:ext uri="{FF2B5EF4-FFF2-40B4-BE49-F238E27FC236}">
                  <a16:creationId xmlns:a16="http://schemas.microsoft.com/office/drawing/2014/main" xmlns="" id="{230219ED-5713-4C22-8848-0BC6AA0A24F4}"/>
                </a:ext>
              </a:extLst>
            </p:cNvPr>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7467;p56">
              <a:extLst>
                <a:ext uri="{FF2B5EF4-FFF2-40B4-BE49-F238E27FC236}">
                  <a16:creationId xmlns:a16="http://schemas.microsoft.com/office/drawing/2014/main" xmlns="" id="{D5CCCA73-3559-4771-B9C4-5814A8A4DBE4}"/>
                </a:ext>
              </a:extLst>
            </p:cNvPr>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7468;p56">
              <a:extLst>
                <a:ext uri="{FF2B5EF4-FFF2-40B4-BE49-F238E27FC236}">
                  <a16:creationId xmlns:a16="http://schemas.microsoft.com/office/drawing/2014/main" xmlns="" id="{CB7972F3-FE39-422B-9F64-7570AB4A2A20}"/>
                </a:ext>
              </a:extLst>
            </p:cNvPr>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7469;p56">
              <a:extLst>
                <a:ext uri="{FF2B5EF4-FFF2-40B4-BE49-F238E27FC236}">
                  <a16:creationId xmlns:a16="http://schemas.microsoft.com/office/drawing/2014/main" xmlns="" id="{70414649-69EB-41B0-B1CD-06C8499B2419}"/>
                </a:ext>
              </a:extLst>
            </p:cNvPr>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7470;p56">
              <a:extLst>
                <a:ext uri="{FF2B5EF4-FFF2-40B4-BE49-F238E27FC236}">
                  <a16:creationId xmlns:a16="http://schemas.microsoft.com/office/drawing/2014/main" xmlns="" id="{09BD509B-24D1-42BA-8307-4DDB243231D8}"/>
                </a:ext>
              </a:extLst>
            </p:cNvPr>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7471;p56">
              <a:extLst>
                <a:ext uri="{FF2B5EF4-FFF2-40B4-BE49-F238E27FC236}">
                  <a16:creationId xmlns:a16="http://schemas.microsoft.com/office/drawing/2014/main" xmlns="" id="{2BB49451-3141-4620-8285-7C37B44927A5}"/>
                </a:ext>
              </a:extLst>
            </p:cNvPr>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7472;p56">
              <a:extLst>
                <a:ext uri="{FF2B5EF4-FFF2-40B4-BE49-F238E27FC236}">
                  <a16:creationId xmlns:a16="http://schemas.microsoft.com/office/drawing/2014/main" xmlns="" id="{EA440EF0-BE33-4F22-B625-4515D394B651}"/>
                </a:ext>
              </a:extLst>
            </p:cNvPr>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7473;p56">
              <a:extLst>
                <a:ext uri="{FF2B5EF4-FFF2-40B4-BE49-F238E27FC236}">
                  <a16:creationId xmlns:a16="http://schemas.microsoft.com/office/drawing/2014/main" xmlns="" id="{274DA63C-7F46-44C0-B107-F687835802BE}"/>
                </a:ext>
              </a:extLst>
            </p:cNvPr>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7474;p56">
              <a:extLst>
                <a:ext uri="{FF2B5EF4-FFF2-40B4-BE49-F238E27FC236}">
                  <a16:creationId xmlns:a16="http://schemas.microsoft.com/office/drawing/2014/main" xmlns="" id="{55088F17-2812-4959-B102-32406E5657A5}"/>
                </a:ext>
              </a:extLst>
            </p:cNvPr>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7475;p56">
              <a:extLst>
                <a:ext uri="{FF2B5EF4-FFF2-40B4-BE49-F238E27FC236}">
                  <a16:creationId xmlns:a16="http://schemas.microsoft.com/office/drawing/2014/main" xmlns="" id="{7F701F33-F7B7-42EC-AA9B-15309A352443}"/>
                </a:ext>
              </a:extLst>
            </p:cNvPr>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7476;p56">
              <a:extLst>
                <a:ext uri="{FF2B5EF4-FFF2-40B4-BE49-F238E27FC236}">
                  <a16:creationId xmlns:a16="http://schemas.microsoft.com/office/drawing/2014/main" xmlns="" id="{6DAA18F2-7BEE-49B4-A5C6-A2A81DC75F0A}"/>
                </a:ext>
              </a:extLst>
            </p:cNvPr>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7477;p56">
              <a:extLst>
                <a:ext uri="{FF2B5EF4-FFF2-40B4-BE49-F238E27FC236}">
                  <a16:creationId xmlns:a16="http://schemas.microsoft.com/office/drawing/2014/main" xmlns="" id="{DBFF2FB8-1C8A-46ED-85F9-5604FBD2B529}"/>
                </a:ext>
              </a:extLst>
            </p:cNvPr>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7478;p56">
              <a:extLst>
                <a:ext uri="{FF2B5EF4-FFF2-40B4-BE49-F238E27FC236}">
                  <a16:creationId xmlns:a16="http://schemas.microsoft.com/office/drawing/2014/main" xmlns="" id="{12BF19D7-0272-48E6-BDEC-1C3ECD345B4C}"/>
                </a:ext>
              </a:extLst>
            </p:cNvPr>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7479;p56">
              <a:extLst>
                <a:ext uri="{FF2B5EF4-FFF2-40B4-BE49-F238E27FC236}">
                  <a16:creationId xmlns:a16="http://schemas.microsoft.com/office/drawing/2014/main" xmlns="" id="{5BFE70ED-95B0-4855-8DD2-315F7E2B6AF3}"/>
                </a:ext>
              </a:extLst>
            </p:cNvPr>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7480;p56">
              <a:extLst>
                <a:ext uri="{FF2B5EF4-FFF2-40B4-BE49-F238E27FC236}">
                  <a16:creationId xmlns:a16="http://schemas.microsoft.com/office/drawing/2014/main" xmlns="" id="{9BCD530A-0326-47FA-98D8-CC7FC0FB3F99}"/>
                </a:ext>
              </a:extLst>
            </p:cNvPr>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7481;p56">
              <a:extLst>
                <a:ext uri="{FF2B5EF4-FFF2-40B4-BE49-F238E27FC236}">
                  <a16:creationId xmlns:a16="http://schemas.microsoft.com/office/drawing/2014/main" xmlns="" id="{8CA6F9DF-75FF-42C5-96C3-252ADAE0DC66}"/>
                </a:ext>
              </a:extLst>
            </p:cNvPr>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7482;p56">
              <a:extLst>
                <a:ext uri="{FF2B5EF4-FFF2-40B4-BE49-F238E27FC236}">
                  <a16:creationId xmlns:a16="http://schemas.microsoft.com/office/drawing/2014/main" xmlns="" id="{0BD0FF8A-90A3-4548-9A96-1BDA43662FCB}"/>
                </a:ext>
              </a:extLst>
            </p:cNvPr>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7483;p56">
              <a:extLst>
                <a:ext uri="{FF2B5EF4-FFF2-40B4-BE49-F238E27FC236}">
                  <a16:creationId xmlns:a16="http://schemas.microsoft.com/office/drawing/2014/main" xmlns="" id="{AD475C5B-D7A2-4A47-88B4-23C03F426B79}"/>
                </a:ext>
              </a:extLst>
            </p:cNvPr>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7484;p56">
              <a:extLst>
                <a:ext uri="{FF2B5EF4-FFF2-40B4-BE49-F238E27FC236}">
                  <a16:creationId xmlns:a16="http://schemas.microsoft.com/office/drawing/2014/main" xmlns="" id="{B794E8A9-5F91-408B-B421-DC8AECD4338E}"/>
                </a:ext>
              </a:extLst>
            </p:cNvPr>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7485;p56">
              <a:extLst>
                <a:ext uri="{FF2B5EF4-FFF2-40B4-BE49-F238E27FC236}">
                  <a16:creationId xmlns:a16="http://schemas.microsoft.com/office/drawing/2014/main" xmlns="" id="{0247A640-70B3-4402-A36F-8CF7B3949FE4}"/>
                </a:ext>
              </a:extLst>
            </p:cNvPr>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7486;p56">
              <a:extLst>
                <a:ext uri="{FF2B5EF4-FFF2-40B4-BE49-F238E27FC236}">
                  <a16:creationId xmlns:a16="http://schemas.microsoft.com/office/drawing/2014/main" xmlns="" id="{F5BCC0FF-C1A8-44CC-8E93-7B9DD5ED06F9}"/>
                </a:ext>
              </a:extLst>
            </p:cNvPr>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7487;p56">
              <a:extLst>
                <a:ext uri="{FF2B5EF4-FFF2-40B4-BE49-F238E27FC236}">
                  <a16:creationId xmlns:a16="http://schemas.microsoft.com/office/drawing/2014/main" xmlns="" id="{7B8CFDE3-61AB-4288-8AD1-2AE61F77BFEB}"/>
                </a:ext>
              </a:extLst>
            </p:cNvPr>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7488;p56">
              <a:extLst>
                <a:ext uri="{FF2B5EF4-FFF2-40B4-BE49-F238E27FC236}">
                  <a16:creationId xmlns:a16="http://schemas.microsoft.com/office/drawing/2014/main" xmlns="" id="{66069F2E-A36C-4B6C-B9EF-119B90095ABF}"/>
                </a:ext>
              </a:extLst>
            </p:cNvPr>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7489;p56">
              <a:extLst>
                <a:ext uri="{FF2B5EF4-FFF2-40B4-BE49-F238E27FC236}">
                  <a16:creationId xmlns:a16="http://schemas.microsoft.com/office/drawing/2014/main" xmlns="" id="{D83F2F1C-B4F9-40E4-9BBE-86E85E8F7BBC}"/>
                </a:ext>
              </a:extLst>
            </p:cNvPr>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7490;p56">
              <a:extLst>
                <a:ext uri="{FF2B5EF4-FFF2-40B4-BE49-F238E27FC236}">
                  <a16:creationId xmlns:a16="http://schemas.microsoft.com/office/drawing/2014/main" xmlns="" id="{16C415E5-DC46-4D56-8206-FE12A476448B}"/>
                </a:ext>
              </a:extLst>
            </p:cNvPr>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7491;p56">
              <a:extLst>
                <a:ext uri="{FF2B5EF4-FFF2-40B4-BE49-F238E27FC236}">
                  <a16:creationId xmlns:a16="http://schemas.microsoft.com/office/drawing/2014/main" xmlns="" id="{44A926EB-208C-4035-9A16-FAC9B9DDC6D2}"/>
                </a:ext>
              </a:extLst>
            </p:cNvPr>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7492;p56">
              <a:extLst>
                <a:ext uri="{FF2B5EF4-FFF2-40B4-BE49-F238E27FC236}">
                  <a16:creationId xmlns:a16="http://schemas.microsoft.com/office/drawing/2014/main" xmlns="" id="{E80BA2CC-C7C8-4873-B3E1-B5B193A5A8EA}"/>
                </a:ext>
              </a:extLst>
            </p:cNvPr>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7493;p56">
              <a:extLst>
                <a:ext uri="{FF2B5EF4-FFF2-40B4-BE49-F238E27FC236}">
                  <a16:creationId xmlns:a16="http://schemas.microsoft.com/office/drawing/2014/main" xmlns="" id="{0CDD8EBA-1034-462F-98E2-999A94A63E35}"/>
                </a:ext>
              </a:extLst>
            </p:cNvPr>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7494;p56">
              <a:extLst>
                <a:ext uri="{FF2B5EF4-FFF2-40B4-BE49-F238E27FC236}">
                  <a16:creationId xmlns:a16="http://schemas.microsoft.com/office/drawing/2014/main" xmlns="" id="{9951EE24-BE4F-46ED-BDA3-DC7987B6F49E}"/>
                </a:ext>
              </a:extLst>
            </p:cNvPr>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7495;p56">
              <a:extLst>
                <a:ext uri="{FF2B5EF4-FFF2-40B4-BE49-F238E27FC236}">
                  <a16:creationId xmlns:a16="http://schemas.microsoft.com/office/drawing/2014/main" xmlns="" id="{188F6CF4-F16A-4A39-961E-00305434DC1B}"/>
                </a:ext>
              </a:extLst>
            </p:cNvPr>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7496;p56">
              <a:extLst>
                <a:ext uri="{FF2B5EF4-FFF2-40B4-BE49-F238E27FC236}">
                  <a16:creationId xmlns:a16="http://schemas.microsoft.com/office/drawing/2014/main" xmlns="" id="{0490FB63-51A5-4F84-8ECE-25A380FB77C1}"/>
                </a:ext>
              </a:extLst>
            </p:cNvPr>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7497;p56">
              <a:extLst>
                <a:ext uri="{FF2B5EF4-FFF2-40B4-BE49-F238E27FC236}">
                  <a16:creationId xmlns:a16="http://schemas.microsoft.com/office/drawing/2014/main" xmlns="" id="{7159C9C5-A066-49B4-A76F-68B50FAAC880}"/>
                </a:ext>
              </a:extLst>
            </p:cNvPr>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7498;p56">
              <a:extLst>
                <a:ext uri="{FF2B5EF4-FFF2-40B4-BE49-F238E27FC236}">
                  <a16:creationId xmlns:a16="http://schemas.microsoft.com/office/drawing/2014/main" xmlns="" id="{4C71821D-2889-4177-A3C0-2D8984226608}"/>
                </a:ext>
              </a:extLst>
            </p:cNvPr>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7499;p56">
              <a:extLst>
                <a:ext uri="{FF2B5EF4-FFF2-40B4-BE49-F238E27FC236}">
                  <a16:creationId xmlns:a16="http://schemas.microsoft.com/office/drawing/2014/main" xmlns="" id="{56576794-7D8B-4DCB-8C91-73F6314D8E2C}"/>
                </a:ext>
              </a:extLst>
            </p:cNvPr>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7500;p56">
              <a:extLst>
                <a:ext uri="{FF2B5EF4-FFF2-40B4-BE49-F238E27FC236}">
                  <a16:creationId xmlns:a16="http://schemas.microsoft.com/office/drawing/2014/main" xmlns="" id="{A57D76E7-5014-46CB-81C2-1C90CF917D33}"/>
                </a:ext>
              </a:extLst>
            </p:cNvPr>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7501;p56">
              <a:extLst>
                <a:ext uri="{FF2B5EF4-FFF2-40B4-BE49-F238E27FC236}">
                  <a16:creationId xmlns:a16="http://schemas.microsoft.com/office/drawing/2014/main" xmlns="" id="{AFA1A62F-63B5-424B-980B-4FD7DE9AA3D6}"/>
                </a:ext>
              </a:extLst>
            </p:cNvPr>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7502;p56">
              <a:extLst>
                <a:ext uri="{FF2B5EF4-FFF2-40B4-BE49-F238E27FC236}">
                  <a16:creationId xmlns:a16="http://schemas.microsoft.com/office/drawing/2014/main" xmlns="" id="{E1FC8A04-79FF-4C6C-87A2-42648F19BC07}"/>
                </a:ext>
              </a:extLst>
            </p:cNvPr>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7503;p56">
              <a:extLst>
                <a:ext uri="{FF2B5EF4-FFF2-40B4-BE49-F238E27FC236}">
                  <a16:creationId xmlns:a16="http://schemas.microsoft.com/office/drawing/2014/main" xmlns="" id="{43646CFC-491D-4714-A4A5-AFAD9ED6AABE}"/>
                </a:ext>
              </a:extLst>
            </p:cNvPr>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7504;p56">
              <a:extLst>
                <a:ext uri="{FF2B5EF4-FFF2-40B4-BE49-F238E27FC236}">
                  <a16:creationId xmlns:a16="http://schemas.microsoft.com/office/drawing/2014/main" xmlns="" id="{D533CA78-E6E4-4406-99D1-AD8070BA86A5}"/>
                </a:ext>
              </a:extLst>
            </p:cNvPr>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7505;p56">
              <a:extLst>
                <a:ext uri="{FF2B5EF4-FFF2-40B4-BE49-F238E27FC236}">
                  <a16:creationId xmlns:a16="http://schemas.microsoft.com/office/drawing/2014/main" xmlns="" id="{9B8085F2-A9FF-4066-A20E-502721B666BA}"/>
                </a:ext>
              </a:extLst>
            </p:cNvPr>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7506;p56">
              <a:extLst>
                <a:ext uri="{FF2B5EF4-FFF2-40B4-BE49-F238E27FC236}">
                  <a16:creationId xmlns:a16="http://schemas.microsoft.com/office/drawing/2014/main" xmlns="" id="{078B0520-F36A-41D5-9835-70500FCBAB8F}"/>
                </a:ext>
              </a:extLst>
            </p:cNvPr>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7507;p56">
              <a:extLst>
                <a:ext uri="{FF2B5EF4-FFF2-40B4-BE49-F238E27FC236}">
                  <a16:creationId xmlns:a16="http://schemas.microsoft.com/office/drawing/2014/main" xmlns="" id="{1F217F8C-2B46-4C27-976A-14554EDB7036}"/>
                </a:ext>
              </a:extLst>
            </p:cNvPr>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7508;p56">
              <a:extLst>
                <a:ext uri="{FF2B5EF4-FFF2-40B4-BE49-F238E27FC236}">
                  <a16:creationId xmlns:a16="http://schemas.microsoft.com/office/drawing/2014/main" xmlns="" id="{C81F7F06-66B6-48EA-8574-F43D3C583EBC}"/>
                </a:ext>
              </a:extLst>
            </p:cNvPr>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7509;p56">
              <a:extLst>
                <a:ext uri="{FF2B5EF4-FFF2-40B4-BE49-F238E27FC236}">
                  <a16:creationId xmlns:a16="http://schemas.microsoft.com/office/drawing/2014/main" xmlns="" id="{BDCC73B7-6D05-4E3C-8A34-A68DDBE46B45}"/>
                </a:ext>
              </a:extLst>
            </p:cNvPr>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7510;p56">
              <a:extLst>
                <a:ext uri="{FF2B5EF4-FFF2-40B4-BE49-F238E27FC236}">
                  <a16:creationId xmlns:a16="http://schemas.microsoft.com/office/drawing/2014/main" xmlns="" id="{A94C7266-6B9D-45B6-B26D-3612CB455F4A}"/>
                </a:ext>
              </a:extLst>
            </p:cNvPr>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7511;p56">
              <a:extLst>
                <a:ext uri="{FF2B5EF4-FFF2-40B4-BE49-F238E27FC236}">
                  <a16:creationId xmlns:a16="http://schemas.microsoft.com/office/drawing/2014/main" xmlns="" id="{BFD5F41B-460A-4762-922B-3EF683FC827D}"/>
                </a:ext>
              </a:extLst>
            </p:cNvPr>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7512;p56">
              <a:extLst>
                <a:ext uri="{FF2B5EF4-FFF2-40B4-BE49-F238E27FC236}">
                  <a16:creationId xmlns:a16="http://schemas.microsoft.com/office/drawing/2014/main" xmlns="" id="{91A48596-9932-4FF1-B6AC-F8CBF8DDA975}"/>
                </a:ext>
              </a:extLst>
            </p:cNvPr>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7513;p56">
              <a:extLst>
                <a:ext uri="{FF2B5EF4-FFF2-40B4-BE49-F238E27FC236}">
                  <a16:creationId xmlns:a16="http://schemas.microsoft.com/office/drawing/2014/main" xmlns="" id="{59E0C916-C43E-4E9F-BFF9-4D3AC95D052D}"/>
                </a:ext>
              </a:extLst>
            </p:cNvPr>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7514;p56">
              <a:extLst>
                <a:ext uri="{FF2B5EF4-FFF2-40B4-BE49-F238E27FC236}">
                  <a16:creationId xmlns:a16="http://schemas.microsoft.com/office/drawing/2014/main" xmlns="" id="{6698B401-D99A-499D-85AF-3C11E1004BB4}"/>
                </a:ext>
              </a:extLst>
            </p:cNvPr>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7515;p56">
              <a:extLst>
                <a:ext uri="{FF2B5EF4-FFF2-40B4-BE49-F238E27FC236}">
                  <a16:creationId xmlns:a16="http://schemas.microsoft.com/office/drawing/2014/main" xmlns="" id="{02E20F2A-5529-4114-A244-1E04AC7C522B}"/>
                </a:ext>
              </a:extLst>
            </p:cNvPr>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7516;p56">
              <a:extLst>
                <a:ext uri="{FF2B5EF4-FFF2-40B4-BE49-F238E27FC236}">
                  <a16:creationId xmlns:a16="http://schemas.microsoft.com/office/drawing/2014/main" xmlns="" id="{36BFA10B-B635-43DB-BAF3-CCFC800B1B1D}"/>
                </a:ext>
              </a:extLst>
            </p:cNvPr>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7517;p56">
              <a:extLst>
                <a:ext uri="{FF2B5EF4-FFF2-40B4-BE49-F238E27FC236}">
                  <a16:creationId xmlns:a16="http://schemas.microsoft.com/office/drawing/2014/main" xmlns="" id="{006E4016-9E17-47E7-AB80-BD9E010D8E68}"/>
                </a:ext>
              </a:extLst>
            </p:cNvPr>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7518;p56">
              <a:extLst>
                <a:ext uri="{FF2B5EF4-FFF2-40B4-BE49-F238E27FC236}">
                  <a16:creationId xmlns:a16="http://schemas.microsoft.com/office/drawing/2014/main" xmlns="" id="{AFC8CDFF-054F-4168-AEA4-5D2822F7893D}"/>
                </a:ext>
              </a:extLst>
            </p:cNvPr>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7519;p56">
              <a:extLst>
                <a:ext uri="{FF2B5EF4-FFF2-40B4-BE49-F238E27FC236}">
                  <a16:creationId xmlns:a16="http://schemas.microsoft.com/office/drawing/2014/main" xmlns="" id="{C919466A-1D6C-4EA7-9584-1A41E534846B}"/>
                </a:ext>
              </a:extLst>
            </p:cNvPr>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7520;p56">
              <a:extLst>
                <a:ext uri="{FF2B5EF4-FFF2-40B4-BE49-F238E27FC236}">
                  <a16:creationId xmlns:a16="http://schemas.microsoft.com/office/drawing/2014/main" xmlns="" id="{C26CC80D-849D-478D-AAD7-DAD4C0D8DDEF}"/>
                </a:ext>
              </a:extLst>
            </p:cNvPr>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7521;p56">
              <a:extLst>
                <a:ext uri="{FF2B5EF4-FFF2-40B4-BE49-F238E27FC236}">
                  <a16:creationId xmlns:a16="http://schemas.microsoft.com/office/drawing/2014/main" xmlns="" id="{C5A29170-49F1-42C9-A573-F55A20FC3852}"/>
                </a:ext>
              </a:extLst>
            </p:cNvPr>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7522;p56">
              <a:extLst>
                <a:ext uri="{FF2B5EF4-FFF2-40B4-BE49-F238E27FC236}">
                  <a16:creationId xmlns:a16="http://schemas.microsoft.com/office/drawing/2014/main" xmlns="" id="{A479D010-C631-4D7F-BE71-04931AE2A653}"/>
                </a:ext>
              </a:extLst>
            </p:cNvPr>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7523;p56">
              <a:extLst>
                <a:ext uri="{FF2B5EF4-FFF2-40B4-BE49-F238E27FC236}">
                  <a16:creationId xmlns:a16="http://schemas.microsoft.com/office/drawing/2014/main" xmlns="" id="{54A52613-E356-4BEE-BF1F-4DD218168198}"/>
                </a:ext>
              </a:extLst>
            </p:cNvPr>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7524;p56">
              <a:extLst>
                <a:ext uri="{FF2B5EF4-FFF2-40B4-BE49-F238E27FC236}">
                  <a16:creationId xmlns:a16="http://schemas.microsoft.com/office/drawing/2014/main" xmlns="" id="{28FFFE8F-155A-44F2-A7B7-2308FB969861}"/>
                </a:ext>
              </a:extLst>
            </p:cNvPr>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7525;p56">
              <a:extLst>
                <a:ext uri="{FF2B5EF4-FFF2-40B4-BE49-F238E27FC236}">
                  <a16:creationId xmlns:a16="http://schemas.microsoft.com/office/drawing/2014/main" xmlns="" id="{11BACE60-13D9-4EF3-85D1-E2D479661536}"/>
                </a:ext>
              </a:extLst>
            </p:cNvPr>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7526;p56">
              <a:extLst>
                <a:ext uri="{FF2B5EF4-FFF2-40B4-BE49-F238E27FC236}">
                  <a16:creationId xmlns:a16="http://schemas.microsoft.com/office/drawing/2014/main" xmlns="" id="{6900A7E7-34BB-4EE0-928D-141ACECE492D}"/>
                </a:ext>
              </a:extLst>
            </p:cNvPr>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7527;p56">
              <a:extLst>
                <a:ext uri="{FF2B5EF4-FFF2-40B4-BE49-F238E27FC236}">
                  <a16:creationId xmlns:a16="http://schemas.microsoft.com/office/drawing/2014/main" xmlns="" id="{DEE3D45A-2222-4C32-A86D-7295E074DB85}"/>
                </a:ext>
              </a:extLst>
            </p:cNvPr>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7528;p56">
              <a:extLst>
                <a:ext uri="{FF2B5EF4-FFF2-40B4-BE49-F238E27FC236}">
                  <a16:creationId xmlns:a16="http://schemas.microsoft.com/office/drawing/2014/main" xmlns="" id="{AA85AC7E-9F11-4B9D-BE06-7439B004C694}"/>
                </a:ext>
              </a:extLst>
            </p:cNvPr>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7529;p56">
              <a:extLst>
                <a:ext uri="{FF2B5EF4-FFF2-40B4-BE49-F238E27FC236}">
                  <a16:creationId xmlns:a16="http://schemas.microsoft.com/office/drawing/2014/main" xmlns="" id="{0612A5D1-7F79-44DD-87C5-F42DC72748AF}"/>
                </a:ext>
              </a:extLst>
            </p:cNvPr>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7530;p56">
              <a:extLst>
                <a:ext uri="{FF2B5EF4-FFF2-40B4-BE49-F238E27FC236}">
                  <a16:creationId xmlns:a16="http://schemas.microsoft.com/office/drawing/2014/main" xmlns="" id="{74E9B85D-1D6B-41FF-9E2F-E6D48B094429}"/>
                </a:ext>
              </a:extLst>
            </p:cNvPr>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7531;p56">
              <a:extLst>
                <a:ext uri="{FF2B5EF4-FFF2-40B4-BE49-F238E27FC236}">
                  <a16:creationId xmlns:a16="http://schemas.microsoft.com/office/drawing/2014/main" xmlns="" id="{F0286506-347A-45C0-BC4E-D366F728B49E}"/>
                </a:ext>
              </a:extLst>
            </p:cNvPr>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7532;p56">
              <a:extLst>
                <a:ext uri="{FF2B5EF4-FFF2-40B4-BE49-F238E27FC236}">
                  <a16:creationId xmlns:a16="http://schemas.microsoft.com/office/drawing/2014/main" xmlns="" id="{033A157D-BDB8-4A03-B80B-998E4D51FA34}"/>
                </a:ext>
              </a:extLst>
            </p:cNvPr>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7533;p56">
              <a:extLst>
                <a:ext uri="{FF2B5EF4-FFF2-40B4-BE49-F238E27FC236}">
                  <a16:creationId xmlns:a16="http://schemas.microsoft.com/office/drawing/2014/main" xmlns="" id="{CE66BFA5-104E-4B4B-8335-7747B9B5ECAA}"/>
                </a:ext>
              </a:extLst>
            </p:cNvPr>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7534;p56">
              <a:extLst>
                <a:ext uri="{FF2B5EF4-FFF2-40B4-BE49-F238E27FC236}">
                  <a16:creationId xmlns:a16="http://schemas.microsoft.com/office/drawing/2014/main" xmlns="" id="{FB51F667-C8B5-4142-BCE4-23E35B92CFD2}"/>
                </a:ext>
              </a:extLst>
            </p:cNvPr>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7535;p56">
              <a:extLst>
                <a:ext uri="{FF2B5EF4-FFF2-40B4-BE49-F238E27FC236}">
                  <a16:creationId xmlns:a16="http://schemas.microsoft.com/office/drawing/2014/main" xmlns="" id="{63E810A5-D62A-46EB-BA73-C036FC0CF784}"/>
                </a:ext>
              </a:extLst>
            </p:cNvPr>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7536;p56">
              <a:extLst>
                <a:ext uri="{FF2B5EF4-FFF2-40B4-BE49-F238E27FC236}">
                  <a16:creationId xmlns:a16="http://schemas.microsoft.com/office/drawing/2014/main" xmlns="" id="{085B0017-50D9-4576-9351-A0F0E9956E38}"/>
                </a:ext>
              </a:extLst>
            </p:cNvPr>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7537;p56">
              <a:extLst>
                <a:ext uri="{FF2B5EF4-FFF2-40B4-BE49-F238E27FC236}">
                  <a16:creationId xmlns:a16="http://schemas.microsoft.com/office/drawing/2014/main" xmlns="" id="{43670542-1B38-47F5-A533-9BACFA1DFC50}"/>
                </a:ext>
              </a:extLst>
            </p:cNvPr>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7538;p56">
              <a:extLst>
                <a:ext uri="{FF2B5EF4-FFF2-40B4-BE49-F238E27FC236}">
                  <a16:creationId xmlns:a16="http://schemas.microsoft.com/office/drawing/2014/main" xmlns="" id="{D5F38104-459B-4EDA-9D34-1600A09CD644}"/>
                </a:ext>
              </a:extLst>
            </p:cNvPr>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7539;p56">
              <a:extLst>
                <a:ext uri="{FF2B5EF4-FFF2-40B4-BE49-F238E27FC236}">
                  <a16:creationId xmlns:a16="http://schemas.microsoft.com/office/drawing/2014/main" xmlns="" id="{B85E2905-F1EA-48BB-A3E5-64BA7F84FE75}"/>
                </a:ext>
              </a:extLst>
            </p:cNvPr>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7540;p56">
              <a:extLst>
                <a:ext uri="{FF2B5EF4-FFF2-40B4-BE49-F238E27FC236}">
                  <a16:creationId xmlns:a16="http://schemas.microsoft.com/office/drawing/2014/main" xmlns="" id="{B46846E7-A7F2-452E-81D8-0127D8142889}"/>
                </a:ext>
              </a:extLst>
            </p:cNvPr>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7541;p56">
              <a:extLst>
                <a:ext uri="{FF2B5EF4-FFF2-40B4-BE49-F238E27FC236}">
                  <a16:creationId xmlns:a16="http://schemas.microsoft.com/office/drawing/2014/main" xmlns="" id="{7587996C-41B7-49FA-A821-7E21E5FAC92B}"/>
                </a:ext>
              </a:extLst>
            </p:cNvPr>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7542;p56">
              <a:extLst>
                <a:ext uri="{FF2B5EF4-FFF2-40B4-BE49-F238E27FC236}">
                  <a16:creationId xmlns:a16="http://schemas.microsoft.com/office/drawing/2014/main" xmlns="" id="{38B75B54-925E-408C-A6CC-7868E73F44E4}"/>
                </a:ext>
              </a:extLst>
            </p:cNvPr>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7543;p56">
              <a:extLst>
                <a:ext uri="{FF2B5EF4-FFF2-40B4-BE49-F238E27FC236}">
                  <a16:creationId xmlns:a16="http://schemas.microsoft.com/office/drawing/2014/main" xmlns="" id="{F83FD2C1-1182-4624-A738-84B71343A8B9}"/>
                </a:ext>
              </a:extLst>
            </p:cNvPr>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7544;p56">
              <a:extLst>
                <a:ext uri="{FF2B5EF4-FFF2-40B4-BE49-F238E27FC236}">
                  <a16:creationId xmlns:a16="http://schemas.microsoft.com/office/drawing/2014/main" xmlns="" id="{46F70107-F391-48ED-A21E-E4458BDD5596}"/>
                </a:ext>
              </a:extLst>
            </p:cNvPr>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7545;p56">
              <a:extLst>
                <a:ext uri="{FF2B5EF4-FFF2-40B4-BE49-F238E27FC236}">
                  <a16:creationId xmlns:a16="http://schemas.microsoft.com/office/drawing/2014/main" xmlns="" id="{978F40AC-0302-4B7B-B601-F81DA3A17D46}"/>
                </a:ext>
              </a:extLst>
            </p:cNvPr>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7546;p56">
              <a:extLst>
                <a:ext uri="{FF2B5EF4-FFF2-40B4-BE49-F238E27FC236}">
                  <a16:creationId xmlns:a16="http://schemas.microsoft.com/office/drawing/2014/main" xmlns="" id="{C8F4FED5-B978-4F82-9DDE-D94E9A15047C}"/>
                </a:ext>
              </a:extLst>
            </p:cNvPr>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7547;p56">
              <a:extLst>
                <a:ext uri="{FF2B5EF4-FFF2-40B4-BE49-F238E27FC236}">
                  <a16:creationId xmlns:a16="http://schemas.microsoft.com/office/drawing/2014/main" xmlns="" id="{6835E590-8634-4360-AB8C-5FA6F0D2E3A8}"/>
                </a:ext>
              </a:extLst>
            </p:cNvPr>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7548;p56">
              <a:extLst>
                <a:ext uri="{FF2B5EF4-FFF2-40B4-BE49-F238E27FC236}">
                  <a16:creationId xmlns:a16="http://schemas.microsoft.com/office/drawing/2014/main" xmlns="" id="{83FD72B3-F5A5-4150-A92F-D914020918E5}"/>
                </a:ext>
              </a:extLst>
            </p:cNvPr>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7549;p56">
              <a:extLst>
                <a:ext uri="{FF2B5EF4-FFF2-40B4-BE49-F238E27FC236}">
                  <a16:creationId xmlns:a16="http://schemas.microsoft.com/office/drawing/2014/main" xmlns="" id="{9321F6B6-1A0D-4DEB-B2BF-36E93B5B555F}"/>
                </a:ext>
              </a:extLst>
            </p:cNvPr>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7550;p56">
              <a:extLst>
                <a:ext uri="{FF2B5EF4-FFF2-40B4-BE49-F238E27FC236}">
                  <a16:creationId xmlns:a16="http://schemas.microsoft.com/office/drawing/2014/main" xmlns="" id="{C4EBE7C6-8F46-4DA6-A7CE-2924D4EE935E}"/>
                </a:ext>
              </a:extLst>
            </p:cNvPr>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7551;p56">
              <a:extLst>
                <a:ext uri="{FF2B5EF4-FFF2-40B4-BE49-F238E27FC236}">
                  <a16:creationId xmlns:a16="http://schemas.microsoft.com/office/drawing/2014/main" xmlns="" id="{AD4AC902-A94E-4AEF-9965-EEDBDBF4E7A5}"/>
                </a:ext>
              </a:extLst>
            </p:cNvPr>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7552;p56">
              <a:extLst>
                <a:ext uri="{FF2B5EF4-FFF2-40B4-BE49-F238E27FC236}">
                  <a16:creationId xmlns:a16="http://schemas.microsoft.com/office/drawing/2014/main" xmlns="" id="{6A5E17BE-8D5D-426D-BFA9-9FE3ABBADB0A}"/>
                </a:ext>
              </a:extLst>
            </p:cNvPr>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7553;p56">
              <a:extLst>
                <a:ext uri="{FF2B5EF4-FFF2-40B4-BE49-F238E27FC236}">
                  <a16:creationId xmlns:a16="http://schemas.microsoft.com/office/drawing/2014/main" xmlns="" id="{CBCD90BB-21D0-4D0F-A317-397C22E4B03E}"/>
                </a:ext>
              </a:extLst>
            </p:cNvPr>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7554;p56">
              <a:extLst>
                <a:ext uri="{FF2B5EF4-FFF2-40B4-BE49-F238E27FC236}">
                  <a16:creationId xmlns:a16="http://schemas.microsoft.com/office/drawing/2014/main" xmlns="" id="{0867142B-38EE-44F7-8F13-47CED85F3910}"/>
                </a:ext>
              </a:extLst>
            </p:cNvPr>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7555;p56">
              <a:extLst>
                <a:ext uri="{FF2B5EF4-FFF2-40B4-BE49-F238E27FC236}">
                  <a16:creationId xmlns:a16="http://schemas.microsoft.com/office/drawing/2014/main" xmlns="" id="{F96D3D5D-9426-4186-980E-36FCCB3DADCD}"/>
                </a:ext>
              </a:extLst>
            </p:cNvPr>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7556;p56">
              <a:extLst>
                <a:ext uri="{FF2B5EF4-FFF2-40B4-BE49-F238E27FC236}">
                  <a16:creationId xmlns:a16="http://schemas.microsoft.com/office/drawing/2014/main" xmlns="" id="{0F33D35C-BC42-44A2-9E30-4A07EBFF92A5}"/>
                </a:ext>
              </a:extLst>
            </p:cNvPr>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7557;p56">
              <a:extLst>
                <a:ext uri="{FF2B5EF4-FFF2-40B4-BE49-F238E27FC236}">
                  <a16:creationId xmlns:a16="http://schemas.microsoft.com/office/drawing/2014/main" xmlns="" id="{303E34DE-4D48-4E8C-9D87-52EECF2C5EC6}"/>
                </a:ext>
              </a:extLst>
            </p:cNvPr>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7558;p56">
              <a:extLst>
                <a:ext uri="{FF2B5EF4-FFF2-40B4-BE49-F238E27FC236}">
                  <a16:creationId xmlns:a16="http://schemas.microsoft.com/office/drawing/2014/main" xmlns="" id="{A542C7F9-AD26-4258-96CA-30A124794CAF}"/>
                </a:ext>
              </a:extLst>
            </p:cNvPr>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7559;p56">
              <a:extLst>
                <a:ext uri="{FF2B5EF4-FFF2-40B4-BE49-F238E27FC236}">
                  <a16:creationId xmlns:a16="http://schemas.microsoft.com/office/drawing/2014/main" xmlns="" id="{54B58D08-8FE9-47E5-B275-08A99BD9F544}"/>
                </a:ext>
              </a:extLst>
            </p:cNvPr>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560;p56">
              <a:extLst>
                <a:ext uri="{FF2B5EF4-FFF2-40B4-BE49-F238E27FC236}">
                  <a16:creationId xmlns:a16="http://schemas.microsoft.com/office/drawing/2014/main" xmlns="" id="{5E07BA6D-9168-45B3-AD88-37EC357F28EC}"/>
                </a:ext>
              </a:extLst>
            </p:cNvPr>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561;p56">
              <a:extLst>
                <a:ext uri="{FF2B5EF4-FFF2-40B4-BE49-F238E27FC236}">
                  <a16:creationId xmlns:a16="http://schemas.microsoft.com/office/drawing/2014/main" xmlns="" id="{2B3820D1-3809-49F3-BCE4-9208AFE3FF05}"/>
                </a:ext>
              </a:extLst>
            </p:cNvPr>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562;p56">
              <a:extLst>
                <a:ext uri="{FF2B5EF4-FFF2-40B4-BE49-F238E27FC236}">
                  <a16:creationId xmlns:a16="http://schemas.microsoft.com/office/drawing/2014/main" xmlns="" id="{F51F9DB2-5489-4B89-839C-C8C8AA3371D3}"/>
                </a:ext>
              </a:extLst>
            </p:cNvPr>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563;p56">
              <a:extLst>
                <a:ext uri="{FF2B5EF4-FFF2-40B4-BE49-F238E27FC236}">
                  <a16:creationId xmlns:a16="http://schemas.microsoft.com/office/drawing/2014/main" xmlns="" id="{89C29DFB-BE69-44DB-98D6-F0F04CEFB0D1}"/>
                </a:ext>
              </a:extLst>
            </p:cNvPr>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564;p56">
              <a:extLst>
                <a:ext uri="{FF2B5EF4-FFF2-40B4-BE49-F238E27FC236}">
                  <a16:creationId xmlns:a16="http://schemas.microsoft.com/office/drawing/2014/main" xmlns="" id="{A85DC09E-47C7-49CF-93A9-918CEE788C5B}"/>
                </a:ext>
              </a:extLst>
            </p:cNvPr>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65;p56">
              <a:extLst>
                <a:ext uri="{FF2B5EF4-FFF2-40B4-BE49-F238E27FC236}">
                  <a16:creationId xmlns:a16="http://schemas.microsoft.com/office/drawing/2014/main" xmlns="" id="{56541C8F-12DC-4F5A-A462-30613095A35A}"/>
                </a:ext>
              </a:extLst>
            </p:cNvPr>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566;p56">
              <a:extLst>
                <a:ext uri="{FF2B5EF4-FFF2-40B4-BE49-F238E27FC236}">
                  <a16:creationId xmlns:a16="http://schemas.microsoft.com/office/drawing/2014/main" xmlns="" id="{A4F338E6-7074-4880-ABBB-111DFC6D5F10}"/>
                </a:ext>
              </a:extLst>
            </p:cNvPr>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567;p56">
              <a:extLst>
                <a:ext uri="{FF2B5EF4-FFF2-40B4-BE49-F238E27FC236}">
                  <a16:creationId xmlns:a16="http://schemas.microsoft.com/office/drawing/2014/main" xmlns="" id="{547DD62E-0E6C-4034-9A6E-8A9E5BC0D0A2}"/>
                </a:ext>
              </a:extLst>
            </p:cNvPr>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568;p56">
              <a:extLst>
                <a:ext uri="{FF2B5EF4-FFF2-40B4-BE49-F238E27FC236}">
                  <a16:creationId xmlns:a16="http://schemas.microsoft.com/office/drawing/2014/main" xmlns="" id="{7D7E18EF-B4E9-4AAD-8C74-83911323E1A8}"/>
                </a:ext>
              </a:extLst>
            </p:cNvPr>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569;p56">
              <a:extLst>
                <a:ext uri="{FF2B5EF4-FFF2-40B4-BE49-F238E27FC236}">
                  <a16:creationId xmlns:a16="http://schemas.microsoft.com/office/drawing/2014/main" xmlns="" id="{6407DF82-F4EC-498D-A384-D468FA89B194}"/>
                </a:ext>
              </a:extLst>
            </p:cNvPr>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7570;p56">
              <a:extLst>
                <a:ext uri="{FF2B5EF4-FFF2-40B4-BE49-F238E27FC236}">
                  <a16:creationId xmlns:a16="http://schemas.microsoft.com/office/drawing/2014/main" xmlns="" id="{C754D635-55B8-40DA-8A26-1C518F4B8B21}"/>
                </a:ext>
              </a:extLst>
            </p:cNvPr>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7571;p56">
              <a:extLst>
                <a:ext uri="{FF2B5EF4-FFF2-40B4-BE49-F238E27FC236}">
                  <a16:creationId xmlns:a16="http://schemas.microsoft.com/office/drawing/2014/main" xmlns="" id="{960B7DA1-3CB5-45DA-A698-4AD91243B08D}"/>
                </a:ext>
              </a:extLst>
            </p:cNvPr>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7572;p56">
              <a:extLst>
                <a:ext uri="{FF2B5EF4-FFF2-40B4-BE49-F238E27FC236}">
                  <a16:creationId xmlns:a16="http://schemas.microsoft.com/office/drawing/2014/main" xmlns="" id="{9653E700-4768-4C84-A848-7B882E940F3C}"/>
                </a:ext>
              </a:extLst>
            </p:cNvPr>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7573;p56">
              <a:extLst>
                <a:ext uri="{FF2B5EF4-FFF2-40B4-BE49-F238E27FC236}">
                  <a16:creationId xmlns:a16="http://schemas.microsoft.com/office/drawing/2014/main" xmlns="" id="{36F19543-ACEB-4029-8E90-EF38CA355248}"/>
                </a:ext>
              </a:extLst>
            </p:cNvPr>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7574;p56">
              <a:extLst>
                <a:ext uri="{FF2B5EF4-FFF2-40B4-BE49-F238E27FC236}">
                  <a16:creationId xmlns:a16="http://schemas.microsoft.com/office/drawing/2014/main" xmlns="" id="{F7B3D579-B6AD-4F4B-82A8-D94BC1649FFA}"/>
                </a:ext>
              </a:extLst>
            </p:cNvPr>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7575;p56">
              <a:extLst>
                <a:ext uri="{FF2B5EF4-FFF2-40B4-BE49-F238E27FC236}">
                  <a16:creationId xmlns:a16="http://schemas.microsoft.com/office/drawing/2014/main" xmlns="" id="{02CD925E-BCB0-4A48-B511-FB61F8347570}"/>
                </a:ext>
              </a:extLst>
            </p:cNvPr>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7576;p56">
              <a:extLst>
                <a:ext uri="{FF2B5EF4-FFF2-40B4-BE49-F238E27FC236}">
                  <a16:creationId xmlns:a16="http://schemas.microsoft.com/office/drawing/2014/main" xmlns="" id="{8D56DBEE-54D7-4B14-9883-1E17A5058057}"/>
                </a:ext>
              </a:extLst>
            </p:cNvPr>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7577;p56">
              <a:extLst>
                <a:ext uri="{FF2B5EF4-FFF2-40B4-BE49-F238E27FC236}">
                  <a16:creationId xmlns:a16="http://schemas.microsoft.com/office/drawing/2014/main" xmlns="" id="{036022ED-E7C0-4642-A180-ED2122E5C7D9}"/>
                </a:ext>
              </a:extLst>
            </p:cNvPr>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7578;p56">
              <a:extLst>
                <a:ext uri="{FF2B5EF4-FFF2-40B4-BE49-F238E27FC236}">
                  <a16:creationId xmlns:a16="http://schemas.microsoft.com/office/drawing/2014/main" xmlns="" id="{DD8DD577-81FD-4FA1-AE1A-6F99728FFB41}"/>
                </a:ext>
              </a:extLst>
            </p:cNvPr>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7579;p56">
              <a:extLst>
                <a:ext uri="{FF2B5EF4-FFF2-40B4-BE49-F238E27FC236}">
                  <a16:creationId xmlns:a16="http://schemas.microsoft.com/office/drawing/2014/main" xmlns="" id="{A9E8E222-6825-4322-B338-9A214002DD53}"/>
                </a:ext>
              </a:extLst>
            </p:cNvPr>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7580;p56">
              <a:extLst>
                <a:ext uri="{FF2B5EF4-FFF2-40B4-BE49-F238E27FC236}">
                  <a16:creationId xmlns:a16="http://schemas.microsoft.com/office/drawing/2014/main" xmlns="" id="{23478C8F-28B9-4310-B024-8852EEDB5218}"/>
                </a:ext>
              </a:extLst>
            </p:cNvPr>
            <p:cNvSpPr/>
            <p:nvPr/>
          </p:nvSpPr>
          <p:spPr>
            <a:xfrm>
              <a:off x="3101575" y="2163200"/>
              <a:ext cx="25" cy="25"/>
            </a:xfrm>
            <a:custGeom>
              <a:avLst/>
              <a:gdLst/>
              <a:ahLst/>
              <a:cxnLst/>
              <a:rect l="l" t="t" r="r" b="b"/>
              <a:pathLst>
                <a:path w="1" h="1" extrusionOk="0">
                  <a:moveTo>
                    <a:pt x="0"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7581;p56">
              <a:extLst>
                <a:ext uri="{FF2B5EF4-FFF2-40B4-BE49-F238E27FC236}">
                  <a16:creationId xmlns:a16="http://schemas.microsoft.com/office/drawing/2014/main" xmlns="" id="{17E03903-5994-4FB2-A65D-4B80043CA262}"/>
                </a:ext>
              </a:extLst>
            </p:cNvPr>
            <p:cNvSpPr/>
            <p:nvPr/>
          </p:nvSpPr>
          <p:spPr>
            <a:xfrm>
              <a:off x="3335525" y="1978050"/>
              <a:ext cx="25" cy="25"/>
            </a:xfrm>
            <a:custGeom>
              <a:avLst/>
              <a:gdLst/>
              <a:ahLst/>
              <a:cxnLst/>
              <a:rect l="l" t="t" r="r" b="b"/>
              <a:pathLst>
                <a:path w="1" h="1" extrusionOk="0">
                  <a:moveTo>
                    <a:pt x="0" y="1"/>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7582;p56">
              <a:extLst>
                <a:ext uri="{FF2B5EF4-FFF2-40B4-BE49-F238E27FC236}">
                  <a16:creationId xmlns:a16="http://schemas.microsoft.com/office/drawing/2014/main" xmlns="" id="{8546D896-26FA-4B76-A3E4-6D58B2490382}"/>
                </a:ext>
              </a:extLst>
            </p:cNvPr>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7583;p56">
              <a:extLst>
                <a:ext uri="{FF2B5EF4-FFF2-40B4-BE49-F238E27FC236}">
                  <a16:creationId xmlns:a16="http://schemas.microsoft.com/office/drawing/2014/main" xmlns="" id="{5AD66630-CC27-4601-9482-D4386509066D}"/>
                </a:ext>
              </a:extLst>
            </p:cNvPr>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7584;p56">
              <a:extLst>
                <a:ext uri="{FF2B5EF4-FFF2-40B4-BE49-F238E27FC236}">
                  <a16:creationId xmlns:a16="http://schemas.microsoft.com/office/drawing/2014/main" xmlns="" id="{B18F4A73-1971-48DB-A405-E39546A9912E}"/>
                </a:ext>
              </a:extLst>
            </p:cNvPr>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7585;p56">
              <a:extLst>
                <a:ext uri="{FF2B5EF4-FFF2-40B4-BE49-F238E27FC236}">
                  <a16:creationId xmlns:a16="http://schemas.microsoft.com/office/drawing/2014/main" xmlns="" id="{836E4FFF-884C-452E-9AB7-081A95B46CCA}"/>
                </a:ext>
              </a:extLst>
            </p:cNvPr>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7586;p56">
              <a:extLst>
                <a:ext uri="{FF2B5EF4-FFF2-40B4-BE49-F238E27FC236}">
                  <a16:creationId xmlns:a16="http://schemas.microsoft.com/office/drawing/2014/main" xmlns="" id="{5FB948EA-9B79-4833-A3B6-5589B5D891C8}"/>
                </a:ext>
              </a:extLst>
            </p:cNvPr>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7587;p56">
              <a:extLst>
                <a:ext uri="{FF2B5EF4-FFF2-40B4-BE49-F238E27FC236}">
                  <a16:creationId xmlns:a16="http://schemas.microsoft.com/office/drawing/2014/main" xmlns="" id="{5DDB9648-FABF-413A-B16A-866B3DB6ADCC}"/>
                </a:ext>
              </a:extLst>
            </p:cNvPr>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7588;p56">
              <a:extLst>
                <a:ext uri="{FF2B5EF4-FFF2-40B4-BE49-F238E27FC236}">
                  <a16:creationId xmlns:a16="http://schemas.microsoft.com/office/drawing/2014/main" xmlns="" id="{E344617F-A537-4AF0-BDA7-DCEA145899FB}"/>
                </a:ext>
              </a:extLst>
            </p:cNvPr>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7589;p56">
              <a:extLst>
                <a:ext uri="{FF2B5EF4-FFF2-40B4-BE49-F238E27FC236}">
                  <a16:creationId xmlns:a16="http://schemas.microsoft.com/office/drawing/2014/main" xmlns="" id="{454A0649-03D2-4492-9E35-F5A6AD730196}"/>
                </a:ext>
              </a:extLst>
            </p:cNvPr>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7590;p56">
              <a:extLst>
                <a:ext uri="{FF2B5EF4-FFF2-40B4-BE49-F238E27FC236}">
                  <a16:creationId xmlns:a16="http://schemas.microsoft.com/office/drawing/2014/main" xmlns="" id="{D5117CD1-3725-457B-8804-689D6B9AC131}"/>
                </a:ext>
              </a:extLst>
            </p:cNvPr>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7591;p56">
              <a:extLst>
                <a:ext uri="{FF2B5EF4-FFF2-40B4-BE49-F238E27FC236}">
                  <a16:creationId xmlns:a16="http://schemas.microsoft.com/office/drawing/2014/main" xmlns="" id="{22D160E7-B646-436F-B375-3F446BD10F00}"/>
                </a:ext>
              </a:extLst>
            </p:cNvPr>
            <p:cNvSpPr/>
            <p:nvPr/>
          </p:nvSpPr>
          <p:spPr>
            <a:xfrm>
              <a:off x="4086800" y="2797800"/>
              <a:ext cx="25" cy="25"/>
            </a:xfrm>
            <a:custGeom>
              <a:avLst/>
              <a:gdLst/>
              <a:ahLst/>
              <a:cxnLst/>
              <a:rect l="l" t="t" r="r" b="b"/>
              <a:pathLst>
                <a:path w="1" h="1" extrusionOk="0">
                  <a:moveTo>
                    <a:pt x="1"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7592;p56">
              <a:extLst>
                <a:ext uri="{FF2B5EF4-FFF2-40B4-BE49-F238E27FC236}">
                  <a16:creationId xmlns:a16="http://schemas.microsoft.com/office/drawing/2014/main" xmlns="" id="{6DD71314-4965-4F69-8F5B-4E6A6792564D}"/>
                </a:ext>
              </a:extLst>
            </p:cNvPr>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7593;p56">
              <a:extLst>
                <a:ext uri="{FF2B5EF4-FFF2-40B4-BE49-F238E27FC236}">
                  <a16:creationId xmlns:a16="http://schemas.microsoft.com/office/drawing/2014/main" xmlns="" id="{1997FD68-AEA6-4BFF-8751-8962ACA634E2}"/>
                </a:ext>
              </a:extLst>
            </p:cNvPr>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9250;p38">
            <a:extLst>
              <a:ext uri="{FF2B5EF4-FFF2-40B4-BE49-F238E27FC236}">
                <a16:creationId xmlns:a16="http://schemas.microsoft.com/office/drawing/2014/main" xmlns="" id="{125F1486-6671-4A12-BF16-9AF7D21DBD53}"/>
              </a:ext>
            </a:extLst>
          </p:cNvPr>
          <p:cNvSpPr txBox="1">
            <a:spLocks noGrp="1"/>
          </p:cNvSpPr>
          <p:nvPr>
            <p:ph type="title"/>
          </p:nvPr>
        </p:nvSpPr>
        <p:spPr>
          <a:xfrm>
            <a:off x="582559" y="355995"/>
            <a:ext cx="7699200" cy="72972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err="1"/>
              <a:t>Tujuh</a:t>
            </a:r>
            <a:r>
              <a:rPr lang="en-US" sz="2400" dirty="0"/>
              <a:t> </a:t>
            </a:r>
            <a:r>
              <a:rPr lang="en-US" sz="2400" dirty="0" err="1"/>
              <a:t>unsur</a:t>
            </a:r>
            <a:r>
              <a:rPr lang="en-US" sz="2400" dirty="0"/>
              <a:t> </a:t>
            </a:r>
            <a:r>
              <a:rPr lang="en-US" sz="2400" dirty="0" err="1"/>
              <a:t>kebudayaan</a:t>
            </a:r>
            <a:r>
              <a:rPr lang="en-US" sz="2400" dirty="0"/>
              <a:t> universal</a:t>
            </a:r>
            <a:br>
              <a:rPr lang="en-US" sz="2400" dirty="0"/>
            </a:br>
            <a:r>
              <a:rPr lang="en-US" sz="1600" b="0" dirty="0"/>
              <a:t>Clyde </a:t>
            </a:r>
            <a:r>
              <a:rPr lang="en-US" sz="1600" b="0" dirty="0" err="1"/>
              <a:t>Kluckhon</a:t>
            </a:r>
            <a:endParaRPr sz="2400" b="0" dirty="0"/>
          </a:p>
        </p:txBody>
      </p:sp>
      <p:sp>
        <p:nvSpPr>
          <p:cNvPr id="205" name="Google Shape;9253;p38">
            <a:extLst>
              <a:ext uri="{FF2B5EF4-FFF2-40B4-BE49-F238E27FC236}">
                <a16:creationId xmlns:a16="http://schemas.microsoft.com/office/drawing/2014/main" xmlns="" id="{5455B73E-573E-49EA-8B47-2A40B5820D80}"/>
              </a:ext>
            </a:extLst>
          </p:cNvPr>
          <p:cNvSpPr txBox="1">
            <a:spLocks/>
          </p:cNvSpPr>
          <p:nvPr/>
        </p:nvSpPr>
        <p:spPr>
          <a:xfrm>
            <a:off x="594526" y="1233418"/>
            <a:ext cx="6375162" cy="880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600" dirty="0">
                <a:latin typeface="Livvic" panose="020B0604020202020204" charset="0"/>
              </a:rPr>
              <a:t>Kita </a:t>
            </a:r>
            <a:r>
              <a:rPr lang="en-US" sz="1600" dirty="0" err="1">
                <a:latin typeface="Livvic" panose="020B0604020202020204" charset="0"/>
              </a:rPr>
              <a:t>dapat</a:t>
            </a:r>
            <a:r>
              <a:rPr lang="en-US" sz="1600" dirty="0">
                <a:latin typeface="Livvic" panose="020B0604020202020204" charset="0"/>
              </a:rPr>
              <a:t> </a:t>
            </a:r>
            <a:r>
              <a:rPr lang="en-US" sz="1600" dirty="0" err="1">
                <a:latin typeface="Livvic" panose="020B0604020202020204" charset="0"/>
              </a:rPr>
              <a:t>sebut</a:t>
            </a:r>
            <a:r>
              <a:rPr lang="en-US" sz="1600" dirty="0">
                <a:latin typeface="Livvic" panose="020B0604020202020204" charset="0"/>
              </a:rPr>
              <a:t> </a:t>
            </a:r>
            <a:r>
              <a:rPr lang="en-US" sz="1600" dirty="0" err="1">
                <a:latin typeface="Livvic" panose="020B0604020202020204" charset="0"/>
              </a:rPr>
              <a:t>sebagai</a:t>
            </a:r>
            <a:r>
              <a:rPr lang="en-US" sz="1600" dirty="0">
                <a:latin typeface="Livvic" panose="020B0604020202020204" charset="0"/>
              </a:rPr>
              <a:t> </a:t>
            </a:r>
            <a:r>
              <a:rPr lang="en-US" sz="1600" dirty="0" err="1">
                <a:latin typeface="Livvic" panose="020B0604020202020204" charset="0"/>
              </a:rPr>
              <a:t>isi</a:t>
            </a:r>
            <a:r>
              <a:rPr lang="en-US" sz="1600" dirty="0">
                <a:latin typeface="Livvic" panose="020B0604020202020204" charset="0"/>
              </a:rPr>
              <a:t> </a:t>
            </a:r>
            <a:r>
              <a:rPr lang="en-US" sz="1600" dirty="0" err="1">
                <a:latin typeface="Livvic" panose="020B0604020202020204" charset="0"/>
              </a:rPr>
              <a:t>pokok</a:t>
            </a:r>
            <a:r>
              <a:rPr lang="en-US" sz="1600" dirty="0">
                <a:latin typeface="Livvic" panose="020B0604020202020204" charset="0"/>
              </a:rPr>
              <a:t> dan </a:t>
            </a:r>
            <a:r>
              <a:rPr lang="en-US" sz="1600" dirty="0" err="1">
                <a:latin typeface="Livvic" panose="020B0604020202020204" charset="0"/>
              </a:rPr>
              <a:t>tiap</a:t>
            </a:r>
            <a:r>
              <a:rPr lang="en-US" sz="1600" dirty="0">
                <a:latin typeface="Livvic" panose="020B0604020202020204" charset="0"/>
              </a:rPr>
              <a:t> </a:t>
            </a:r>
            <a:r>
              <a:rPr lang="en-US" sz="1600" dirty="0" err="1">
                <a:latin typeface="Livvic" panose="020B0604020202020204" charset="0"/>
              </a:rPr>
              <a:t>kebudayaan</a:t>
            </a:r>
            <a:r>
              <a:rPr lang="en-US" sz="1600" dirty="0">
                <a:latin typeface="Livvic" panose="020B0604020202020204" charset="0"/>
              </a:rPr>
              <a:t> </a:t>
            </a:r>
            <a:r>
              <a:rPr lang="en-US" sz="1600" dirty="0" err="1">
                <a:latin typeface="Livvic" panose="020B0604020202020204" charset="0"/>
              </a:rPr>
              <a:t>didunia</a:t>
            </a:r>
            <a:r>
              <a:rPr lang="en-US" sz="1600" dirty="0">
                <a:latin typeface="Livvic" panose="020B0604020202020204" charset="0"/>
              </a:rPr>
              <a:t> </a:t>
            </a:r>
            <a:r>
              <a:rPr lang="en-US" sz="1600" dirty="0" err="1">
                <a:latin typeface="Livvic" panose="020B0604020202020204" charset="0"/>
              </a:rPr>
              <a:t>itu</a:t>
            </a:r>
            <a:r>
              <a:rPr lang="en-US" sz="1600" dirty="0">
                <a:latin typeface="Livvic" panose="020B0604020202020204" charset="0"/>
              </a:rPr>
              <a:t> adalah:</a:t>
            </a:r>
          </a:p>
        </p:txBody>
      </p:sp>
      <p:sp>
        <p:nvSpPr>
          <p:cNvPr id="206" name="Google Shape;462;p30">
            <a:extLst>
              <a:ext uri="{FF2B5EF4-FFF2-40B4-BE49-F238E27FC236}">
                <a16:creationId xmlns:a16="http://schemas.microsoft.com/office/drawing/2014/main" xmlns="" id="{25B20D0B-1E10-4F46-8E3F-A0374923F404}"/>
              </a:ext>
            </a:extLst>
          </p:cNvPr>
          <p:cNvSpPr txBox="1">
            <a:spLocks/>
          </p:cNvSpPr>
          <p:nvPr/>
        </p:nvSpPr>
        <p:spPr>
          <a:xfrm>
            <a:off x="606762" y="1996229"/>
            <a:ext cx="1366776"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01. </a:t>
            </a:r>
            <a:r>
              <a:rPr lang="en-ID" dirty="0">
                <a:latin typeface="Merriweather" panose="020B0604020202020204" charset="0"/>
              </a:rPr>
              <a:t>Bahasa</a:t>
            </a:r>
            <a:endParaRPr lang="en" dirty="0">
              <a:latin typeface="Merriweather" panose="020B0604020202020204" charset="0"/>
            </a:endParaRPr>
          </a:p>
        </p:txBody>
      </p:sp>
      <p:sp>
        <p:nvSpPr>
          <p:cNvPr id="207" name="Google Shape;465;p30">
            <a:extLst>
              <a:ext uri="{FF2B5EF4-FFF2-40B4-BE49-F238E27FC236}">
                <a16:creationId xmlns:a16="http://schemas.microsoft.com/office/drawing/2014/main" xmlns="" id="{8C8EBB92-0274-4634-931E-00758398D07D}"/>
              </a:ext>
            </a:extLst>
          </p:cNvPr>
          <p:cNvSpPr txBox="1">
            <a:spLocks/>
          </p:cNvSpPr>
          <p:nvPr/>
        </p:nvSpPr>
        <p:spPr>
          <a:xfrm>
            <a:off x="603825" y="2755118"/>
            <a:ext cx="1480156"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03. </a:t>
            </a:r>
            <a:r>
              <a:rPr lang="en-ID" dirty="0" err="1">
                <a:latin typeface="Merriweather" panose="020B0604020202020204" charset="0"/>
              </a:rPr>
              <a:t>Organisasi</a:t>
            </a:r>
            <a:endParaRPr lang="en" dirty="0">
              <a:latin typeface="Merriweather" panose="020B0604020202020204" charset="0"/>
            </a:endParaRPr>
          </a:p>
        </p:txBody>
      </p:sp>
      <p:sp>
        <p:nvSpPr>
          <p:cNvPr id="208" name="Google Shape;468;p30">
            <a:extLst>
              <a:ext uri="{FF2B5EF4-FFF2-40B4-BE49-F238E27FC236}">
                <a16:creationId xmlns:a16="http://schemas.microsoft.com/office/drawing/2014/main" xmlns="" id="{9E48DC11-372F-4514-9278-6994096A288D}"/>
              </a:ext>
            </a:extLst>
          </p:cNvPr>
          <p:cNvSpPr txBox="1">
            <a:spLocks/>
          </p:cNvSpPr>
          <p:nvPr/>
        </p:nvSpPr>
        <p:spPr>
          <a:xfrm>
            <a:off x="606762" y="2390908"/>
            <a:ext cx="2317700"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02. </a:t>
            </a:r>
            <a:r>
              <a:rPr lang="en-ID" dirty="0" err="1">
                <a:latin typeface="Merriweather" panose="020B0604020202020204" charset="0"/>
              </a:rPr>
              <a:t>Sistem</a:t>
            </a:r>
            <a:r>
              <a:rPr lang="en-ID" dirty="0">
                <a:latin typeface="Merriweather" panose="020B0604020202020204" charset="0"/>
              </a:rPr>
              <a:t> </a:t>
            </a:r>
            <a:r>
              <a:rPr lang="en-ID" dirty="0" err="1">
                <a:latin typeface="Merriweather" panose="020B0604020202020204" charset="0"/>
              </a:rPr>
              <a:t>Pengetahuan</a:t>
            </a:r>
            <a:endParaRPr lang="en" dirty="0">
              <a:latin typeface="Merriweather" panose="020B0604020202020204" charset="0"/>
            </a:endParaRPr>
          </a:p>
        </p:txBody>
      </p:sp>
      <p:sp>
        <p:nvSpPr>
          <p:cNvPr id="209" name="Google Shape;471;p30">
            <a:extLst>
              <a:ext uri="{FF2B5EF4-FFF2-40B4-BE49-F238E27FC236}">
                <a16:creationId xmlns:a16="http://schemas.microsoft.com/office/drawing/2014/main" xmlns="" id="{A0EB8B5A-B903-4C7F-BC0F-AA8CAE984B82}"/>
              </a:ext>
            </a:extLst>
          </p:cNvPr>
          <p:cNvSpPr txBox="1">
            <a:spLocks/>
          </p:cNvSpPr>
          <p:nvPr/>
        </p:nvSpPr>
        <p:spPr>
          <a:xfrm>
            <a:off x="603824" y="3101046"/>
            <a:ext cx="3857897"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04. </a:t>
            </a:r>
            <a:r>
              <a:rPr lang="en-ID" dirty="0" err="1">
                <a:latin typeface="Merriweather" panose="020B0604020202020204" charset="0"/>
              </a:rPr>
              <a:t>Sistem</a:t>
            </a:r>
            <a:r>
              <a:rPr lang="en-ID" dirty="0">
                <a:latin typeface="Merriweather" panose="020B0604020202020204" charset="0"/>
              </a:rPr>
              <a:t> </a:t>
            </a:r>
            <a:r>
              <a:rPr lang="en-ID" dirty="0" err="1">
                <a:latin typeface="Merriweather" panose="020B0604020202020204" charset="0"/>
              </a:rPr>
              <a:t>Peralatan</a:t>
            </a:r>
            <a:r>
              <a:rPr lang="en-ID" dirty="0">
                <a:latin typeface="Merriweather" panose="020B0604020202020204" charset="0"/>
              </a:rPr>
              <a:t> </a:t>
            </a:r>
            <a:r>
              <a:rPr lang="en-ID" dirty="0" err="1">
                <a:latin typeface="Merriweather" panose="020B0604020202020204" charset="0"/>
              </a:rPr>
              <a:t>Hidup</a:t>
            </a:r>
            <a:r>
              <a:rPr lang="en-ID" dirty="0">
                <a:latin typeface="Merriweather" panose="020B0604020202020204" charset="0"/>
              </a:rPr>
              <a:t> dan </a:t>
            </a:r>
            <a:r>
              <a:rPr lang="en-ID" dirty="0" err="1">
                <a:latin typeface="Merriweather" panose="020B0604020202020204" charset="0"/>
              </a:rPr>
              <a:t>teknologi</a:t>
            </a:r>
            <a:endParaRPr lang="en" dirty="0">
              <a:latin typeface="Merriweather" panose="020B0604020202020204" charset="0"/>
            </a:endParaRPr>
          </a:p>
        </p:txBody>
      </p:sp>
      <p:sp>
        <p:nvSpPr>
          <p:cNvPr id="210" name="Google Shape;462;p30">
            <a:extLst>
              <a:ext uri="{FF2B5EF4-FFF2-40B4-BE49-F238E27FC236}">
                <a16:creationId xmlns:a16="http://schemas.microsoft.com/office/drawing/2014/main" xmlns="" id="{A2BEDFDA-1C03-4760-A586-18C38BFAD7AA}"/>
              </a:ext>
            </a:extLst>
          </p:cNvPr>
          <p:cNvSpPr txBox="1">
            <a:spLocks/>
          </p:cNvSpPr>
          <p:nvPr/>
        </p:nvSpPr>
        <p:spPr>
          <a:xfrm>
            <a:off x="593191" y="3731857"/>
            <a:ext cx="1862930"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06. </a:t>
            </a:r>
            <a:r>
              <a:rPr lang="en-ID" dirty="0" err="1">
                <a:latin typeface="Merriweather" panose="020B0604020202020204" charset="0"/>
              </a:rPr>
              <a:t>Sistem</a:t>
            </a:r>
            <a:r>
              <a:rPr lang="en-ID" dirty="0">
                <a:latin typeface="Merriweather" panose="020B0604020202020204" charset="0"/>
              </a:rPr>
              <a:t> </a:t>
            </a:r>
            <a:r>
              <a:rPr lang="en-ID" dirty="0" err="1">
                <a:latin typeface="Merriweather" panose="020B0604020202020204" charset="0"/>
              </a:rPr>
              <a:t>Religi</a:t>
            </a:r>
            <a:endParaRPr lang="en" dirty="0">
              <a:latin typeface="Merriweather" panose="020B0604020202020204" charset="0"/>
            </a:endParaRPr>
          </a:p>
        </p:txBody>
      </p:sp>
      <p:sp>
        <p:nvSpPr>
          <p:cNvPr id="211" name="Google Shape;465;p30">
            <a:extLst>
              <a:ext uri="{FF2B5EF4-FFF2-40B4-BE49-F238E27FC236}">
                <a16:creationId xmlns:a16="http://schemas.microsoft.com/office/drawing/2014/main" xmlns="" id="{0C02D9F7-436B-4B18-ACBD-54E4A13D35EE}"/>
              </a:ext>
            </a:extLst>
          </p:cNvPr>
          <p:cNvSpPr txBox="1">
            <a:spLocks/>
          </p:cNvSpPr>
          <p:nvPr/>
        </p:nvSpPr>
        <p:spPr>
          <a:xfrm>
            <a:off x="591502" y="4042412"/>
            <a:ext cx="1726396"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07. Kesenian</a:t>
            </a:r>
          </a:p>
        </p:txBody>
      </p:sp>
      <p:sp>
        <p:nvSpPr>
          <p:cNvPr id="212" name="Google Shape;468;p30">
            <a:extLst>
              <a:ext uri="{FF2B5EF4-FFF2-40B4-BE49-F238E27FC236}">
                <a16:creationId xmlns:a16="http://schemas.microsoft.com/office/drawing/2014/main" xmlns="" id="{6757FD09-4F1C-4342-A8C6-1058B450F352}"/>
              </a:ext>
            </a:extLst>
          </p:cNvPr>
          <p:cNvSpPr txBox="1">
            <a:spLocks/>
          </p:cNvSpPr>
          <p:nvPr/>
        </p:nvSpPr>
        <p:spPr>
          <a:xfrm>
            <a:off x="599348" y="3429414"/>
            <a:ext cx="2834967" cy="5232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dirty="0">
                <a:latin typeface="Merriweather" panose="020B0604020202020204" charset="0"/>
              </a:rPr>
              <a:t>05. </a:t>
            </a:r>
            <a:r>
              <a:rPr lang="en-ID" dirty="0" err="1">
                <a:latin typeface="Merriweather" panose="020B0604020202020204" charset="0"/>
              </a:rPr>
              <a:t>Sistem</a:t>
            </a:r>
            <a:r>
              <a:rPr lang="en-ID" dirty="0">
                <a:latin typeface="Merriweather" panose="020B0604020202020204" charset="0"/>
              </a:rPr>
              <a:t> </a:t>
            </a:r>
            <a:r>
              <a:rPr lang="en-ID" dirty="0" err="1">
                <a:latin typeface="Merriweather" panose="020B0604020202020204" charset="0"/>
              </a:rPr>
              <a:t>mata</a:t>
            </a:r>
            <a:r>
              <a:rPr lang="en-ID" dirty="0">
                <a:latin typeface="Merriweather" panose="020B0604020202020204" charset="0"/>
              </a:rPr>
              <a:t> </a:t>
            </a:r>
            <a:r>
              <a:rPr lang="en-ID" dirty="0" err="1">
                <a:latin typeface="Merriweather" panose="020B0604020202020204" charset="0"/>
              </a:rPr>
              <a:t>pencaharian</a:t>
            </a:r>
            <a:endParaRPr lang="en" dirty="0">
              <a:latin typeface="Merriweather" panose="020B0604020202020204" charset="0"/>
            </a:endParaRPr>
          </a:p>
        </p:txBody>
      </p:sp>
    </p:spTree>
    <p:extLst>
      <p:ext uri="{BB962C8B-B14F-4D97-AF65-F5344CB8AC3E}">
        <p14:creationId xmlns:p14="http://schemas.microsoft.com/office/powerpoint/2010/main" val="13928608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249"/>
        <p:cNvGrpSpPr/>
        <p:nvPr/>
      </p:nvGrpSpPr>
      <p:grpSpPr>
        <a:xfrm>
          <a:off x="0" y="0"/>
          <a:ext cx="0" cy="0"/>
          <a:chOff x="0" y="0"/>
          <a:chExt cx="0" cy="0"/>
        </a:xfrm>
      </p:grpSpPr>
      <p:sp>
        <p:nvSpPr>
          <p:cNvPr id="9250" name="Google Shape;9250;p3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ID" dirty="0"/>
              <a:t>T</a:t>
            </a:r>
            <a:r>
              <a:rPr lang="en" dirty="0"/>
              <a:t>eori Leopold pospisil</a:t>
            </a:r>
            <a:endParaRPr dirty="0"/>
          </a:p>
        </p:txBody>
      </p:sp>
      <p:sp>
        <p:nvSpPr>
          <p:cNvPr id="9251" name="Google Shape;9251;p3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bi</a:t>
            </a:r>
            <a:r>
              <a:rPr lang="en-ID" dirty="0"/>
              <a:t>o</a:t>
            </a:r>
            <a:endParaRPr dirty="0"/>
          </a:p>
        </p:txBody>
      </p:sp>
      <p:sp>
        <p:nvSpPr>
          <p:cNvPr id="9252" name="Google Shape;9252;p3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education</a:t>
            </a:r>
            <a:endParaRPr dirty="0"/>
          </a:p>
        </p:txBody>
      </p:sp>
      <p:sp>
        <p:nvSpPr>
          <p:cNvPr id="9253" name="Google Shape;9253;p3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err="1"/>
              <a:t>Kelahiran</a:t>
            </a:r>
            <a:r>
              <a:rPr lang="en-US" dirty="0"/>
              <a:t> 26 April 1923, Olomouc, </a:t>
            </a:r>
            <a:r>
              <a:rPr lang="en-US" dirty="0" err="1"/>
              <a:t>ceko</a:t>
            </a:r>
            <a:r>
              <a:rPr lang="en-US" dirty="0"/>
              <a:t>. </a:t>
            </a:r>
            <a:r>
              <a:rPr lang="en-US" dirty="0" err="1"/>
              <a:t>Memiliki</a:t>
            </a:r>
            <a:r>
              <a:rPr lang="en-US" dirty="0"/>
              <a:t> Pendidikan di </a:t>
            </a:r>
            <a:r>
              <a:rPr lang="en-US" dirty="0" err="1"/>
              <a:t>Facultas</a:t>
            </a:r>
            <a:r>
              <a:rPr lang="en-US" dirty="0"/>
              <a:t> of law the Charles </a:t>
            </a:r>
            <a:r>
              <a:rPr lang="en-US" dirty="0" err="1"/>
              <a:t>univversitas</a:t>
            </a:r>
            <a:endParaRPr dirty="0"/>
          </a:p>
        </p:txBody>
      </p:sp>
      <p:sp>
        <p:nvSpPr>
          <p:cNvPr id="9254" name="Google Shape;9254;p3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Leopold Pospisil adalah </a:t>
            </a:r>
            <a:r>
              <a:rPr lang="en-US" dirty="0" err="1"/>
              <a:t>seorang</a:t>
            </a:r>
            <a:r>
              <a:rPr lang="en-US" dirty="0"/>
              <a:t> </a:t>
            </a:r>
            <a:r>
              <a:rPr lang="en-US" dirty="0" err="1"/>
              <a:t>antropolog</a:t>
            </a:r>
            <a:r>
              <a:rPr lang="en-US" dirty="0"/>
              <a:t> </a:t>
            </a:r>
            <a:r>
              <a:rPr lang="en-US" dirty="0" err="1"/>
              <a:t>hukum</a:t>
            </a:r>
            <a:r>
              <a:rPr lang="en-US" dirty="0"/>
              <a:t> di </a:t>
            </a:r>
            <a:r>
              <a:rPr lang="en-US" dirty="0" err="1"/>
              <a:t>jerman</a:t>
            </a:r>
            <a:r>
              <a:rPr lang="en-US" dirty="0"/>
              <a:t>, </a:t>
            </a:r>
            <a:r>
              <a:rPr lang="en-US" dirty="0" err="1"/>
              <a:t>dia</a:t>
            </a:r>
            <a:r>
              <a:rPr lang="en-US" dirty="0"/>
              <a:t> </a:t>
            </a:r>
            <a:r>
              <a:rPr lang="en-US" dirty="0" err="1"/>
              <a:t>mempelopori</a:t>
            </a:r>
            <a:r>
              <a:rPr lang="en-US" dirty="0"/>
              <a:t> </a:t>
            </a:r>
            <a:r>
              <a:rPr lang="en-US" dirty="0" err="1"/>
              <a:t>hukum</a:t>
            </a:r>
            <a:r>
              <a:rPr lang="en-US" dirty="0"/>
              <a:t> dan 3 </a:t>
            </a:r>
            <a:r>
              <a:rPr lang="en-US" dirty="0" err="1"/>
              <a:t>buku</a:t>
            </a:r>
            <a:r>
              <a:rPr lang="en-US" dirty="0"/>
              <a:t> </a:t>
            </a:r>
            <a:r>
              <a:rPr lang="en-US" dirty="0" err="1"/>
              <a:t>nya</a:t>
            </a:r>
            <a:r>
              <a:rPr lang="en-US" dirty="0"/>
              <a:t> </a:t>
            </a:r>
            <a:r>
              <a:rPr lang="en-US" dirty="0" err="1"/>
              <a:t>yaitu</a:t>
            </a:r>
            <a:r>
              <a:rPr lang="en-US" dirty="0"/>
              <a:t> </a:t>
            </a:r>
            <a:r>
              <a:rPr lang="en-US" dirty="0" err="1"/>
              <a:t>kapauku</a:t>
            </a:r>
            <a:r>
              <a:rPr lang="en-US" dirty="0"/>
              <a:t> Papuans and their law dan </a:t>
            </a:r>
            <a:r>
              <a:rPr lang="en-US" dirty="0" err="1"/>
              <a:t>kapauku</a:t>
            </a:r>
            <a:r>
              <a:rPr lang="en-US" dirty="0"/>
              <a:t> Papuan economy</a:t>
            </a:r>
            <a:endParaRPr dirty="0"/>
          </a:p>
        </p:txBody>
      </p:sp>
      <p:sp>
        <p:nvSpPr>
          <p:cNvPr id="9255" name="Google Shape;9255;p38"/>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8"/>
          <p:cNvSpPr/>
          <p:nvPr/>
        </p:nvSpPr>
        <p:spPr>
          <a:xfrm>
            <a:off x="2948600" y="3205050"/>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8"/>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8"/>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38"/>
          <p:cNvGrpSpPr/>
          <p:nvPr/>
        </p:nvGrpSpPr>
        <p:grpSpPr>
          <a:xfrm>
            <a:off x="3598293" y="2844405"/>
            <a:ext cx="2252199" cy="93989"/>
            <a:chOff x="3445893" y="4053330"/>
            <a:chExt cx="2252199" cy="93989"/>
          </a:xfrm>
        </p:grpSpPr>
        <p:sp>
          <p:nvSpPr>
            <p:cNvPr id="9260" name="Google Shape;9260;p3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261" name="Google Shape;9261;p3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9262" name="Google Shape;9262;p38"/>
          <p:cNvGrpSpPr/>
          <p:nvPr/>
        </p:nvGrpSpPr>
        <p:grpSpPr>
          <a:xfrm rot="2700000" flipH="1">
            <a:off x="292457" y="2493179"/>
            <a:ext cx="1097742" cy="4163486"/>
            <a:chOff x="4591050" y="1653000"/>
            <a:chExt cx="560975" cy="2127650"/>
          </a:xfrm>
        </p:grpSpPr>
        <p:sp>
          <p:nvSpPr>
            <p:cNvPr id="9263" name="Google Shape;9263;p3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3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3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3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3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3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3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3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3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3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3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3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3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3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3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3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3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3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3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3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3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3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3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3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3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3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3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3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3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3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3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3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3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3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3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3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3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3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3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3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3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3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3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3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3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3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3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3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3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3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3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3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3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3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3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3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3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3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3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3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3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3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3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3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3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3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3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3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3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3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3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3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3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3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3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3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3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3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3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3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3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3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3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3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3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3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3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3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3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3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3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3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3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3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3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3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3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3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3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3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3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3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3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3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3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3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3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3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3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3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3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3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3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3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3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3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3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3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3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3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3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3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3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3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3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3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3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3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3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3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3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3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3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3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3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3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3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3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3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3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3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3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3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3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3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3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3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3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3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3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3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3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3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3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3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3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3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3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3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3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3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3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3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3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3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3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3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3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3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3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3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3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3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3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3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3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3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3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3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3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3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3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3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3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38"/>
          <p:cNvGrpSpPr/>
          <p:nvPr/>
        </p:nvGrpSpPr>
        <p:grpSpPr>
          <a:xfrm rot="2700000" flipH="1">
            <a:off x="444857" y="2340779"/>
            <a:ext cx="1097742" cy="4163486"/>
            <a:chOff x="4591050" y="1653000"/>
            <a:chExt cx="560975" cy="2127650"/>
          </a:xfrm>
        </p:grpSpPr>
        <p:sp>
          <p:nvSpPr>
            <p:cNvPr id="9566" name="Google Shape;9566;p3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3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3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3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3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3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3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3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3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3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3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3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3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3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3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3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3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3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3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3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3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3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3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3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3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3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3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3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3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3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3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3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3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3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3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3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3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3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3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3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3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3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3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3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3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3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3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3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3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3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3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3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3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3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3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3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3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3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3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3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3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3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3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3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3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3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3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3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3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3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3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3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3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3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3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3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3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3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3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3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3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3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3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3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737"/>
        <p:cNvGrpSpPr/>
        <p:nvPr/>
      </p:nvGrpSpPr>
      <p:grpSpPr>
        <a:xfrm>
          <a:off x="0" y="0"/>
          <a:ext cx="0" cy="0"/>
          <a:chOff x="0" y="0"/>
          <a:chExt cx="0" cy="0"/>
        </a:xfrm>
      </p:grpSpPr>
      <p:grpSp>
        <p:nvGrpSpPr>
          <p:cNvPr id="8738" name="Google Shape;8738;p35"/>
          <p:cNvGrpSpPr/>
          <p:nvPr/>
        </p:nvGrpSpPr>
        <p:grpSpPr>
          <a:xfrm>
            <a:off x="2206623" y="3989950"/>
            <a:ext cx="5035502" cy="1842426"/>
            <a:chOff x="2048150" y="1951500"/>
            <a:chExt cx="3702575" cy="1354725"/>
          </a:xfrm>
        </p:grpSpPr>
        <p:sp>
          <p:nvSpPr>
            <p:cNvPr id="8739" name="Google Shape;8739;p3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3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3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3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3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3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3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3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3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3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3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3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3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3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3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3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3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3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3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3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3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3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3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3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3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3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3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3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3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3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3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3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3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3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3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3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3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3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3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3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3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3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3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3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3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3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3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3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3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3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3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3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3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3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3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3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3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3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3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3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3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3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3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3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3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3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3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3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3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3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3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3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3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3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3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3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3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3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3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3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3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3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3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3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3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3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3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3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3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3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3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3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3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3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3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3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3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3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3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3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3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3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3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3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3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3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3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3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3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3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3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3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3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3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3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3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3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3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3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3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3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3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3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3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3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3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3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3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3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3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3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3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3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3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3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3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3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3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3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3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3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3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3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3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3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3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3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3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3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3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3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3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3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3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3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3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3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3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3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3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3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3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3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3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3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3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35"/>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3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3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3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3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3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3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3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3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35"/>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3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3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3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3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3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3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3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2" name="Google Shape;8922;p3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dirty="0"/>
              <a:t>Hasil Analisa pikiran Leopol</a:t>
            </a:r>
            <a:r>
              <a:rPr lang="en-ID" sz="1800" dirty="0"/>
              <a:t>d Pospisil</a:t>
            </a:r>
            <a:endParaRPr sz="1800" dirty="0"/>
          </a:p>
        </p:txBody>
      </p:sp>
      <p:grpSp>
        <p:nvGrpSpPr>
          <p:cNvPr id="8935" name="Google Shape;8935;p35"/>
          <p:cNvGrpSpPr/>
          <p:nvPr/>
        </p:nvGrpSpPr>
        <p:grpSpPr>
          <a:xfrm>
            <a:off x="2054223" y="3989950"/>
            <a:ext cx="5035502" cy="1842426"/>
            <a:chOff x="2048150" y="1951500"/>
            <a:chExt cx="3702575" cy="1354725"/>
          </a:xfrm>
        </p:grpSpPr>
        <p:sp>
          <p:nvSpPr>
            <p:cNvPr id="8936" name="Google Shape;8936;p3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3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3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3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3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3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3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3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3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3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3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3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3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3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3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3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3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3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3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3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3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3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3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3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3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3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3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3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3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3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3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3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3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3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3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3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3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3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3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3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3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3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3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3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3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3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3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3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3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3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3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3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3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3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3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3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3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3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3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3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3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3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3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3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3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3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3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3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3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3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3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3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3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3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3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3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3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3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3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3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3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3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3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3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3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3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3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3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3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3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3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3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3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3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3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3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3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3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3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3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3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3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3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3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3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3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3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3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3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3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3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3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3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3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3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3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3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3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3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3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3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3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3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3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3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3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3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3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3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3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3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3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3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3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3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3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3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3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3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3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3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3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3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3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3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3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3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3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3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3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3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3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3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3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3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3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3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3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3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3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3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3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3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3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3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3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35"/>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3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3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3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3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3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3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3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3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35"/>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3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3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3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3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3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3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3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 name="Google Shape;8692;p34">
            <a:extLst>
              <a:ext uri="{FF2B5EF4-FFF2-40B4-BE49-F238E27FC236}">
                <a16:creationId xmlns:a16="http://schemas.microsoft.com/office/drawing/2014/main" xmlns="" id="{D4082DCD-A71F-4971-9664-39DEB2621726}"/>
              </a:ext>
            </a:extLst>
          </p:cNvPr>
          <p:cNvSpPr txBox="1">
            <a:spLocks/>
          </p:cNvSpPr>
          <p:nvPr/>
        </p:nvSpPr>
        <p:spPr>
          <a:xfrm>
            <a:off x="2059801" y="1460705"/>
            <a:ext cx="5011800" cy="16919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4800"/>
              <a:buFont typeface="Merriweather"/>
              <a:buNone/>
              <a:defRPr sz="60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9pPr>
          </a:lstStyle>
          <a:p>
            <a:pPr algn="ctr"/>
            <a:r>
              <a:rPr lang="en-US" sz="1400" dirty="0" err="1"/>
              <a:t>Suatu</a:t>
            </a:r>
            <a:r>
              <a:rPr lang="en-US" sz="1400" dirty="0"/>
              <a:t> </a:t>
            </a:r>
            <a:r>
              <a:rPr lang="en-US" sz="1400" dirty="0" err="1"/>
              <a:t>pengertian</a:t>
            </a:r>
            <a:r>
              <a:rPr lang="en-US" sz="1400" dirty="0"/>
              <a:t> yang </a:t>
            </a:r>
            <a:r>
              <a:rPr lang="en-US" sz="1400" dirty="0" err="1"/>
              <a:t>sangat</a:t>
            </a:r>
            <a:r>
              <a:rPr lang="en-US" sz="1400" dirty="0"/>
              <a:t> </a:t>
            </a:r>
            <a:r>
              <a:rPr lang="en-US" sz="1400" dirty="0" err="1"/>
              <a:t>penting</a:t>
            </a:r>
            <a:r>
              <a:rPr lang="en-US" sz="1400" dirty="0"/>
              <a:t>, </a:t>
            </a:r>
            <a:r>
              <a:rPr lang="en-US" sz="1400" dirty="0" err="1"/>
              <a:t>yaitu</a:t>
            </a:r>
            <a:r>
              <a:rPr lang="en-US" sz="1400" dirty="0"/>
              <a:t> </a:t>
            </a:r>
            <a:r>
              <a:rPr lang="en-US" sz="1400" dirty="0" err="1"/>
              <a:t>pengertian</a:t>
            </a:r>
            <a:r>
              <a:rPr lang="en-US" sz="1400" dirty="0"/>
              <a:t> </a:t>
            </a:r>
            <a:r>
              <a:rPr lang="en-US" sz="1400" dirty="0" err="1"/>
              <a:t>bahwa</a:t>
            </a:r>
            <a:r>
              <a:rPr lang="en-US" sz="1400" dirty="0"/>
              <a:t> </a:t>
            </a:r>
            <a:r>
              <a:rPr lang="en-US" sz="1400" dirty="0" err="1"/>
              <a:t>adat</a:t>
            </a:r>
            <a:r>
              <a:rPr lang="en-US" sz="1400" dirty="0"/>
              <a:t> </a:t>
            </a:r>
            <a:r>
              <a:rPr lang="en-US" sz="1400" dirty="0" err="1"/>
              <a:t>abstrak</a:t>
            </a:r>
            <a:r>
              <a:rPr lang="en-US" sz="1400" dirty="0"/>
              <a:t>, </a:t>
            </a:r>
            <a:r>
              <a:rPr lang="en-US" sz="1400" dirty="0" err="1"/>
              <a:t>walaupun</a:t>
            </a:r>
            <a:r>
              <a:rPr lang="en-US" sz="1400" dirty="0"/>
              <a:t> </a:t>
            </a:r>
            <a:r>
              <a:rPr lang="en-US" sz="1400" dirty="0" err="1"/>
              <a:t>ada</a:t>
            </a:r>
            <a:r>
              <a:rPr lang="en-US" sz="1400" dirty="0"/>
              <a:t> dan </a:t>
            </a:r>
            <a:r>
              <a:rPr lang="en-US" sz="1400" dirty="0" err="1"/>
              <a:t>diketahui</a:t>
            </a:r>
            <a:r>
              <a:rPr lang="en-US" sz="1400" dirty="0"/>
              <a:t> oleh </a:t>
            </a:r>
            <a:r>
              <a:rPr lang="en-US" sz="1400" dirty="0" err="1"/>
              <a:t>warga</a:t>
            </a:r>
            <a:r>
              <a:rPr lang="en-US" sz="1400" dirty="0"/>
              <a:t> </a:t>
            </a:r>
            <a:r>
              <a:rPr lang="en-US" sz="1400" dirty="0" err="1"/>
              <a:t>masyarakat</a:t>
            </a:r>
            <a:r>
              <a:rPr lang="en-US" sz="1400" dirty="0"/>
              <a:t>, </a:t>
            </a:r>
            <a:r>
              <a:rPr lang="en-US" sz="1400" dirty="0" err="1"/>
              <a:t>rupa</a:t>
            </a:r>
            <a:r>
              <a:rPr lang="en-US" sz="1400" dirty="0"/>
              <a:t> </a:t>
            </a:r>
            <a:r>
              <a:rPr lang="en-US" sz="1400" dirty="0" err="1"/>
              <a:t>rupanya</a:t>
            </a:r>
            <a:r>
              <a:rPr lang="en-US" sz="1400" dirty="0"/>
              <a:t> </a:t>
            </a:r>
            <a:r>
              <a:rPr lang="en-US" sz="1400" dirty="0" err="1"/>
              <a:t>tidak</a:t>
            </a:r>
            <a:r>
              <a:rPr lang="en-US" sz="1400" dirty="0"/>
              <a:t> </a:t>
            </a:r>
            <a:r>
              <a:rPr lang="en-US" sz="1400" dirty="0" err="1"/>
              <a:t>slalu</a:t>
            </a:r>
            <a:r>
              <a:rPr lang="en-US" sz="1400" dirty="0"/>
              <a:t> </a:t>
            </a:r>
            <a:r>
              <a:rPr lang="en-US" sz="1400" dirty="0" err="1"/>
              <a:t>dapat</a:t>
            </a:r>
            <a:r>
              <a:rPr lang="en-US" sz="1400" dirty="0"/>
              <a:t> </a:t>
            </a:r>
            <a:r>
              <a:rPr lang="en-US" sz="1400" dirty="0" err="1"/>
              <a:t>melakukan</a:t>
            </a:r>
            <a:r>
              <a:rPr lang="en-US" sz="1400" dirty="0"/>
              <a:t> </a:t>
            </a:r>
            <a:r>
              <a:rPr lang="en-US" sz="1400" dirty="0" err="1"/>
              <a:t>pengawasan</a:t>
            </a:r>
            <a:r>
              <a:rPr lang="en-US" sz="1400" dirty="0"/>
              <a:t> social </a:t>
            </a:r>
            <a:r>
              <a:rPr lang="en-US" sz="1400" dirty="0" err="1"/>
              <a:t>terhadap</a:t>
            </a:r>
            <a:r>
              <a:rPr lang="en-US" sz="1400" dirty="0"/>
              <a:t> </a:t>
            </a:r>
            <a:r>
              <a:rPr lang="en-US" sz="1400" dirty="0" err="1"/>
              <a:t>tingkah</a:t>
            </a:r>
            <a:r>
              <a:rPr lang="en-US" sz="1400" dirty="0"/>
              <a:t> </a:t>
            </a:r>
            <a:r>
              <a:rPr lang="en-US" sz="1400" dirty="0" err="1"/>
              <a:t>laku</a:t>
            </a:r>
            <a:r>
              <a:rPr lang="en-US" sz="1400" dirty="0"/>
              <a:t> </a:t>
            </a:r>
            <a:r>
              <a:rPr lang="en-US" sz="1400" dirty="0" err="1"/>
              <a:t>masyarakat</a:t>
            </a:r>
            <a:r>
              <a:rPr lang="en-US" sz="1400" dirty="0"/>
              <a:t>. </a:t>
            </a:r>
            <a:r>
              <a:rPr lang="en-US" sz="1400" dirty="0" err="1"/>
              <a:t>Sebaliknya</a:t>
            </a:r>
            <a:r>
              <a:rPr lang="en-US" sz="1400" dirty="0"/>
              <a:t>, </a:t>
            </a:r>
            <a:r>
              <a:rPr lang="en-US" sz="1400" dirty="0" err="1"/>
              <a:t>keputusan</a:t>
            </a:r>
            <a:r>
              <a:rPr lang="en-US" sz="1400" dirty="0"/>
              <a:t> </a:t>
            </a:r>
            <a:r>
              <a:rPr lang="en-US" sz="1400" dirty="0" err="1"/>
              <a:t>keputusan</a:t>
            </a:r>
            <a:r>
              <a:rPr lang="en-US" sz="1400" dirty="0"/>
              <a:t> </a:t>
            </a:r>
            <a:r>
              <a:rPr lang="en-US" sz="1400" dirty="0" err="1"/>
              <a:t>dari</a:t>
            </a:r>
            <a:r>
              <a:rPr lang="en-US" sz="1400" dirty="0"/>
              <a:t> </a:t>
            </a:r>
            <a:r>
              <a:rPr lang="en-US" sz="1400" dirty="0" err="1"/>
              <a:t>tokoh</a:t>
            </a:r>
            <a:r>
              <a:rPr lang="en-US" sz="1400" dirty="0"/>
              <a:t> </a:t>
            </a:r>
            <a:r>
              <a:rPr lang="en-US" sz="1400" dirty="0" err="1"/>
              <a:t>tokoh</a:t>
            </a:r>
            <a:r>
              <a:rPr lang="en-US" sz="1400" dirty="0"/>
              <a:t> yang di </a:t>
            </a:r>
            <a:r>
              <a:rPr lang="en-US" sz="1400" dirty="0" err="1"/>
              <a:t>beri</a:t>
            </a:r>
            <a:r>
              <a:rPr lang="en-US" sz="1400" dirty="0"/>
              <a:t> </a:t>
            </a:r>
            <a:r>
              <a:rPr lang="en-US" sz="1400" dirty="0" err="1"/>
              <a:t>wewenanng</a:t>
            </a:r>
            <a:r>
              <a:rPr lang="en-US" sz="1400" dirty="0"/>
              <a:t> yang </a:t>
            </a:r>
            <a:r>
              <a:rPr lang="en-US" sz="1400" dirty="0" err="1"/>
              <a:t>memegang</a:t>
            </a:r>
            <a:r>
              <a:rPr lang="en-US" sz="1400" dirty="0"/>
              <a:t> </a:t>
            </a:r>
            <a:r>
              <a:rPr lang="en-US" sz="1400" dirty="0" err="1"/>
              <a:t>peranan</a:t>
            </a:r>
            <a:r>
              <a:rPr lang="en-US" sz="1400" dirty="0"/>
              <a:t> </a:t>
            </a:r>
            <a:r>
              <a:rPr lang="en-US" sz="1400" dirty="0" err="1"/>
              <a:t>penting</a:t>
            </a:r>
            <a:r>
              <a:rPr lang="en-US" sz="1400" dirty="0"/>
              <a:t>.</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sp>
        <p:nvSpPr>
          <p:cNvPr id="9123" name="Google Shape;9123;p36"/>
          <p:cNvSpPr txBox="1">
            <a:spLocks noGrp="1"/>
          </p:cNvSpPr>
          <p:nvPr>
            <p:ph type="title"/>
          </p:nvPr>
        </p:nvSpPr>
        <p:spPr>
          <a:xfrm>
            <a:off x="730105" y="58088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ID" dirty="0"/>
              <a:t>Analisa </a:t>
            </a:r>
            <a:r>
              <a:rPr lang="en-ID" dirty="0" err="1"/>
              <a:t>komparatif</a:t>
            </a:r>
            <a:endParaRPr dirty="0"/>
          </a:p>
        </p:txBody>
      </p:sp>
      <p:sp>
        <p:nvSpPr>
          <p:cNvPr id="9125" name="Google Shape;9125;p36"/>
          <p:cNvSpPr txBox="1"/>
          <p:nvPr/>
        </p:nvSpPr>
        <p:spPr>
          <a:xfrm>
            <a:off x="2541387" y="3892107"/>
            <a:ext cx="3954772" cy="732742"/>
          </a:xfrm>
          <a:prstGeom prst="rect">
            <a:avLst/>
          </a:prstGeom>
          <a:noFill/>
          <a:ln>
            <a:noFill/>
          </a:ln>
        </p:spPr>
        <p:txBody>
          <a:bodyPr spcFirstLastPara="1" wrap="square" lIns="91425" tIns="91425" rIns="91425" bIns="91425" anchor="t" anchorCtr="0">
            <a:noAutofit/>
          </a:bodyPr>
          <a:lstStyle/>
          <a:p>
            <a:pPr lvl="0" algn="ctr">
              <a:spcAft>
                <a:spcPts val="1600"/>
              </a:spcAft>
              <a:buClr>
                <a:schemeClr val="dk1"/>
              </a:buClr>
              <a:buSzPts val="1100"/>
            </a:pPr>
            <a:r>
              <a:rPr lang="en-ID" dirty="0">
                <a:solidFill>
                  <a:schemeClr val="dk1"/>
                </a:solidFill>
                <a:latin typeface="Livvic"/>
                <a:ea typeface="Livvic"/>
                <a:cs typeface="Livvic"/>
                <a:sym typeface="Livvic"/>
              </a:rPr>
              <a:t>Attribute yang </a:t>
            </a:r>
            <a:r>
              <a:rPr lang="en-ID" dirty="0" err="1">
                <a:solidFill>
                  <a:schemeClr val="dk1"/>
                </a:solidFill>
                <a:latin typeface="Livvic"/>
                <a:ea typeface="Livvic"/>
                <a:cs typeface="Livvic"/>
                <a:sym typeface="Livvic"/>
              </a:rPr>
              <a:t>pertama</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disebut</a:t>
            </a:r>
            <a:r>
              <a:rPr lang="en-ID" dirty="0">
                <a:solidFill>
                  <a:schemeClr val="dk1"/>
                </a:solidFill>
                <a:latin typeface="Livvic"/>
                <a:ea typeface="Livvic"/>
                <a:cs typeface="Livvic"/>
                <a:sym typeface="Livvic"/>
              </a:rPr>
              <a:t> attribute of </a:t>
            </a:r>
            <a:r>
              <a:rPr lang="en-ID" dirty="0" err="1">
                <a:solidFill>
                  <a:schemeClr val="dk1"/>
                </a:solidFill>
                <a:latin typeface="Livvic"/>
                <a:ea typeface="Livvic"/>
                <a:cs typeface="Livvic"/>
                <a:sym typeface="Livvic"/>
              </a:rPr>
              <a:t>authorit</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atau</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Atribut</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otoritas</a:t>
            </a:r>
            <a:endParaRPr dirty="0">
              <a:solidFill>
                <a:srgbClr val="000000"/>
              </a:solidFill>
              <a:latin typeface="Livvic"/>
              <a:ea typeface="Livvic"/>
              <a:cs typeface="Livvic"/>
              <a:sym typeface="Livvic"/>
            </a:endParaRPr>
          </a:p>
        </p:txBody>
      </p:sp>
      <p:sp>
        <p:nvSpPr>
          <p:cNvPr id="9127" name="Google Shape;9127;p36"/>
          <p:cNvSpPr txBox="1"/>
          <p:nvPr/>
        </p:nvSpPr>
        <p:spPr>
          <a:xfrm>
            <a:off x="106660" y="3075483"/>
            <a:ext cx="3459461" cy="828302"/>
          </a:xfrm>
          <a:prstGeom prst="rect">
            <a:avLst/>
          </a:prstGeom>
          <a:noFill/>
          <a:ln>
            <a:noFill/>
          </a:ln>
        </p:spPr>
        <p:txBody>
          <a:bodyPr spcFirstLastPara="1" wrap="square" lIns="91425" tIns="91425" rIns="91425" bIns="91425" anchor="t" anchorCtr="0">
            <a:noAutofit/>
          </a:bodyPr>
          <a:lstStyle/>
          <a:p>
            <a:pPr lvl="0" algn="ctr"/>
            <a:r>
              <a:rPr lang="en-ID" dirty="0" err="1">
                <a:solidFill>
                  <a:schemeClr val="dk1"/>
                </a:solidFill>
                <a:latin typeface="Livvic"/>
                <a:ea typeface="Livvic"/>
                <a:cs typeface="Livvic"/>
                <a:sym typeface="Livvic"/>
              </a:rPr>
              <a:t>Hukum</a:t>
            </a:r>
            <a:r>
              <a:rPr lang="en-ID" dirty="0">
                <a:solidFill>
                  <a:schemeClr val="dk1"/>
                </a:solidFill>
                <a:latin typeface="Livvic"/>
                <a:ea typeface="Livvic"/>
                <a:cs typeface="Livvic"/>
                <a:sym typeface="Livvic"/>
              </a:rPr>
              <a:t> adalah </a:t>
            </a:r>
            <a:r>
              <a:rPr lang="en-ID" dirty="0" err="1">
                <a:solidFill>
                  <a:schemeClr val="dk1"/>
                </a:solidFill>
                <a:latin typeface="Livvic"/>
                <a:ea typeface="Livvic"/>
                <a:cs typeface="Livvic"/>
                <a:sym typeface="Livvic"/>
              </a:rPr>
              <a:t>suatu</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aktivitas</a:t>
            </a:r>
            <a:r>
              <a:rPr lang="en-ID" dirty="0">
                <a:solidFill>
                  <a:schemeClr val="dk1"/>
                </a:solidFill>
                <a:latin typeface="Livvic"/>
                <a:ea typeface="Livvic"/>
                <a:cs typeface="Livvic"/>
                <a:sym typeface="Livvic"/>
              </a:rPr>
              <a:t> di </a:t>
            </a:r>
            <a:r>
              <a:rPr lang="en-ID" dirty="0" err="1">
                <a:solidFill>
                  <a:schemeClr val="dk1"/>
                </a:solidFill>
                <a:latin typeface="Livvic"/>
                <a:ea typeface="Livvic"/>
                <a:cs typeface="Livvic"/>
                <a:sym typeface="Livvic"/>
              </a:rPr>
              <a:t>dalam</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rangka</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suatu</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kebudayaan</a:t>
            </a:r>
            <a:r>
              <a:rPr lang="en-ID" dirty="0">
                <a:solidFill>
                  <a:schemeClr val="dk1"/>
                </a:solidFill>
                <a:latin typeface="Livvic"/>
                <a:ea typeface="Livvic"/>
                <a:cs typeface="Livvic"/>
                <a:sym typeface="Livvic"/>
              </a:rPr>
              <a:t> yang </a:t>
            </a:r>
            <a:r>
              <a:rPr lang="en-ID" dirty="0" err="1">
                <a:solidFill>
                  <a:schemeClr val="dk1"/>
                </a:solidFill>
                <a:latin typeface="Livvic"/>
                <a:ea typeface="Livvic"/>
                <a:cs typeface="Livvic"/>
                <a:sym typeface="Livvic"/>
              </a:rPr>
              <a:t>mempunyai</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fungsi</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pengawasan</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sosial</a:t>
            </a:r>
            <a:r>
              <a:rPr lang="en-ID" dirty="0">
                <a:solidFill>
                  <a:schemeClr val="dk1"/>
                </a:solidFill>
                <a:latin typeface="Livvic"/>
                <a:ea typeface="Livvic"/>
                <a:cs typeface="Livvic"/>
                <a:sym typeface="Livvic"/>
              </a:rPr>
              <a:t>. </a:t>
            </a:r>
            <a:endParaRPr dirty="0">
              <a:solidFill>
                <a:srgbClr val="000000"/>
              </a:solidFill>
              <a:latin typeface="Livvic"/>
              <a:ea typeface="Livvic"/>
              <a:cs typeface="Livvic"/>
              <a:sym typeface="Livvic"/>
            </a:endParaRPr>
          </a:p>
        </p:txBody>
      </p:sp>
      <p:sp>
        <p:nvSpPr>
          <p:cNvPr id="9128" name="Google Shape;9128;p36"/>
          <p:cNvSpPr/>
          <p:nvPr/>
        </p:nvSpPr>
        <p:spPr>
          <a:xfrm>
            <a:off x="1426467" y="2934752"/>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36"/>
          <p:cNvSpPr/>
          <p:nvPr/>
        </p:nvSpPr>
        <p:spPr>
          <a:xfrm>
            <a:off x="1934255" y="2705115"/>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36"/>
          <p:cNvSpPr/>
          <p:nvPr/>
        </p:nvSpPr>
        <p:spPr>
          <a:xfrm>
            <a:off x="4529530" y="2705114"/>
            <a:ext cx="45719" cy="102088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36"/>
          <p:cNvSpPr/>
          <p:nvPr/>
        </p:nvSpPr>
        <p:spPr>
          <a:xfrm>
            <a:off x="7170930" y="2705115"/>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2" name="Google Shape;9132;p36"/>
          <p:cNvGrpSpPr/>
          <p:nvPr/>
        </p:nvGrpSpPr>
        <p:grpSpPr>
          <a:xfrm>
            <a:off x="1588735" y="2075013"/>
            <a:ext cx="724264" cy="705611"/>
            <a:chOff x="2581550" y="1973000"/>
            <a:chExt cx="926050" cy="902200"/>
          </a:xfrm>
        </p:grpSpPr>
        <p:sp>
          <p:nvSpPr>
            <p:cNvPr id="9133" name="Google Shape;9133;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36"/>
          <p:cNvGrpSpPr/>
          <p:nvPr/>
        </p:nvGrpSpPr>
        <p:grpSpPr>
          <a:xfrm>
            <a:off x="4161060" y="2095588"/>
            <a:ext cx="724264" cy="705611"/>
            <a:chOff x="2581550" y="1973000"/>
            <a:chExt cx="926050" cy="902200"/>
          </a:xfrm>
        </p:grpSpPr>
        <p:sp>
          <p:nvSpPr>
            <p:cNvPr id="9136" name="Google Shape;9136;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36"/>
          <p:cNvGrpSpPr/>
          <p:nvPr/>
        </p:nvGrpSpPr>
        <p:grpSpPr>
          <a:xfrm>
            <a:off x="6825410" y="2095588"/>
            <a:ext cx="724264" cy="705611"/>
            <a:chOff x="2581550" y="1973000"/>
            <a:chExt cx="926050" cy="902200"/>
          </a:xfrm>
        </p:grpSpPr>
        <p:sp>
          <p:nvSpPr>
            <p:cNvPr id="9139" name="Google Shape;9139;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1" name="Google Shape;9141;p36"/>
          <p:cNvSpPr txBox="1">
            <a:spLocks noGrp="1"/>
          </p:cNvSpPr>
          <p:nvPr>
            <p:ph type="title" idx="4294967295"/>
          </p:nvPr>
        </p:nvSpPr>
        <p:spPr>
          <a:xfrm>
            <a:off x="1626964" y="2178402"/>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01</a:t>
            </a:r>
            <a:endParaRPr sz="2200">
              <a:solidFill>
                <a:schemeClr val="dk2"/>
              </a:solidFill>
            </a:endParaRPr>
          </a:p>
        </p:txBody>
      </p:sp>
      <p:sp>
        <p:nvSpPr>
          <p:cNvPr id="9142" name="Google Shape;9142;p36"/>
          <p:cNvSpPr txBox="1">
            <a:spLocks noGrp="1"/>
          </p:cNvSpPr>
          <p:nvPr>
            <p:ph type="title" idx="4294967295"/>
          </p:nvPr>
        </p:nvSpPr>
        <p:spPr>
          <a:xfrm>
            <a:off x="4211189" y="2166215"/>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02</a:t>
            </a:r>
            <a:endParaRPr sz="2200">
              <a:solidFill>
                <a:schemeClr val="dk2"/>
              </a:solidFill>
            </a:endParaRPr>
          </a:p>
        </p:txBody>
      </p:sp>
      <p:sp>
        <p:nvSpPr>
          <p:cNvPr id="9143" name="Google Shape;9143;p36"/>
          <p:cNvSpPr txBox="1">
            <a:spLocks noGrp="1"/>
          </p:cNvSpPr>
          <p:nvPr>
            <p:ph type="title" idx="4294967295"/>
          </p:nvPr>
        </p:nvSpPr>
        <p:spPr>
          <a:xfrm>
            <a:off x="6857989" y="2186790"/>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03</a:t>
            </a:r>
            <a:endParaRPr sz="2200">
              <a:solidFill>
                <a:schemeClr val="dk2"/>
              </a:solidFill>
            </a:endParaRPr>
          </a:p>
        </p:txBody>
      </p:sp>
      <p:sp>
        <p:nvSpPr>
          <p:cNvPr id="9145" name="Google Shape;9145;p36"/>
          <p:cNvSpPr txBox="1"/>
          <p:nvPr/>
        </p:nvSpPr>
        <p:spPr>
          <a:xfrm>
            <a:off x="5955904" y="3267242"/>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ID" dirty="0">
                <a:solidFill>
                  <a:schemeClr val="dk1"/>
                </a:solidFill>
                <a:latin typeface="Livvic"/>
                <a:ea typeface="Livvic"/>
                <a:cs typeface="Livvic"/>
                <a:sym typeface="Livvic"/>
              </a:rPr>
              <a:t>Attribute yang </a:t>
            </a:r>
            <a:r>
              <a:rPr lang="en-ID" dirty="0" err="1">
                <a:solidFill>
                  <a:schemeClr val="dk1"/>
                </a:solidFill>
                <a:latin typeface="Livvic"/>
                <a:ea typeface="Livvic"/>
                <a:cs typeface="Livvic"/>
                <a:sym typeface="Livvic"/>
              </a:rPr>
              <a:t>kedua</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disebut</a:t>
            </a:r>
            <a:r>
              <a:rPr lang="en-ID" dirty="0">
                <a:solidFill>
                  <a:schemeClr val="dk1"/>
                </a:solidFill>
                <a:latin typeface="Livvic"/>
                <a:ea typeface="Livvic"/>
                <a:cs typeface="Livvic"/>
                <a:sym typeface="Livvic"/>
              </a:rPr>
              <a:t> attribute of intention of universal application</a:t>
            </a:r>
            <a:endParaRPr dirty="0">
              <a:solidFill>
                <a:schemeClr val="dk1"/>
              </a:solidFill>
              <a:latin typeface="Livvic"/>
              <a:ea typeface="Livvic"/>
              <a:cs typeface="Livvic"/>
              <a:sym typeface="Livvic"/>
            </a:endParaRPr>
          </a:p>
        </p:txBody>
      </p:sp>
      <p:sp>
        <p:nvSpPr>
          <p:cNvPr id="25" name="Google Shape;9253;p38">
            <a:extLst>
              <a:ext uri="{FF2B5EF4-FFF2-40B4-BE49-F238E27FC236}">
                <a16:creationId xmlns:a16="http://schemas.microsoft.com/office/drawing/2014/main" xmlns="" id="{18FD2C54-F114-4DE7-A2EE-B476B366E34D}"/>
              </a:ext>
            </a:extLst>
          </p:cNvPr>
          <p:cNvSpPr txBox="1">
            <a:spLocks/>
          </p:cNvSpPr>
          <p:nvPr/>
        </p:nvSpPr>
        <p:spPr>
          <a:xfrm>
            <a:off x="1588735" y="1232608"/>
            <a:ext cx="6251845" cy="880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600" dirty="0">
                <a:latin typeface="Livvic" panose="020B0604020202020204" charset="0"/>
              </a:rPr>
              <a:t>Hasil </a:t>
            </a:r>
            <a:r>
              <a:rPr lang="en-US" sz="1600" dirty="0" err="1">
                <a:latin typeface="Livvic" panose="020B0604020202020204" charset="0"/>
              </a:rPr>
              <a:t>dari</a:t>
            </a:r>
            <a:r>
              <a:rPr lang="en-US" sz="1600" dirty="0">
                <a:latin typeface="Livvic" panose="020B0604020202020204" charset="0"/>
              </a:rPr>
              <a:t> </a:t>
            </a:r>
            <a:r>
              <a:rPr lang="en-US" sz="1600" dirty="0" err="1">
                <a:latin typeface="Livvic" panose="020B0604020202020204" charset="0"/>
              </a:rPr>
              <a:t>analisa</a:t>
            </a:r>
            <a:r>
              <a:rPr lang="en-US" sz="1600" dirty="0">
                <a:latin typeface="Livvic" panose="020B0604020202020204" charset="0"/>
              </a:rPr>
              <a:t> </a:t>
            </a:r>
            <a:r>
              <a:rPr lang="en-US" sz="1600" dirty="0" err="1">
                <a:latin typeface="Livvic" panose="020B0604020202020204" charset="0"/>
              </a:rPr>
              <a:t>Komparatif</a:t>
            </a:r>
            <a:r>
              <a:rPr lang="en-US" sz="1600" dirty="0">
                <a:latin typeface="Livvic" panose="020B0604020202020204" charset="0"/>
              </a:rPr>
              <a:t> yang </a:t>
            </a:r>
            <a:r>
              <a:rPr lang="en-US" sz="1600" dirty="0" err="1">
                <a:latin typeface="Livvic" panose="020B0604020202020204" charset="0"/>
              </a:rPr>
              <a:t>amat</a:t>
            </a:r>
            <a:r>
              <a:rPr lang="en-US" sz="1600" dirty="0">
                <a:latin typeface="Livvic" panose="020B0604020202020204" charset="0"/>
              </a:rPr>
              <a:t> </a:t>
            </a:r>
            <a:r>
              <a:rPr lang="en-US" sz="1600" dirty="0" err="1">
                <a:latin typeface="Livvic" panose="020B0604020202020204" charset="0"/>
              </a:rPr>
              <a:t>luas</a:t>
            </a:r>
            <a:r>
              <a:rPr lang="en-US" sz="1600" dirty="0">
                <a:latin typeface="Livvic" panose="020B0604020202020204" charset="0"/>
              </a:rPr>
              <a:t> </a:t>
            </a:r>
            <a:r>
              <a:rPr lang="en-US" sz="1600" dirty="0" err="1">
                <a:latin typeface="Livvic" panose="020B0604020202020204" charset="0"/>
              </a:rPr>
              <a:t>tadi</a:t>
            </a:r>
            <a:r>
              <a:rPr lang="en-US" sz="1600" dirty="0">
                <a:latin typeface="Livvic" panose="020B0604020202020204" charset="0"/>
              </a:rPr>
              <a:t> adalah, </a:t>
            </a:r>
            <a:r>
              <a:rPr lang="en-US" sz="1600" dirty="0" err="1">
                <a:latin typeface="Livvic" panose="020B0604020202020204" charset="0"/>
              </a:rPr>
              <a:t>suatu</a:t>
            </a:r>
            <a:r>
              <a:rPr lang="en-US" sz="1600" dirty="0">
                <a:latin typeface="Livvic" panose="020B0604020202020204" charset="0"/>
              </a:rPr>
              <a:t> </a:t>
            </a:r>
            <a:r>
              <a:rPr lang="en-US" sz="1600" dirty="0" err="1">
                <a:latin typeface="Livvic" panose="020B0604020202020204" charset="0"/>
              </a:rPr>
              <a:t>teori</a:t>
            </a:r>
            <a:r>
              <a:rPr lang="en-US" sz="1600" dirty="0">
                <a:latin typeface="Livvic" panose="020B0604020202020204" charset="0"/>
              </a:rPr>
              <a:t> </a:t>
            </a:r>
            <a:r>
              <a:rPr lang="en-US" sz="1600" dirty="0" err="1">
                <a:latin typeface="Livvic" panose="020B0604020202020204" charset="0"/>
              </a:rPr>
              <a:t>tentang</a:t>
            </a:r>
            <a:r>
              <a:rPr lang="en-US" sz="1600" dirty="0">
                <a:latin typeface="Livvic" panose="020B0604020202020204" charset="0"/>
              </a:rPr>
              <a:t> </a:t>
            </a:r>
            <a:r>
              <a:rPr lang="en-US" sz="1600" dirty="0" err="1">
                <a:latin typeface="Livvic" panose="020B0604020202020204" charset="0"/>
              </a:rPr>
              <a:t>batas</a:t>
            </a:r>
            <a:r>
              <a:rPr lang="en-US" sz="1600" dirty="0">
                <a:latin typeface="Livvic" panose="020B0604020202020204" charset="0"/>
              </a:rPr>
              <a:t> </a:t>
            </a:r>
            <a:r>
              <a:rPr lang="en-US" sz="1600" dirty="0" err="1">
                <a:latin typeface="Livvic" panose="020B0604020202020204" charset="0"/>
              </a:rPr>
              <a:t>antara</a:t>
            </a:r>
            <a:r>
              <a:rPr lang="en-US" sz="1600" dirty="0">
                <a:latin typeface="Livvic" panose="020B0604020202020204" charset="0"/>
              </a:rPr>
              <a:t> </a:t>
            </a:r>
            <a:r>
              <a:rPr lang="en-US" sz="1600" dirty="0" err="1">
                <a:latin typeface="Livvic" panose="020B0604020202020204" charset="0"/>
              </a:rPr>
              <a:t>adat</a:t>
            </a:r>
            <a:r>
              <a:rPr lang="en-US" sz="1600" dirty="0">
                <a:latin typeface="Livvic" panose="020B0604020202020204" charset="0"/>
              </a:rPr>
              <a:t> dan </a:t>
            </a:r>
            <a:r>
              <a:rPr lang="en-US" sz="1600" dirty="0" err="1">
                <a:latin typeface="Livvic" panose="020B0604020202020204" charset="0"/>
              </a:rPr>
              <a:t>hukum</a:t>
            </a:r>
            <a:r>
              <a:rPr lang="en-US" sz="1600" dirty="0">
                <a:latin typeface="Livvic" panose="020B0604020202020204" charset="0"/>
              </a:rPr>
              <a:t> </a:t>
            </a:r>
            <a:r>
              <a:rPr lang="en-US" sz="1600" dirty="0" err="1">
                <a:latin typeface="Livvic" panose="020B0604020202020204" charset="0"/>
              </a:rPr>
              <a:t>adat</a:t>
            </a:r>
            <a:r>
              <a:rPr lang="en-US" sz="1600" dirty="0">
                <a:latin typeface="Livvic" panose="020B0604020202020204" charset="0"/>
              </a:rPr>
              <a:t>, yang </a:t>
            </a:r>
            <a:r>
              <a:rPr lang="en-US" sz="1600" dirty="0" err="1">
                <a:latin typeface="Livvic" panose="020B0604020202020204" charset="0"/>
              </a:rPr>
              <a:t>singkatnya</a:t>
            </a:r>
            <a:r>
              <a:rPr lang="en-US" sz="1600" dirty="0">
                <a:latin typeface="Livvic" panose="020B0604020202020204" charset="0"/>
              </a:rPr>
              <a:t> </a:t>
            </a:r>
            <a:r>
              <a:rPr lang="en-US" sz="1600" dirty="0" err="1">
                <a:latin typeface="Livvic" panose="020B0604020202020204" charset="0"/>
              </a:rPr>
              <a:t>berbunyi</a:t>
            </a:r>
            <a:r>
              <a:rPr lang="en-US" sz="1600" dirty="0">
                <a:latin typeface="Livvic" panose="020B0604020202020204" charset="0"/>
              </a:rPr>
              <a:t> </a:t>
            </a:r>
            <a:r>
              <a:rPr lang="en-US" sz="1600" dirty="0" err="1">
                <a:latin typeface="Livvic" panose="020B0604020202020204" charset="0"/>
              </a:rPr>
              <a:t>sebagai</a:t>
            </a:r>
            <a:r>
              <a:rPr lang="en-US" sz="1600" dirty="0">
                <a:latin typeface="Livvic" panose="020B0604020202020204" charset="0"/>
              </a:rPr>
              <a:t> </a:t>
            </a:r>
            <a:r>
              <a:rPr lang="en-US" sz="1600" dirty="0" err="1">
                <a:latin typeface="Livvic" panose="020B0604020202020204" charset="0"/>
              </a:rPr>
              <a:t>berikut</a:t>
            </a:r>
            <a:r>
              <a:rPr lang="en-US" sz="1600" dirty="0">
                <a:latin typeface="Livvic" panose="020B0604020202020204" charset="0"/>
              </a:rPr>
              <a: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149"/>
        <p:cNvGrpSpPr/>
        <p:nvPr/>
      </p:nvGrpSpPr>
      <p:grpSpPr>
        <a:xfrm>
          <a:off x="0" y="0"/>
          <a:ext cx="0" cy="0"/>
          <a:chOff x="0" y="0"/>
          <a:chExt cx="0" cy="0"/>
        </a:xfrm>
      </p:grpSpPr>
      <p:grpSp>
        <p:nvGrpSpPr>
          <p:cNvPr id="9150" name="Google Shape;9150;p37"/>
          <p:cNvGrpSpPr/>
          <p:nvPr/>
        </p:nvGrpSpPr>
        <p:grpSpPr>
          <a:xfrm>
            <a:off x="6698168" y="1566068"/>
            <a:ext cx="1622001" cy="1758665"/>
            <a:chOff x="3779925" y="1751900"/>
            <a:chExt cx="1395150" cy="1512700"/>
          </a:xfrm>
        </p:grpSpPr>
        <p:sp>
          <p:nvSpPr>
            <p:cNvPr id="9151" name="Google Shape;9151;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0" name="Google Shape;9190;p3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Analisa komparatif</a:t>
            </a:r>
            <a:endParaRPr dirty="0"/>
          </a:p>
        </p:txBody>
      </p:sp>
      <p:sp>
        <p:nvSpPr>
          <p:cNvPr id="9192" name="Google Shape;9192;p37"/>
          <p:cNvSpPr txBox="1"/>
          <p:nvPr/>
        </p:nvSpPr>
        <p:spPr>
          <a:xfrm>
            <a:off x="3332410" y="3312342"/>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ID" dirty="0">
                <a:solidFill>
                  <a:schemeClr val="dk1"/>
                </a:solidFill>
                <a:latin typeface="Livvic"/>
                <a:ea typeface="Livvic"/>
                <a:cs typeface="Livvic"/>
                <a:sym typeface="Livvic"/>
              </a:rPr>
              <a:t>Attribute yang </a:t>
            </a:r>
            <a:r>
              <a:rPr lang="en-ID" dirty="0" err="1">
                <a:solidFill>
                  <a:schemeClr val="dk1"/>
                </a:solidFill>
                <a:latin typeface="Livvic"/>
                <a:ea typeface="Livvic"/>
                <a:cs typeface="Livvic"/>
                <a:sym typeface="Livvic"/>
              </a:rPr>
              <a:t>keempat</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disebut</a:t>
            </a:r>
            <a:r>
              <a:rPr lang="en-ID" dirty="0">
                <a:solidFill>
                  <a:schemeClr val="dk1"/>
                </a:solidFill>
                <a:latin typeface="Livvic"/>
                <a:ea typeface="Livvic"/>
                <a:cs typeface="Livvic"/>
                <a:sym typeface="Livvic"/>
              </a:rPr>
              <a:t> attribute of sanction.</a:t>
            </a:r>
            <a:endParaRPr dirty="0">
              <a:solidFill>
                <a:schemeClr val="dk1"/>
              </a:solidFill>
              <a:latin typeface="Livvic"/>
              <a:ea typeface="Livvic"/>
              <a:cs typeface="Livvic"/>
              <a:sym typeface="Livvic"/>
            </a:endParaRPr>
          </a:p>
        </p:txBody>
      </p:sp>
      <p:sp>
        <p:nvSpPr>
          <p:cNvPr id="9194" name="Google Shape;9194;p37"/>
          <p:cNvSpPr txBox="1"/>
          <p:nvPr/>
        </p:nvSpPr>
        <p:spPr>
          <a:xfrm>
            <a:off x="678847" y="3335354"/>
            <a:ext cx="2617800" cy="660935"/>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ID" dirty="0">
                <a:solidFill>
                  <a:schemeClr val="dk1"/>
                </a:solidFill>
                <a:latin typeface="Livvic"/>
                <a:ea typeface="Livvic"/>
                <a:cs typeface="Livvic"/>
                <a:sym typeface="Livvic"/>
              </a:rPr>
              <a:t>Attribute yang </a:t>
            </a:r>
            <a:r>
              <a:rPr lang="en-ID" dirty="0" err="1">
                <a:solidFill>
                  <a:schemeClr val="dk1"/>
                </a:solidFill>
                <a:latin typeface="Livvic"/>
                <a:ea typeface="Livvic"/>
                <a:cs typeface="Livvic"/>
                <a:sym typeface="Livvic"/>
              </a:rPr>
              <a:t>ketiga</a:t>
            </a:r>
            <a:r>
              <a:rPr lang="en-ID" dirty="0">
                <a:solidFill>
                  <a:schemeClr val="dk1"/>
                </a:solidFill>
                <a:latin typeface="Livvic"/>
                <a:ea typeface="Livvic"/>
                <a:cs typeface="Livvic"/>
                <a:sym typeface="Livvic"/>
              </a:rPr>
              <a:t> </a:t>
            </a:r>
            <a:r>
              <a:rPr lang="en-ID" dirty="0" err="1">
                <a:solidFill>
                  <a:schemeClr val="dk1"/>
                </a:solidFill>
                <a:latin typeface="Livvic"/>
                <a:ea typeface="Livvic"/>
                <a:cs typeface="Livvic"/>
                <a:sym typeface="Livvic"/>
              </a:rPr>
              <a:t>disebut</a:t>
            </a:r>
            <a:r>
              <a:rPr lang="en-ID" dirty="0">
                <a:solidFill>
                  <a:schemeClr val="dk1"/>
                </a:solidFill>
                <a:latin typeface="Livvic"/>
                <a:ea typeface="Livvic"/>
                <a:cs typeface="Livvic"/>
                <a:sym typeface="Livvic"/>
              </a:rPr>
              <a:t> attribute of obligation.</a:t>
            </a:r>
            <a:endParaRPr dirty="0">
              <a:solidFill>
                <a:schemeClr val="dk1"/>
              </a:solidFill>
              <a:latin typeface="Livvic"/>
              <a:ea typeface="Livvic"/>
              <a:cs typeface="Livvic"/>
              <a:sym typeface="Livvic"/>
            </a:endParaRPr>
          </a:p>
        </p:txBody>
      </p:sp>
      <p:sp>
        <p:nvSpPr>
          <p:cNvPr id="9195" name="Google Shape;9195;p37"/>
          <p:cNvSpPr/>
          <p:nvPr/>
        </p:nvSpPr>
        <p:spPr>
          <a:xfrm>
            <a:off x="-48750" y="2562787"/>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7"/>
          <p:cNvSpPr/>
          <p:nvPr/>
        </p:nvSpPr>
        <p:spPr>
          <a:xfrm>
            <a:off x="2005513" y="2199488"/>
            <a:ext cx="47514" cy="1135866"/>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7"/>
          <p:cNvSpPr/>
          <p:nvPr/>
        </p:nvSpPr>
        <p:spPr>
          <a:xfrm>
            <a:off x="4524600" y="2222981"/>
            <a:ext cx="47400" cy="1029822"/>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8" name="Google Shape;9198;p37"/>
          <p:cNvGrpSpPr/>
          <p:nvPr/>
        </p:nvGrpSpPr>
        <p:grpSpPr>
          <a:xfrm>
            <a:off x="1659993" y="1569386"/>
            <a:ext cx="724264" cy="705611"/>
            <a:chOff x="2581550" y="1973000"/>
            <a:chExt cx="926050" cy="902200"/>
          </a:xfrm>
        </p:grpSpPr>
        <p:sp>
          <p:nvSpPr>
            <p:cNvPr id="9199" name="Google Shape;9199;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37"/>
          <p:cNvGrpSpPr/>
          <p:nvPr/>
        </p:nvGrpSpPr>
        <p:grpSpPr>
          <a:xfrm>
            <a:off x="4202143" y="1569386"/>
            <a:ext cx="724264" cy="705611"/>
            <a:chOff x="2581550" y="1973000"/>
            <a:chExt cx="926050" cy="902200"/>
          </a:xfrm>
        </p:grpSpPr>
        <p:sp>
          <p:nvSpPr>
            <p:cNvPr id="9202" name="Google Shape;9202;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4" name="Google Shape;9204;p37"/>
          <p:cNvSpPr txBox="1">
            <a:spLocks noGrp="1"/>
          </p:cNvSpPr>
          <p:nvPr>
            <p:ph type="title" idx="4294967295"/>
          </p:nvPr>
        </p:nvSpPr>
        <p:spPr>
          <a:xfrm>
            <a:off x="1675747" y="1652200"/>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04</a:t>
            </a:r>
            <a:endParaRPr sz="2200">
              <a:solidFill>
                <a:schemeClr val="dk2"/>
              </a:solidFill>
            </a:endParaRPr>
          </a:p>
        </p:txBody>
      </p:sp>
      <p:sp>
        <p:nvSpPr>
          <p:cNvPr id="9205" name="Google Shape;9205;p37"/>
          <p:cNvSpPr txBox="1">
            <a:spLocks noGrp="1"/>
          </p:cNvSpPr>
          <p:nvPr>
            <p:ph type="title" idx="4294967295"/>
          </p:nvPr>
        </p:nvSpPr>
        <p:spPr>
          <a:xfrm>
            <a:off x="4259972" y="1640013"/>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05</a:t>
            </a:r>
            <a:endParaRPr sz="2200">
              <a:solidFill>
                <a:schemeClr val="dk2"/>
              </a:solidFill>
            </a:endParaRPr>
          </a:p>
        </p:txBody>
      </p:sp>
      <p:grpSp>
        <p:nvGrpSpPr>
          <p:cNvPr id="9206" name="Google Shape;9206;p37"/>
          <p:cNvGrpSpPr/>
          <p:nvPr/>
        </p:nvGrpSpPr>
        <p:grpSpPr>
          <a:xfrm>
            <a:off x="6614243" y="1699730"/>
            <a:ext cx="1622001" cy="1758665"/>
            <a:chOff x="3779925" y="1751900"/>
            <a:chExt cx="1395150" cy="1512700"/>
          </a:xfrm>
        </p:grpSpPr>
        <p:sp>
          <p:nvSpPr>
            <p:cNvPr id="9207" name="Google Shape;9207;p3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2317650" y="2084425"/>
            <a:ext cx="3792900" cy="115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7177"/>
        <p:cNvGrpSpPr/>
        <p:nvPr/>
      </p:nvGrpSpPr>
      <p:grpSpPr>
        <a:xfrm>
          <a:off x="0" y="0"/>
          <a:ext cx="0" cy="0"/>
          <a:chOff x="0" y="0"/>
          <a:chExt cx="0" cy="0"/>
        </a:xfrm>
      </p:grpSpPr>
      <p:grpSp>
        <p:nvGrpSpPr>
          <p:cNvPr id="17178" name="Google Shape;17178;p56"/>
          <p:cNvGrpSpPr/>
          <p:nvPr/>
        </p:nvGrpSpPr>
        <p:grpSpPr>
          <a:xfrm flipH="1">
            <a:off x="7030891" y="1372717"/>
            <a:ext cx="3512857" cy="2398417"/>
            <a:chOff x="2993825" y="1633600"/>
            <a:chExt cx="2381275" cy="1625825"/>
          </a:xfrm>
        </p:grpSpPr>
        <p:sp>
          <p:nvSpPr>
            <p:cNvPr id="17179" name="Google Shape;17179;p56"/>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56"/>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56"/>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56"/>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56"/>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56"/>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56"/>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56"/>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56"/>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56"/>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56"/>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56"/>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56"/>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56"/>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56"/>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56"/>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56"/>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56"/>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56"/>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56"/>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56"/>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56"/>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56"/>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56"/>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56"/>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56"/>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56"/>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56"/>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56"/>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56"/>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56"/>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56"/>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56"/>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56"/>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56"/>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56"/>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56"/>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56"/>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56"/>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56"/>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56"/>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56"/>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56"/>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56"/>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56"/>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56"/>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56"/>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56"/>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56"/>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56"/>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56"/>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56"/>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56"/>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56"/>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56"/>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56"/>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56"/>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56"/>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56"/>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56"/>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56"/>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56"/>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56"/>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56"/>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56"/>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56"/>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56"/>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56"/>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56"/>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56"/>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56"/>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56"/>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56"/>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56"/>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56"/>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56"/>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56"/>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56"/>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56"/>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56"/>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56"/>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56"/>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56"/>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56"/>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56"/>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56"/>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56"/>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56"/>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56"/>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56"/>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56"/>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56"/>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56"/>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56"/>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56"/>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56"/>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56"/>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56"/>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56"/>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56"/>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56"/>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56"/>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56"/>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56"/>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56"/>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56"/>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56"/>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56"/>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56"/>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56"/>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56"/>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56"/>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56"/>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56"/>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56"/>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56"/>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56"/>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56"/>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56"/>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56"/>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56"/>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56"/>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56"/>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56"/>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56"/>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56"/>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56"/>
            <p:cNvSpPr/>
            <p:nvPr/>
          </p:nvSpPr>
          <p:spPr>
            <a:xfrm>
              <a:off x="3101575" y="2163200"/>
              <a:ext cx="25" cy="25"/>
            </a:xfrm>
            <a:custGeom>
              <a:avLst/>
              <a:gdLst/>
              <a:ahLst/>
              <a:cxnLst/>
              <a:rect l="l" t="t" r="r" b="b"/>
              <a:pathLst>
                <a:path w="1" h="1" extrusionOk="0">
                  <a:moveTo>
                    <a:pt x="0"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56"/>
            <p:cNvSpPr/>
            <p:nvPr/>
          </p:nvSpPr>
          <p:spPr>
            <a:xfrm>
              <a:off x="3335525" y="1978050"/>
              <a:ext cx="25" cy="25"/>
            </a:xfrm>
            <a:custGeom>
              <a:avLst/>
              <a:gdLst/>
              <a:ahLst/>
              <a:cxnLst/>
              <a:rect l="l" t="t" r="r" b="b"/>
              <a:pathLst>
                <a:path w="1" h="1" extrusionOk="0">
                  <a:moveTo>
                    <a:pt x="0" y="1"/>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56"/>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56"/>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56"/>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56"/>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56"/>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56"/>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56"/>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56"/>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56"/>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56"/>
            <p:cNvSpPr/>
            <p:nvPr/>
          </p:nvSpPr>
          <p:spPr>
            <a:xfrm>
              <a:off x="4086800" y="2797800"/>
              <a:ext cx="25" cy="25"/>
            </a:xfrm>
            <a:custGeom>
              <a:avLst/>
              <a:gdLst/>
              <a:ahLst/>
              <a:cxnLst/>
              <a:rect l="l" t="t" r="r" b="b"/>
              <a:pathLst>
                <a:path w="1" h="1" extrusionOk="0">
                  <a:moveTo>
                    <a:pt x="1"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56"/>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56"/>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9" name="Google Shape;17319;p56"/>
          <p:cNvSpPr txBox="1">
            <a:spLocks noGrp="1"/>
          </p:cNvSpPr>
          <p:nvPr>
            <p:ph type="title"/>
          </p:nvPr>
        </p:nvSpPr>
        <p:spPr>
          <a:xfrm>
            <a:off x="1312500" y="548650"/>
            <a:ext cx="6519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7320" name="Google Shape;17320;p56"/>
          <p:cNvSpPr txBox="1"/>
          <p:nvPr/>
        </p:nvSpPr>
        <p:spPr>
          <a:xfrm>
            <a:off x="2920550" y="1652050"/>
            <a:ext cx="3303300" cy="117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latin typeface="Livvic"/>
                <a:ea typeface="Livvic"/>
                <a:cs typeface="Livvic"/>
                <a:sym typeface="Livvic"/>
              </a:rPr>
              <a:t>Do you have any questions? </a:t>
            </a:r>
            <a:endParaRPr dirty="0">
              <a:solidFill>
                <a:schemeClr val="lt2"/>
              </a:solidFill>
              <a:latin typeface="Livvic"/>
              <a:ea typeface="Livvic"/>
              <a:cs typeface="Livvic"/>
              <a:sym typeface="Livvic"/>
            </a:endParaRPr>
          </a:p>
        </p:txBody>
      </p:sp>
      <p:sp>
        <p:nvSpPr>
          <p:cNvPr id="17321" name="Google Shape;17321;p56"/>
          <p:cNvSpPr/>
          <p:nvPr/>
        </p:nvSpPr>
        <p:spPr>
          <a:xfrm>
            <a:off x="3949684" y="28218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2" name="Google Shape;17322;p56"/>
          <p:cNvGrpSpPr/>
          <p:nvPr/>
        </p:nvGrpSpPr>
        <p:grpSpPr>
          <a:xfrm>
            <a:off x="4399156" y="2821849"/>
            <a:ext cx="346056" cy="345674"/>
            <a:chOff x="3303268" y="3817349"/>
            <a:chExt cx="346056" cy="345674"/>
          </a:xfrm>
        </p:grpSpPr>
        <p:sp>
          <p:nvSpPr>
            <p:cNvPr id="17323" name="Google Shape;17323;p5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5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5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5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56"/>
          <p:cNvGrpSpPr/>
          <p:nvPr/>
        </p:nvGrpSpPr>
        <p:grpSpPr>
          <a:xfrm>
            <a:off x="4848245" y="2821849"/>
            <a:ext cx="346056" cy="345674"/>
            <a:chOff x="3752358" y="3817349"/>
            <a:chExt cx="346056" cy="345674"/>
          </a:xfrm>
        </p:grpSpPr>
        <p:sp>
          <p:nvSpPr>
            <p:cNvPr id="17328" name="Google Shape;17328;p5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5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5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5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2" name="Google Shape;17332;p56"/>
          <p:cNvSpPr txBox="1"/>
          <p:nvPr/>
        </p:nvSpPr>
        <p:spPr>
          <a:xfrm>
            <a:off x="2837600" y="4302650"/>
            <a:ext cx="3469200" cy="29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b="1">
                <a:solidFill>
                  <a:schemeClr val="accent4"/>
                </a:solidFill>
                <a:latin typeface="Livvic"/>
                <a:ea typeface="Livvic"/>
                <a:cs typeface="Livvic"/>
                <a:sym typeface="Livvic"/>
              </a:rPr>
              <a:t>Please, keep this slide for the attribution</a:t>
            </a:r>
            <a:endParaRPr sz="1200" b="1">
              <a:solidFill>
                <a:schemeClr val="accent4"/>
              </a:solidFill>
              <a:latin typeface="Livvic"/>
              <a:ea typeface="Livvic"/>
              <a:cs typeface="Livvic"/>
              <a:sym typeface="Livvic"/>
            </a:endParaRPr>
          </a:p>
        </p:txBody>
      </p:sp>
      <p:grpSp>
        <p:nvGrpSpPr>
          <p:cNvPr id="17333" name="Google Shape;17333;p56"/>
          <p:cNvGrpSpPr/>
          <p:nvPr/>
        </p:nvGrpSpPr>
        <p:grpSpPr>
          <a:xfrm rot="-6805185">
            <a:off x="-1157627" y="2261142"/>
            <a:ext cx="3236666" cy="2992724"/>
            <a:chOff x="2483025" y="1774950"/>
            <a:chExt cx="1815750" cy="1678900"/>
          </a:xfrm>
        </p:grpSpPr>
        <p:sp>
          <p:nvSpPr>
            <p:cNvPr id="17334" name="Google Shape;17334;p56"/>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56"/>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56"/>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56"/>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56"/>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56"/>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56"/>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56"/>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56"/>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56"/>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56"/>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56"/>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56"/>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56"/>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56"/>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56"/>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56"/>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56"/>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56"/>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56"/>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56"/>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56"/>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56"/>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56"/>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56"/>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56"/>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56"/>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56"/>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56"/>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56"/>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56"/>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56"/>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56"/>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56"/>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56"/>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56"/>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56"/>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56"/>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56"/>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56"/>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56"/>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56"/>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56"/>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56"/>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56"/>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56"/>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56"/>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56"/>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56"/>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56"/>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56"/>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56"/>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56"/>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56"/>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56"/>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56"/>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56"/>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56"/>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56"/>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56"/>
          <p:cNvGrpSpPr/>
          <p:nvPr/>
        </p:nvGrpSpPr>
        <p:grpSpPr>
          <a:xfrm rot="-6805185">
            <a:off x="-1232745" y="2248343"/>
            <a:ext cx="3236666" cy="2992724"/>
            <a:chOff x="2483025" y="1774950"/>
            <a:chExt cx="1815750" cy="1678900"/>
          </a:xfrm>
        </p:grpSpPr>
        <p:sp>
          <p:nvSpPr>
            <p:cNvPr id="17394" name="Google Shape;17394;p56"/>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56"/>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56"/>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56"/>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56"/>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56"/>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56"/>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56"/>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56"/>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56"/>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56"/>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56"/>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56"/>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56"/>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56"/>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56"/>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56"/>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56"/>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56"/>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56"/>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56"/>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56"/>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56"/>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56"/>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56"/>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56"/>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56"/>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56"/>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56"/>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56"/>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56"/>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56"/>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56"/>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56"/>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56"/>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56"/>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56"/>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56"/>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56"/>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56"/>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56"/>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56"/>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56"/>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56"/>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56"/>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56"/>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56"/>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56"/>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56"/>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56"/>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56"/>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56"/>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56"/>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56"/>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56"/>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56"/>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56"/>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56"/>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56"/>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3" name="Google Shape;17453;p56"/>
          <p:cNvGrpSpPr/>
          <p:nvPr/>
        </p:nvGrpSpPr>
        <p:grpSpPr>
          <a:xfrm flipH="1">
            <a:off x="7030891" y="1296517"/>
            <a:ext cx="3512857" cy="2398417"/>
            <a:chOff x="2993825" y="1633600"/>
            <a:chExt cx="2381275" cy="1625825"/>
          </a:xfrm>
        </p:grpSpPr>
        <p:sp>
          <p:nvSpPr>
            <p:cNvPr id="17454" name="Google Shape;17454;p56"/>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56"/>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56"/>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56"/>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56"/>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56"/>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56"/>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56"/>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56"/>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56"/>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56"/>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56"/>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56"/>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56"/>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56"/>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56"/>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56"/>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56"/>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56"/>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56"/>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56"/>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56"/>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56"/>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56"/>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56"/>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56"/>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56"/>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56"/>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56"/>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56"/>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56"/>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56"/>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56"/>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56"/>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56"/>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56"/>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56"/>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56"/>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56"/>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56"/>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56"/>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56"/>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56"/>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56"/>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56"/>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56"/>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56"/>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56"/>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56"/>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56"/>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56"/>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56"/>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56"/>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56"/>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56"/>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56"/>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56"/>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56"/>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56"/>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56"/>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56"/>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56"/>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56"/>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56"/>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56"/>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56"/>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56"/>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56"/>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56"/>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56"/>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56"/>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56"/>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56"/>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56"/>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56"/>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56"/>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56"/>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56"/>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56"/>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56"/>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56"/>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56"/>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56"/>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56"/>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56"/>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56"/>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56"/>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56"/>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56"/>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56"/>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56"/>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56"/>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56"/>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56"/>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56"/>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56"/>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56"/>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56"/>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56"/>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56"/>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56"/>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56"/>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56"/>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56"/>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56"/>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56"/>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56"/>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56"/>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56"/>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56"/>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56"/>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56"/>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56"/>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56"/>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56"/>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56"/>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56"/>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56"/>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56"/>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56"/>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56"/>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56"/>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56"/>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56"/>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56"/>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56"/>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56"/>
            <p:cNvSpPr/>
            <p:nvPr/>
          </p:nvSpPr>
          <p:spPr>
            <a:xfrm>
              <a:off x="3101575" y="2163200"/>
              <a:ext cx="25" cy="25"/>
            </a:xfrm>
            <a:custGeom>
              <a:avLst/>
              <a:gdLst/>
              <a:ahLst/>
              <a:cxnLst/>
              <a:rect l="l" t="t" r="r" b="b"/>
              <a:pathLst>
                <a:path w="1" h="1" extrusionOk="0">
                  <a:moveTo>
                    <a:pt x="0"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56"/>
            <p:cNvSpPr/>
            <p:nvPr/>
          </p:nvSpPr>
          <p:spPr>
            <a:xfrm>
              <a:off x="3335525" y="1978050"/>
              <a:ext cx="25" cy="25"/>
            </a:xfrm>
            <a:custGeom>
              <a:avLst/>
              <a:gdLst/>
              <a:ahLst/>
              <a:cxnLst/>
              <a:rect l="l" t="t" r="r" b="b"/>
              <a:pathLst>
                <a:path w="1" h="1" extrusionOk="0">
                  <a:moveTo>
                    <a:pt x="0" y="1"/>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56"/>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56"/>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56"/>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56"/>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56"/>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56"/>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56"/>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56"/>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56"/>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56"/>
            <p:cNvSpPr/>
            <p:nvPr/>
          </p:nvSpPr>
          <p:spPr>
            <a:xfrm>
              <a:off x="4086800" y="2797800"/>
              <a:ext cx="25" cy="25"/>
            </a:xfrm>
            <a:custGeom>
              <a:avLst/>
              <a:gdLst/>
              <a:ahLst/>
              <a:cxnLst/>
              <a:rect l="l" t="t" r="r" b="b"/>
              <a:pathLst>
                <a:path w="1" h="1" extrusionOk="0">
                  <a:moveTo>
                    <a:pt x="1"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56"/>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56"/>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316" name="Google Shape;316;p29"/>
          <p:cNvSpPr txBox="1">
            <a:spLocks noGrp="1"/>
          </p:cNvSpPr>
          <p:nvPr>
            <p:ph type="title"/>
          </p:nvPr>
        </p:nvSpPr>
        <p:spPr>
          <a:xfrm>
            <a:off x="2649376" y="1540521"/>
            <a:ext cx="3845191"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d-ID" dirty="0" err="1"/>
              <a:t>What</a:t>
            </a:r>
            <a:r>
              <a:rPr lang="id-ID" dirty="0"/>
              <a:t> Is A </a:t>
            </a:r>
            <a:r>
              <a:rPr lang="id-ID" dirty="0" err="1"/>
              <a:t>Customs</a:t>
            </a:r>
            <a:r>
              <a:rPr lang="id-ID" dirty="0"/>
              <a:t>?</a:t>
            </a:r>
            <a:endParaRPr dirty="0"/>
          </a:p>
        </p:txBody>
      </p:sp>
      <p:sp>
        <p:nvSpPr>
          <p:cNvPr id="317" name="Google Shape;317;p29"/>
          <p:cNvSpPr txBox="1">
            <a:spLocks noGrp="1"/>
          </p:cNvSpPr>
          <p:nvPr>
            <p:ph type="body" idx="1"/>
          </p:nvPr>
        </p:nvSpPr>
        <p:spPr>
          <a:xfrm>
            <a:off x="1283766" y="2248563"/>
            <a:ext cx="6576413" cy="123949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1A3F61"/>
              </a:buClr>
              <a:buSzPts val="1100"/>
              <a:buFont typeface="Arial"/>
              <a:buNone/>
            </a:pPr>
            <a:r>
              <a:rPr lang="id-ID" sz="1800" dirty="0"/>
              <a:t>Adat istiadat adalah kebiasaan suatu daerah yang sudah menjadi kebiasaan atau </a:t>
            </a:r>
            <a:r>
              <a:rPr lang="id-ID" sz="1800" dirty="0" err="1"/>
              <a:t>keumuman</a:t>
            </a:r>
            <a:r>
              <a:rPr lang="id-ID" sz="1800" dirty="0"/>
              <a:t> </a:t>
            </a:r>
          </a:p>
          <a:p>
            <a:pPr marL="0" lvl="0" indent="0" algn="ctr" rtl="0">
              <a:spcBef>
                <a:spcPts val="0"/>
              </a:spcBef>
              <a:spcAft>
                <a:spcPts val="0"/>
              </a:spcAft>
              <a:buClr>
                <a:srgbClr val="1A3F61"/>
              </a:buClr>
              <a:buSzPts val="1100"/>
              <a:buFont typeface="Arial"/>
              <a:buNone/>
            </a:pPr>
            <a:r>
              <a:rPr lang="id-ID" sz="1800" dirty="0"/>
              <a:t>sedangkan adat adalah gagasan kebudayaan yang terdiri dari nilai </a:t>
            </a:r>
            <a:r>
              <a:rPr lang="id-ID" sz="1800" dirty="0" err="1"/>
              <a:t>nilai</a:t>
            </a:r>
            <a:r>
              <a:rPr lang="id-ID" sz="1800" dirty="0"/>
              <a:t> kebudayaan, norma, kebiasaan, kelembagaan.</a:t>
            </a:r>
            <a:endParaRPr sz="1800"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0"/>
          <p:cNvGrpSpPr/>
          <p:nvPr/>
        </p:nvGrpSpPr>
        <p:grpSpPr>
          <a:xfrm>
            <a:off x="5795825" y="1126313"/>
            <a:ext cx="4109750" cy="3530675"/>
            <a:chOff x="4945925" y="1165200"/>
            <a:chExt cx="4109750" cy="3530675"/>
          </a:xfrm>
        </p:grpSpPr>
        <p:sp>
          <p:nvSpPr>
            <p:cNvPr id="323" name="Google Shape;323;p30"/>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30"/>
          <p:cNvGrpSpPr/>
          <p:nvPr/>
        </p:nvGrpSpPr>
        <p:grpSpPr>
          <a:xfrm>
            <a:off x="5805825" y="1156800"/>
            <a:ext cx="4109750" cy="3530675"/>
            <a:chOff x="4945925" y="1165200"/>
            <a:chExt cx="4109750" cy="3530675"/>
          </a:xfrm>
        </p:grpSpPr>
        <p:sp>
          <p:nvSpPr>
            <p:cNvPr id="392" name="Google Shape;392;p30"/>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 name="Google Shape;460;p3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d-ID" dirty="0"/>
              <a:t>Nilai – Nilai </a:t>
            </a:r>
            <a:endParaRPr dirty="0"/>
          </a:p>
        </p:txBody>
      </p:sp>
      <p:sp>
        <p:nvSpPr>
          <p:cNvPr id="461" name="Google Shape;461;p30"/>
          <p:cNvSpPr txBox="1">
            <a:spLocks noGrp="1"/>
          </p:cNvSpPr>
          <p:nvPr>
            <p:ph type="subTitle" idx="1"/>
          </p:nvPr>
        </p:nvSpPr>
        <p:spPr>
          <a:xfrm>
            <a:off x="704263" y="1688804"/>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id-ID" sz="1200" dirty="0"/>
              <a:t>Kebudayaan</a:t>
            </a:r>
            <a:endParaRPr sz="1200" dirty="0"/>
          </a:p>
        </p:txBody>
      </p:sp>
      <p:sp>
        <p:nvSpPr>
          <p:cNvPr id="462" name="Google Shape;462;p30"/>
          <p:cNvSpPr txBox="1">
            <a:spLocks noGrp="1"/>
          </p:cNvSpPr>
          <p:nvPr>
            <p:ph type="title" idx="2"/>
          </p:nvPr>
        </p:nvSpPr>
        <p:spPr>
          <a:xfrm>
            <a:off x="713213" y="1294513"/>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01</a:t>
            </a:r>
            <a:endParaRPr dirty="0"/>
          </a:p>
        </p:txBody>
      </p:sp>
      <p:sp>
        <p:nvSpPr>
          <p:cNvPr id="463" name="Google Shape;463;p30"/>
          <p:cNvSpPr txBox="1">
            <a:spLocks noGrp="1"/>
          </p:cNvSpPr>
          <p:nvPr>
            <p:ph type="subTitle" idx="3"/>
          </p:nvPr>
        </p:nvSpPr>
        <p:spPr>
          <a:xfrm>
            <a:off x="714245" y="1973250"/>
            <a:ext cx="2196000" cy="895006"/>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id-ID" sz="1050" dirty="0"/>
              <a:t>Nilai budaya merupakan salah satu nilai yang berkembang di masyarakat. Nilai ini lahir dari perjalanan hidup manusia dari zaman dahulu.</a:t>
            </a:r>
            <a:endParaRPr sz="1050" dirty="0"/>
          </a:p>
        </p:txBody>
      </p:sp>
      <p:sp>
        <p:nvSpPr>
          <p:cNvPr id="464" name="Google Shape;464;p30"/>
          <p:cNvSpPr txBox="1">
            <a:spLocks noGrp="1"/>
          </p:cNvSpPr>
          <p:nvPr>
            <p:ph type="subTitle" idx="4"/>
          </p:nvPr>
        </p:nvSpPr>
        <p:spPr>
          <a:xfrm>
            <a:off x="3030913" y="1709220"/>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id-ID" sz="1400" dirty="0"/>
              <a:t>Norma</a:t>
            </a:r>
            <a:endParaRPr sz="1400" dirty="0"/>
          </a:p>
        </p:txBody>
      </p:sp>
      <p:sp>
        <p:nvSpPr>
          <p:cNvPr id="465" name="Google Shape;465;p30"/>
          <p:cNvSpPr txBox="1">
            <a:spLocks noGrp="1"/>
          </p:cNvSpPr>
          <p:nvPr>
            <p:ph type="title" idx="5"/>
          </p:nvPr>
        </p:nvSpPr>
        <p:spPr>
          <a:xfrm>
            <a:off x="3036488" y="1344242"/>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02</a:t>
            </a:r>
            <a:endParaRPr dirty="0"/>
          </a:p>
        </p:txBody>
      </p:sp>
      <p:sp>
        <p:nvSpPr>
          <p:cNvPr id="466" name="Google Shape;466;p30"/>
          <p:cNvSpPr txBox="1">
            <a:spLocks noGrp="1"/>
          </p:cNvSpPr>
          <p:nvPr>
            <p:ph type="subTitle" idx="6"/>
          </p:nvPr>
        </p:nvSpPr>
        <p:spPr>
          <a:xfrm>
            <a:off x="3030913" y="2078612"/>
            <a:ext cx="2680362" cy="1225097"/>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id-ID" sz="1050" dirty="0"/>
              <a:t>Norma adalah pedoman yang dapat membentuk sebuah kebiasaan dalam masyarakat. </a:t>
            </a:r>
            <a:endParaRPr sz="1050" dirty="0"/>
          </a:p>
        </p:txBody>
      </p:sp>
      <p:sp>
        <p:nvSpPr>
          <p:cNvPr id="467" name="Google Shape;467;p30"/>
          <p:cNvSpPr txBox="1">
            <a:spLocks noGrp="1"/>
          </p:cNvSpPr>
          <p:nvPr>
            <p:ph type="subTitle" idx="7"/>
          </p:nvPr>
        </p:nvSpPr>
        <p:spPr>
          <a:xfrm>
            <a:off x="699038" y="3388511"/>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id-ID" sz="1400" dirty="0"/>
              <a:t>Kebiasaan</a:t>
            </a:r>
            <a:r>
              <a:rPr lang="en" sz="1400" dirty="0"/>
              <a:t> </a:t>
            </a:r>
            <a:endParaRPr sz="1400" dirty="0"/>
          </a:p>
        </p:txBody>
      </p:sp>
      <p:sp>
        <p:nvSpPr>
          <p:cNvPr id="468" name="Google Shape;468;p30"/>
          <p:cNvSpPr txBox="1">
            <a:spLocks noGrp="1"/>
          </p:cNvSpPr>
          <p:nvPr>
            <p:ph type="title" idx="8"/>
          </p:nvPr>
        </p:nvSpPr>
        <p:spPr>
          <a:xfrm>
            <a:off x="698685" y="2997653"/>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03</a:t>
            </a:r>
            <a:endParaRPr dirty="0"/>
          </a:p>
        </p:txBody>
      </p:sp>
      <p:sp>
        <p:nvSpPr>
          <p:cNvPr id="469" name="Google Shape;469;p30"/>
          <p:cNvSpPr txBox="1">
            <a:spLocks noGrp="1"/>
          </p:cNvSpPr>
          <p:nvPr>
            <p:ph type="subTitle" idx="9"/>
          </p:nvPr>
        </p:nvSpPr>
        <p:spPr>
          <a:xfrm>
            <a:off x="713213" y="3673107"/>
            <a:ext cx="2196000" cy="663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id-ID" sz="1100" dirty="0"/>
              <a:t>Kebiasaan adalah perbuatan manusia yang tetap dilakukan berulang-ulang dalam hal yang sama.</a:t>
            </a:r>
            <a:endParaRPr sz="1100" dirty="0"/>
          </a:p>
        </p:txBody>
      </p:sp>
      <p:sp>
        <p:nvSpPr>
          <p:cNvPr id="470" name="Google Shape;470;p30"/>
          <p:cNvSpPr txBox="1">
            <a:spLocks noGrp="1"/>
          </p:cNvSpPr>
          <p:nvPr>
            <p:ph type="subTitle" idx="13"/>
          </p:nvPr>
        </p:nvSpPr>
        <p:spPr>
          <a:xfrm>
            <a:off x="3023274" y="3417180"/>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id-ID" sz="1400" dirty="0"/>
              <a:t>Kelembagaan</a:t>
            </a:r>
            <a:endParaRPr sz="1400" dirty="0"/>
          </a:p>
        </p:txBody>
      </p:sp>
      <p:sp>
        <p:nvSpPr>
          <p:cNvPr id="471" name="Google Shape;471;p30"/>
          <p:cNvSpPr txBox="1">
            <a:spLocks noGrp="1"/>
          </p:cNvSpPr>
          <p:nvPr>
            <p:ph type="title" idx="14"/>
          </p:nvPr>
        </p:nvSpPr>
        <p:spPr>
          <a:xfrm>
            <a:off x="3030913" y="3012882"/>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04</a:t>
            </a:r>
            <a:endParaRPr dirty="0"/>
          </a:p>
        </p:txBody>
      </p:sp>
      <p:sp>
        <p:nvSpPr>
          <p:cNvPr id="472" name="Google Shape;472;p30"/>
          <p:cNvSpPr txBox="1">
            <a:spLocks noGrp="1"/>
          </p:cNvSpPr>
          <p:nvPr>
            <p:ph type="subTitle" idx="15"/>
          </p:nvPr>
        </p:nvSpPr>
        <p:spPr>
          <a:xfrm>
            <a:off x="3030913" y="3715538"/>
            <a:ext cx="2657412" cy="818574"/>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id-ID" sz="1100" dirty="0"/>
              <a:t>Kelembagaan didefinisikan sebagai suatu sistem badan sosial atau organisasi yang melakukan suatu usaha untuk mencapai tujuan tertentu.</a:t>
            </a:r>
            <a:endParaRPr sz="1100"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77" name="Google Shape;477;p31"/>
          <p:cNvSpPr/>
          <p:nvPr/>
        </p:nvSpPr>
        <p:spPr>
          <a:xfrm rot="537707">
            <a:off x="677042" y="1523218"/>
            <a:ext cx="2499009" cy="2067699"/>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1"/>
          <p:cNvSpPr/>
          <p:nvPr/>
        </p:nvSpPr>
        <p:spPr>
          <a:xfrm rot="1143741">
            <a:off x="2815433" y="707197"/>
            <a:ext cx="1627170" cy="2067630"/>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1"/>
          <p:cNvSpPr txBox="1">
            <a:spLocks noGrp="1"/>
          </p:cNvSpPr>
          <p:nvPr>
            <p:ph type="title"/>
          </p:nvPr>
        </p:nvSpPr>
        <p:spPr>
          <a:xfrm>
            <a:off x="4687693" y="785403"/>
            <a:ext cx="3792900" cy="1111586"/>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id-ID" dirty="0"/>
              <a:t>Sistem Nilai Budaya</a:t>
            </a:r>
            <a:endParaRPr dirty="0"/>
          </a:p>
        </p:txBody>
      </p:sp>
      <p:sp>
        <p:nvSpPr>
          <p:cNvPr id="481" name="Google Shape;481;p31"/>
          <p:cNvSpPr txBox="1">
            <a:spLocks noGrp="1"/>
          </p:cNvSpPr>
          <p:nvPr>
            <p:ph type="subTitle" idx="1"/>
          </p:nvPr>
        </p:nvSpPr>
        <p:spPr>
          <a:xfrm>
            <a:off x="4564126" y="2571750"/>
            <a:ext cx="4040035" cy="141485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id-ID" dirty="0">
                <a:solidFill>
                  <a:schemeClr val="dk1"/>
                </a:solidFill>
              </a:rPr>
              <a:t>Sistem nilai budaya merupakan tingkat yang paling tinggi yang paling abstrak dari adat istiadat. Hal itu disebabkan karena nilai-nilai budaya itu merupakan konsep-konsep mengenai apa yang hidup dalam alam pikiran sebagian besar dari warga sesuatu masyarakat mengenai apa yang mereka anggap bernilai berharga, dan penting dalam hidup, sehingga dapat berfungsi sebagai suatu pedoman yang memberi arah dan orientasi kepada kehidupan para warga masyarakat.</a:t>
            </a:r>
            <a:endParaRPr dirty="0">
              <a:solidFill>
                <a:schemeClr val="dk1"/>
              </a:solidFill>
            </a:endParaRPr>
          </a:p>
        </p:txBody>
      </p:sp>
      <p:sp>
        <p:nvSpPr>
          <p:cNvPr id="482" name="Google Shape;482;p31"/>
          <p:cNvSpPr/>
          <p:nvPr/>
        </p:nvSpPr>
        <p:spPr>
          <a:xfrm rot="537707">
            <a:off x="676532" y="1448710"/>
            <a:ext cx="2506270" cy="2073706"/>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rot="1143741">
            <a:off x="2769477" y="653418"/>
            <a:ext cx="1666113" cy="2117114"/>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7205094" y="315131"/>
            <a:ext cx="2319893" cy="4649083"/>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9" name="Google Shape;4579;p32"/>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id-ID" sz="1800" dirty="0"/>
              <a:t>Apakah Suatu Sistem Nilai Budaya Memberi Arah &amp; Dorongannya?</a:t>
            </a:r>
            <a:endParaRPr sz="1800" dirty="0"/>
          </a:p>
        </p:txBody>
      </p:sp>
      <p:sp>
        <p:nvSpPr>
          <p:cNvPr id="4580" name="Google Shape;4580;p32"/>
          <p:cNvSpPr txBox="1">
            <a:spLocks noGrp="1"/>
          </p:cNvSpPr>
          <p:nvPr>
            <p:ph type="body" idx="1"/>
          </p:nvPr>
        </p:nvSpPr>
        <p:spPr>
          <a:xfrm>
            <a:off x="1152375" y="2291324"/>
            <a:ext cx="4275900" cy="952325"/>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dirty="0" err="1"/>
              <a:t>Menurut</a:t>
            </a:r>
            <a:r>
              <a:rPr dirty="0"/>
              <a:t> </a:t>
            </a:r>
            <a:r>
              <a:rPr dirty="0" err="1"/>
              <a:t>seorang</a:t>
            </a:r>
            <a:r>
              <a:rPr dirty="0"/>
              <a:t> </a:t>
            </a:r>
            <a:r>
              <a:rPr dirty="0" err="1"/>
              <a:t>ahli</a:t>
            </a:r>
            <a:r>
              <a:rPr dirty="0"/>
              <a:t> </a:t>
            </a:r>
            <a:r>
              <a:rPr dirty="0" err="1"/>
              <a:t>antropologi</a:t>
            </a:r>
            <a:r>
              <a:rPr dirty="0"/>
              <a:t> </a:t>
            </a:r>
            <a:r>
              <a:rPr dirty="0" err="1"/>
              <a:t>terkenal</a:t>
            </a:r>
            <a:r>
              <a:rPr dirty="0"/>
              <a:t>, C. Kluckhohn, </a:t>
            </a:r>
            <a:r>
              <a:rPr dirty="0" err="1"/>
              <a:t>tiap</a:t>
            </a:r>
            <a:r>
              <a:rPr dirty="0"/>
              <a:t> s</a:t>
            </a:r>
            <a:r>
              <a:rPr lang="id-ID" dirty="0"/>
              <a:t>i</a:t>
            </a:r>
            <a:r>
              <a:rPr dirty="0"/>
              <a:t>stem </a:t>
            </a:r>
            <a:r>
              <a:rPr dirty="0" err="1"/>
              <a:t>nilai</a:t>
            </a:r>
            <a:r>
              <a:rPr dirty="0"/>
              <a:t> </a:t>
            </a:r>
            <a:r>
              <a:rPr dirty="0" err="1"/>
              <a:t>budaya</a:t>
            </a:r>
            <a:r>
              <a:rPr dirty="0"/>
              <a:t> </a:t>
            </a:r>
            <a:r>
              <a:rPr dirty="0" err="1"/>
              <a:t>dalam</a:t>
            </a:r>
            <a:r>
              <a:rPr dirty="0"/>
              <a:t> </a:t>
            </a:r>
            <a:r>
              <a:rPr dirty="0" err="1"/>
              <a:t>tiap</a:t>
            </a:r>
            <a:r>
              <a:rPr dirty="0"/>
              <a:t> </a:t>
            </a:r>
            <a:r>
              <a:rPr dirty="0" err="1"/>
              <a:t>kebudayaan</a:t>
            </a:r>
            <a:r>
              <a:rPr dirty="0"/>
              <a:t> </a:t>
            </a:r>
            <a:r>
              <a:rPr dirty="0" err="1"/>
              <a:t>itu</a:t>
            </a:r>
            <a:r>
              <a:rPr dirty="0"/>
              <a:t> </a:t>
            </a:r>
            <a:r>
              <a:rPr dirty="0" err="1"/>
              <a:t>mengenai</a:t>
            </a:r>
            <a:r>
              <a:rPr dirty="0"/>
              <a:t> lima </a:t>
            </a:r>
            <a:r>
              <a:rPr dirty="0" err="1"/>
              <a:t>masalah</a:t>
            </a:r>
            <a:r>
              <a:rPr dirty="0"/>
              <a:t> </a:t>
            </a:r>
            <a:r>
              <a:rPr dirty="0" err="1"/>
              <a:t>dasar</a:t>
            </a:r>
            <a:r>
              <a:rPr dirty="0"/>
              <a:t> </a:t>
            </a:r>
            <a:r>
              <a:rPr dirty="0" err="1"/>
              <a:t>dalam</a:t>
            </a:r>
            <a:r>
              <a:rPr dirty="0"/>
              <a:t> </a:t>
            </a:r>
            <a:r>
              <a:rPr dirty="0" err="1"/>
              <a:t>kehidupan</a:t>
            </a:r>
            <a:r>
              <a:rPr dirty="0"/>
              <a:t> </a:t>
            </a:r>
            <a:r>
              <a:rPr dirty="0" err="1"/>
              <a:t>manusia</a:t>
            </a:r>
            <a:r>
              <a:rPr dirty="0"/>
              <a:t>.</a:t>
            </a:r>
          </a:p>
        </p:txBody>
      </p:sp>
      <p:sp>
        <p:nvSpPr>
          <p:cNvPr id="4581" name="Google Shape;4581;p32"/>
          <p:cNvSpPr/>
          <p:nvPr/>
        </p:nvSpPr>
        <p:spPr>
          <a:xfrm>
            <a:off x="979950" y="1414775"/>
            <a:ext cx="4620763" cy="2249003"/>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32"/>
          <p:cNvGrpSpPr/>
          <p:nvPr/>
        </p:nvGrpSpPr>
        <p:grpSpPr>
          <a:xfrm>
            <a:off x="7128894" y="238931"/>
            <a:ext cx="2319893" cy="4649083"/>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565;p38">
            <a:extLst>
              <a:ext uri="{FF2B5EF4-FFF2-40B4-BE49-F238E27FC236}">
                <a16:creationId xmlns:a16="http://schemas.microsoft.com/office/drawing/2014/main" xmlns="" id="{1EE5D4BA-C63C-4461-AA94-DF46BE8E67B5}"/>
              </a:ext>
            </a:extLst>
          </p:cNvPr>
          <p:cNvGrpSpPr/>
          <p:nvPr/>
        </p:nvGrpSpPr>
        <p:grpSpPr>
          <a:xfrm rot="2700000" flipH="1">
            <a:off x="560971" y="2413350"/>
            <a:ext cx="1097742" cy="4163486"/>
            <a:chOff x="4591050" y="1653000"/>
            <a:chExt cx="560975" cy="2127650"/>
          </a:xfrm>
        </p:grpSpPr>
        <p:sp>
          <p:nvSpPr>
            <p:cNvPr id="5" name="Google Shape;9566;p38">
              <a:extLst>
                <a:ext uri="{FF2B5EF4-FFF2-40B4-BE49-F238E27FC236}">
                  <a16:creationId xmlns:a16="http://schemas.microsoft.com/office/drawing/2014/main" xmlns="" id="{106A3A92-49B7-44CC-86F8-5068A2314AE4}"/>
                </a:ext>
              </a:extLst>
            </p:cNvPr>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567;p38">
              <a:extLst>
                <a:ext uri="{FF2B5EF4-FFF2-40B4-BE49-F238E27FC236}">
                  <a16:creationId xmlns:a16="http://schemas.microsoft.com/office/drawing/2014/main" xmlns="" id="{775CC044-D265-443D-855F-9CBF33F89061}"/>
                </a:ext>
              </a:extLst>
            </p:cNvPr>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568;p38">
              <a:extLst>
                <a:ext uri="{FF2B5EF4-FFF2-40B4-BE49-F238E27FC236}">
                  <a16:creationId xmlns:a16="http://schemas.microsoft.com/office/drawing/2014/main" xmlns="" id="{7009DA5E-B84A-4EFC-9EA3-C778E21DF21B}"/>
                </a:ext>
              </a:extLst>
            </p:cNvPr>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569;p38">
              <a:extLst>
                <a:ext uri="{FF2B5EF4-FFF2-40B4-BE49-F238E27FC236}">
                  <a16:creationId xmlns:a16="http://schemas.microsoft.com/office/drawing/2014/main" xmlns="" id="{74172EF1-8A59-46E8-89D5-62684DD22729}"/>
                </a:ext>
              </a:extLst>
            </p:cNvPr>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570;p38">
              <a:extLst>
                <a:ext uri="{FF2B5EF4-FFF2-40B4-BE49-F238E27FC236}">
                  <a16:creationId xmlns:a16="http://schemas.microsoft.com/office/drawing/2014/main" xmlns="" id="{7C4B1D3A-5FBE-4E56-BFC5-6757C1544870}"/>
                </a:ext>
              </a:extLst>
            </p:cNvPr>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571;p38">
              <a:extLst>
                <a:ext uri="{FF2B5EF4-FFF2-40B4-BE49-F238E27FC236}">
                  <a16:creationId xmlns:a16="http://schemas.microsoft.com/office/drawing/2014/main" xmlns="" id="{596A027F-9A02-41B8-81D3-1ADD3D4BFB5A}"/>
                </a:ext>
              </a:extLst>
            </p:cNvPr>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572;p38">
              <a:extLst>
                <a:ext uri="{FF2B5EF4-FFF2-40B4-BE49-F238E27FC236}">
                  <a16:creationId xmlns:a16="http://schemas.microsoft.com/office/drawing/2014/main" xmlns="" id="{7019E8ED-C0EA-4844-B4D0-F4E29103611A}"/>
                </a:ext>
              </a:extLst>
            </p:cNvPr>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573;p38">
              <a:extLst>
                <a:ext uri="{FF2B5EF4-FFF2-40B4-BE49-F238E27FC236}">
                  <a16:creationId xmlns:a16="http://schemas.microsoft.com/office/drawing/2014/main" xmlns="" id="{52ED4705-BC4A-46A4-9DE3-ABA29B449D17}"/>
                </a:ext>
              </a:extLst>
            </p:cNvPr>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574;p38">
              <a:extLst>
                <a:ext uri="{FF2B5EF4-FFF2-40B4-BE49-F238E27FC236}">
                  <a16:creationId xmlns:a16="http://schemas.microsoft.com/office/drawing/2014/main" xmlns="" id="{9DDBE4B0-24AC-4209-A2F8-52B0E8A39E6D}"/>
                </a:ext>
              </a:extLst>
            </p:cNvPr>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575;p38">
              <a:extLst>
                <a:ext uri="{FF2B5EF4-FFF2-40B4-BE49-F238E27FC236}">
                  <a16:creationId xmlns:a16="http://schemas.microsoft.com/office/drawing/2014/main" xmlns="" id="{2509C33E-A097-426D-95F6-037139BA628C}"/>
                </a:ext>
              </a:extLst>
            </p:cNvPr>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576;p38">
              <a:extLst>
                <a:ext uri="{FF2B5EF4-FFF2-40B4-BE49-F238E27FC236}">
                  <a16:creationId xmlns:a16="http://schemas.microsoft.com/office/drawing/2014/main" xmlns="" id="{BE0E2347-2AF7-4FB0-B3C7-C1761F75C81C}"/>
                </a:ext>
              </a:extLst>
            </p:cNvPr>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577;p38">
              <a:extLst>
                <a:ext uri="{FF2B5EF4-FFF2-40B4-BE49-F238E27FC236}">
                  <a16:creationId xmlns:a16="http://schemas.microsoft.com/office/drawing/2014/main" xmlns="" id="{9002E614-FF52-4D36-8067-2F5221940DD7}"/>
                </a:ext>
              </a:extLst>
            </p:cNvPr>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578;p38">
              <a:extLst>
                <a:ext uri="{FF2B5EF4-FFF2-40B4-BE49-F238E27FC236}">
                  <a16:creationId xmlns:a16="http://schemas.microsoft.com/office/drawing/2014/main" xmlns="" id="{4B5A5C8B-47D5-4B12-8205-BA447E94392F}"/>
                </a:ext>
              </a:extLst>
            </p:cNvPr>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579;p38">
              <a:extLst>
                <a:ext uri="{FF2B5EF4-FFF2-40B4-BE49-F238E27FC236}">
                  <a16:creationId xmlns:a16="http://schemas.microsoft.com/office/drawing/2014/main" xmlns="" id="{AB7D8E80-3F3C-4030-82CD-69B8C9A4D45A}"/>
                </a:ext>
              </a:extLst>
            </p:cNvPr>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580;p38">
              <a:extLst>
                <a:ext uri="{FF2B5EF4-FFF2-40B4-BE49-F238E27FC236}">
                  <a16:creationId xmlns:a16="http://schemas.microsoft.com/office/drawing/2014/main" xmlns="" id="{5151BE4A-4F97-4EE7-B43D-8D40F8BA8358}"/>
                </a:ext>
              </a:extLst>
            </p:cNvPr>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581;p38">
              <a:extLst>
                <a:ext uri="{FF2B5EF4-FFF2-40B4-BE49-F238E27FC236}">
                  <a16:creationId xmlns:a16="http://schemas.microsoft.com/office/drawing/2014/main" xmlns="" id="{74A62DCB-A602-444D-913F-666DE6CF9A97}"/>
                </a:ext>
              </a:extLst>
            </p:cNvPr>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582;p38">
              <a:extLst>
                <a:ext uri="{FF2B5EF4-FFF2-40B4-BE49-F238E27FC236}">
                  <a16:creationId xmlns:a16="http://schemas.microsoft.com/office/drawing/2014/main" xmlns="" id="{26ADAC63-7AE5-4DD3-8710-50D2E0536285}"/>
                </a:ext>
              </a:extLst>
            </p:cNvPr>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83;p38">
              <a:extLst>
                <a:ext uri="{FF2B5EF4-FFF2-40B4-BE49-F238E27FC236}">
                  <a16:creationId xmlns:a16="http://schemas.microsoft.com/office/drawing/2014/main" xmlns="" id="{91C407A7-DDFB-465A-AC59-345931B036FD}"/>
                </a:ext>
              </a:extLst>
            </p:cNvPr>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84;p38">
              <a:extLst>
                <a:ext uri="{FF2B5EF4-FFF2-40B4-BE49-F238E27FC236}">
                  <a16:creationId xmlns:a16="http://schemas.microsoft.com/office/drawing/2014/main" xmlns="" id="{B5CEABA7-CA25-4C6A-922B-C6AE555C12AE}"/>
                </a:ext>
              </a:extLst>
            </p:cNvPr>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85;p38">
              <a:extLst>
                <a:ext uri="{FF2B5EF4-FFF2-40B4-BE49-F238E27FC236}">
                  <a16:creationId xmlns:a16="http://schemas.microsoft.com/office/drawing/2014/main" xmlns="" id="{F15C7AFE-8020-4E56-8045-E12504D0D753}"/>
                </a:ext>
              </a:extLst>
            </p:cNvPr>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86;p38">
              <a:extLst>
                <a:ext uri="{FF2B5EF4-FFF2-40B4-BE49-F238E27FC236}">
                  <a16:creationId xmlns:a16="http://schemas.microsoft.com/office/drawing/2014/main" xmlns="" id="{CA849235-247B-4BB3-B125-238796BDEA27}"/>
                </a:ext>
              </a:extLst>
            </p:cNvPr>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87;p38">
              <a:extLst>
                <a:ext uri="{FF2B5EF4-FFF2-40B4-BE49-F238E27FC236}">
                  <a16:creationId xmlns:a16="http://schemas.microsoft.com/office/drawing/2014/main" xmlns="" id="{95B6F49F-C2CC-431D-9C4C-20555F94D424}"/>
                </a:ext>
              </a:extLst>
            </p:cNvPr>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88;p38">
              <a:extLst>
                <a:ext uri="{FF2B5EF4-FFF2-40B4-BE49-F238E27FC236}">
                  <a16:creationId xmlns:a16="http://schemas.microsoft.com/office/drawing/2014/main" xmlns="" id="{85145F0E-BA48-46E9-BA52-B18B47985102}"/>
                </a:ext>
              </a:extLst>
            </p:cNvPr>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89;p38">
              <a:extLst>
                <a:ext uri="{FF2B5EF4-FFF2-40B4-BE49-F238E27FC236}">
                  <a16:creationId xmlns:a16="http://schemas.microsoft.com/office/drawing/2014/main" xmlns="" id="{FB6FF8E2-3EAD-44EA-961E-5D6BCB496EF5}"/>
                </a:ext>
              </a:extLst>
            </p:cNvPr>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90;p38">
              <a:extLst>
                <a:ext uri="{FF2B5EF4-FFF2-40B4-BE49-F238E27FC236}">
                  <a16:creationId xmlns:a16="http://schemas.microsoft.com/office/drawing/2014/main" xmlns="" id="{610B1F1E-3FC9-4D71-9156-E24FE6773792}"/>
                </a:ext>
              </a:extLst>
            </p:cNvPr>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91;p38">
              <a:extLst>
                <a:ext uri="{FF2B5EF4-FFF2-40B4-BE49-F238E27FC236}">
                  <a16:creationId xmlns:a16="http://schemas.microsoft.com/office/drawing/2014/main" xmlns="" id="{9A784D2B-F502-445F-AB6A-D626EE652A2C}"/>
                </a:ext>
              </a:extLst>
            </p:cNvPr>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92;p38">
              <a:extLst>
                <a:ext uri="{FF2B5EF4-FFF2-40B4-BE49-F238E27FC236}">
                  <a16:creationId xmlns:a16="http://schemas.microsoft.com/office/drawing/2014/main" xmlns="" id="{9B235EF8-00F3-42EC-A512-6807D38187BC}"/>
                </a:ext>
              </a:extLst>
            </p:cNvPr>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93;p38">
              <a:extLst>
                <a:ext uri="{FF2B5EF4-FFF2-40B4-BE49-F238E27FC236}">
                  <a16:creationId xmlns:a16="http://schemas.microsoft.com/office/drawing/2014/main" xmlns="" id="{E5A2242E-C42A-45FC-8C77-9B1745ED9EB7}"/>
                </a:ext>
              </a:extLst>
            </p:cNvPr>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594;p38">
              <a:extLst>
                <a:ext uri="{FF2B5EF4-FFF2-40B4-BE49-F238E27FC236}">
                  <a16:creationId xmlns:a16="http://schemas.microsoft.com/office/drawing/2014/main" xmlns="" id="{ADD788AA-5815-4F15-AC1D-48B372A255F1}"/>
                </a:ext>
              </a:extLst>
            </p:cNvPr>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595;p38">
              <a:extLst>
                <a:ext uri="{FF2B5EF4-FFF2-40B4-BE49-F238E27FC236}">
                  <a16:creationId xmlns:a16="http://schemas.microsoft.com/office/drawing/2014/main" xmlns="" id="{FD5E84FF-DB2E-47A7-AA6E-585F78D8BD19}"/>
                </a:ext>
              </a:extLst>
            </p:cNvPr>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596;p38">
              <a:extLst>
                <a:ext uri="{FF2B5EF4-FFF2-40B4-BE49-F238E27FC236}">
                  <a16:creationId xmlns:a16="http://schemas.microsoft.com/office/drawing/2014/main" xmlns="" id="{1D4B8472-0E86-48BF-A9D1-BEE2F61C2AC8}"/>
                </a:ext>
              </a:extLst>
            </p:cNvPr>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597;p38">
              <a:extLst>
                <a:ext uri="{FF2B5EF4-FFF2-40B4-BE49-F238E27FC236}">
                  <a16:creationId xmlns:a16="http://schemas.microsoft.com/office/drawing/2014/main" xmlns="" id="{4AD4F913-E345-4AC7-A15B-40B8BDA06C2E}"/>
                </a:ext>
              </a:extLst>
            </p:cNvPr>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98;p38">
              <a:extLst>
                <a:ext uri="{FF2B5EF4-FFF2-40B4-BE49-F238E27FC236}">
                  <a16:creationId xmlns:a16="http://schemas.microsoft.com/office/drawing/2014/main" xmlns="" id="{AF713463-7AAC-4A0F-B860-D98B70676CD6}"/>
                </a:ext>
              </a:extLst>
            </p:cNvPr>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99;p38">
              <a:extLst>
                <a:ext uri="{FF2B5EF4-FFF2-40B4-BE49-F238E27FC236}">
                  <a16:creationId xmlns:a16="http://schemas.microsoft.com/office/drawing/2014/main" xmlns="" id="{E66A68A5-A4F3-4398-9DF6-EDE0AB211D14}"/>
                </a:ext>
              </a:extLst>
            </p:cNvPr>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00;p38">
              <a:extLst>
                <a:ext uri="{FF2B5EF4-FFF2-40B4-BE49-F238E27FC236}">
                  <a16:creationId xmlns:a16="http://schemas.microsoft.com/office/drawing/2014/main" xmlns="" id="{A295B36E-1674-4CAC-924D-6E166AA0F3C4}"/>
                </a:ext>
              </a:extLst>
            </p:cNvPr>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01;p38">
              <a:extLst>
                <a:ext uri="{FF2B5EF4-FFF2-40B4-BE49-F238E27FC236}">
                  <a16:creationId xmlns:a16="http://schemas.microsoft.com/office/drawing/2014/main" xmlns="" id="{6A283B08-907F-44B7-A018-55BAEBD6EA19}"/>
                </a:ext>
              </a:extLst>
            </p:cNvPr>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02;p38">
              <a:extLst>
                <a:ext uri="{FF2B5EF4-FFF2-40B4-BE49-F238E27FC236}">
                  <a16:creationId xmlns:a16="http://schemas.microsoft.com/office/drawing/2014/main" xmlns="" id="{5B23EF57-3849-489E-80CA-91D30208D7FB}"/>
                </a:ext>
              </a:extLst>
            </p:cNvPr>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03;p38">
              <a:extLst>
                <a:ext uri="{FF2B5EF4-FFF2-40B4-BE49-F238E27FC236}">
                  <a16:creationId xmlns:a16="http://schemas.microsoft.com/office/drawing/2014/main" xmlns="" id="{58728D52-1970-4244-AA8D-14AE1EECAD83}"/>
                </a:ext>
              </a:extLst>
            </p:cNvPr>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04;p38">
              <a:extLst>
                <a:ext uri="{FF2B5EF4-FFF2-40B4-BE49-F238E27FC236}">
                  <a16:creationId xmlns:a16="http://schemas.microsoft.com/office/drawing/2014/main" xmlns="" id="{03301952-F963-4DB1-95B7-F77BCAB3F426}"/>
                </a:ext>
              </a:extLst>
            </p:cNvPr>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05;p38">
              <a:extLst>
                <a:ext uri="{FF2B5EF4-FFF2-40B4-BE49-F238E27FC236}">
                  <a16:creationId xmlns:a16="http://schemas.microsoft.com/office/drawing/2014/main" xmlns="" id="{AED39ED2-DE31-4B19-BDE7-B209476B96BF}"/>
                </a:ext>
              </a:extLst>
            </p:cNvPr>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06;p38">
              <a:extLst>
                <a:ext uri="{FF2B5EF4-FFF2-40B4-BE49-F238E27FC236}">
                  <a16:creationId xmlns:a16="http://schemas.microsoft.com/office/drawing/2014/main" xmlns="" id="{5C9C8508-CB56-424F-BE50-F4BEACC7D4E1}"/>
                </a:ext>
              </a:extLst>
            </p:cNvPr>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07;p38">
              <a:extLst>
                <a:ext uri="{FF2B5EF4-FFF2-40B4-BE49-F238E27FC236}">
                  <a16:creationId xmlns:a16="http://schemas.microsoft.com/office/drawing/2014/main" xmlns="" id="{582B0BE7-9289-42D8-B5A3-588070CC2F5A}"/>
                </a:ext>
              </a:extLst>
            </p:cNvPr>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08;p38">
              <a:extLst>
                <a:ext uri="{FF2B5EF4-FFF2-40B4-BE49-F238E27FC236}">
                  <a16:creationId xmlns:a16="http://schemas.microsoft.com/office/drawing/2014/main" xmlns="" id="{DAB869C6-A7CB-4F2D-BAD4-D778908F91FC}"/>
                </a:ext>
              </a:extLst>
            </p:cNvPr>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09;p38">
              <a:extLst>
                <a:ext uri="{FF2B5EF4-FFF2-40B4-BE49-F238E27FC236}">
                  <a16:creationId xmlns:a16="http://schemas.microsoft.com/office/drawing/2014/main" xmlns="" id="{41E95CF6-AAA1-4B9F-ABB5-ACB7B1259D8D}"/>
                </a:ext>
              </a:extLst>
            </p:cNvPr>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10;p38">
              <a:extLst>
                <a:ext uri="{FF2B5EF4-FFF2-40B4-BE49-F238E27FC236}">
                  <a16:creationId xmlns:a16="http://schemas.microsoft.com/office/drawing/2014/main" xmlns="" id="{6D16BEDE-B2AE-4C91-905C-1CD6209A44BF}"/>
                </a:ext>
              </a:extLst>
            </p:cNvPr>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11;p38">
              <a:extLst>
                <a:ext uri="{FF2B5EF4-FFF2-40B4-BE49-F238E27FC236}">
                  <a16:creationId xmlns:a16="http://schemas.microsoft.com/office/drawing/2014/main" xmlns="" id="{ED500611-7FA9-43D3-B4D9-E832BE88592F}"/>
                </a:ext>
              </a:extLst>
            </p:cNvPr>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12;p38">
              <a:extLst>
                <a:ext uri="{FF2B5EF4-FFF2-40B4-BE49-F238E27FC236}">
                  <a16:creationId xmlns:a16="http://schemas.microsoft.com/office/drawing/2014/main" xmlns="" id="{6ABCDE63-9529-48C5-A67E-38CD21376EB3}"/>
                </a:ext>
              </a:extLst>
            </p:cNvPr>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13;p38">
              <a:extLst>
                <a:ext uri="{FF2B5EF4-FFF2-40B4-BE49-F238E27FC236}">
                  <a16:creationId xmlns:a16="http://schemas.microsoft.com/office/drawing/2014/main" xmlns="" id="{773C94E9-FFCE-46AA-945C-81DE16255D1A}"/>
                </a:ext>
              </a:extLst>
            </p:cNvPr>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14;p38">
              <a:extLst>
                <a:ext uri="{FF2B5EF4-FFF2-40B4-BE49-F238E27FC236}">
                  <a16:creationId xmlns:a16="http://schemas.microsoft.com/office/drawing/2014/main" xmlns="" id="{D80CF876-3802-433A-9642-CBA1AFF72DA1}"/>
                </a:ext>
              </a:extLst>
            </p:cNvPr>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15;p38">
              <a:extLst>
                <a:ext uri="{FF2B5EF4-FFF2-40B4-BE49-F238E27FC236}">
                  <a16:creationId xmlns:a16="http://schemas.microsoft.com/office/drawing/2014/main" xmlns="" id="{A28C2158-24E8-4ED9-B17E-C9D3A899382E}"/>
                </a:ext>
              </a:extLst>
            </p:cNvPr>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16;p38">
              <a:extLst>
                <a:ext uri="{FF2B5EF4-FFF2-40B4-BE49-F238E27FC236}">
                  <a16:creationId xmlns:a16="http://schemas.microsoft.com/office/drawing/2014/main" xmlns="" id="{CFE66749-89C3-4C44-B63A-DC71CD7F6AEF}"/>
                </a:ext>
              </a:extLst>
            </p:cNvPr>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17;p38">
              <a:extLst>
                <a:ext uri="{FF2B5EF4-FFF2-40B4-BE49-F238E27FC236}">
                  <a16:creationId xmlns:a16="http://schemas.microsoft.com/office/drawing/2014/main" xmlns="" id="{B0151DFF-07E2-4FAC-AA3E-6DD6E7D61C3F}"/>
                </a:ext>
              </a:extLst>
            </p:cNvPr>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18;p38">
              <a:extLst>
                <a:ext uri="{FF2B5EF4-FFF2-40B4-BE49-F238E27FC236}">
                  <a16:creationId xmlns:a16="http://schemas.microsoft.com/office/drawing/2014/main" xmlns="" id="{3180AEAA-FF11-4156-A050-75DF11F9BF85}"/>
                </a:ext>
              </a:extLst>
            </p:cNvPr>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19;p38">
              <a:extLst>
                <a:ext uri="{FF2B5EF4-FFF2-40B4-BE49-F238E27FC236}">
                  <a16:creationId xmlns:a16="http://schemas.microsoft.com/office/drawing/2014/main" xmlns="" id="{A85485BA-E92D-45FA-93CD-E0511D65B0BE}"/>
                </a:ext>
              </a:extLst>
            </p:cNvPr>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20;p38">
              <a:extLst>
                <a:ext uri="{FF2B5EF4-FFF2-40B4-BE49-F238E27FC236}">
                  <a16:creationId xmlns:a16="http://schemas.microsoft.com/office/drawing/2014/main" xmlns="" id="{8A684FD3-C111-4F2D-8572-E1D26F1FB215}"/>
                </a:ext>
              </a:extLst>
            </p:cNvPr>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21;p38">
              <a:extLst>
                <a:ext uri="{FF2B5EF4-FFF2-40B4-BE49-F238E27FC236}">
                  <a16:creationId xmlns:a16="http://schemas.microsoft.com/office/drawing/2014/main" xmlns="" id="{8C316D36-A229-4293-896E-63683314E222}"/>
                </a:ext>
              </a:extLst>
            </p:cNvPr>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22;p38">
              <a:extLst>
                <a:ext uri="{FF2B5EF4-FFF2-40B4-BE49-F238E27FC236}">
                  <a16:creationId xmlns:a16="http://schemas.microsoft.com/office/drawing/2014/main" xmlns="" id="{617749CE-8A65-4B7E-BADE-A0D792C68297}"/>
                </a:ext>
              </a:extLst>
            </p:cNvPr>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23;p38">
              <a:extLst>
                <a:ext uri="{FF2B5EF4-FFF2-40B4-BE49-F238E27FC236}">
                  <a16:creationId xmlns:a16="http://schemas.microsoft.com/office/drawing/2014/main" xmlns="" id="{F1A78AF9-0CE8-48EF-975D-079EB6287918}"/>
                </a:ext>
              </a:extLst>
            </p:cNvPr>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24;p38">
              <a:extLst>
                <a:ext uri="{FF2B5EF4-FFF2-40B4-BE49-F238E27FC236}">
                  <a16:creationId xmlns:a16="http://schemas.microsoft.com/office/drawing/2014/main" xmlns="" id="{8F1C1DC5-DA4D-4426-84E8-097C9151776C}"/>
                </a:ext>
              </a:extLst>
            </p:cNvPr>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25;p38">
              <a:extLst>
                <a:ext uri="{FF2B5EF4-FFF2-40B4-BE49-F238E27FC236}">
                  <a16:creationId xmlns:a16="http://schemas.microsoft.com/office/drawing/2014/main" xmlns="" id="{0ACBBAEA-FD6F-4D57-AC36-E12EA48A7A01}"/>
                </a:ext>
              </a:extLst>
            </p:cNvPr>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26;p38">
              <a:extLst>
                <a:ext uri="{FF2B5EF4-FFF2-40B4-BE49-F238E27FC236}">
                  <a16:creationId xmlns:a16="http://schemas.microsoft.com/office/drawing/2014/main" xmlns="" id="{CD6C51F5-5AAB-4E6D-A61F-81F60C73CA47}"/>
                </a:ext>
              </a:extLst>
            </p:cNvPr>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27;p38">
              <a:extLst>
                <a:ext uri="{FF2B5EF4-FFF2-40B4-BE49-F238E27FC236}">
                  <a16:creationId xmlns:a16="http://schemas.microsoft.com/office/drawing/2014/main" xmlns="" id="{4047427A-A278-438C-B061-F6292ACB555E}"/>
                </a:ext>
              </a:extLst>
            </p:cNvPr>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28;p38">
              <a:extLst>
                <a:ext uri="{FF2B5EF4-FFF2-40B4-BE49-F238E27FC236}">
                  <a16:creationId xmlns:a16="http://schemas.microsoft.com/office/drawing/2014/main" xmlns="" id="{172943BD-E149-43BE-AB11-609A4F7F15D1}"/>
                </a:ext>
              </a:extLst>
            </p:cNvPr>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29;p38">
              <a:extLst>
                <a:ext uri="{FF2B5EF4-FFF2-40B4-BE49-F238E27FC236}">
                  <a16:creationId xmlns:a16="http://schemas.microsoft.com/office/drawing/2014/main" xmlns="" id="{07ED596D-8754-403B-9C81-0A65E16883B0}"/>
                </a:ext>
              </a:extLst>
            </p:cNvPr>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30;p38">
              <a:extLst>
                <a:ext uri="{FF2B5EF4-FFF2-40B4-BE49-F238E27FC236}">
                  <a16:creationId xmlns:a16="http://schemas.microsoft.com/office/drawing/2014/main" xmlns="" id="{6036BE6C-CAC4-476E-9DCF-374D8C2449C2}"/>
                </a:ext>
              </a:extLst>
            </p:cNvPr>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31;p38">
              <a:extLst>
                <a:ext uri="{FF2B5EF4-FFF2-40B4-BE49-F238E27FC236}">
                  <a16:creationId xmlns:a16="http://schemas.microsoft.com/office/drawing/2014/main" xmlns="" id="{83E3232B-399C-44EE-B159-D5D8B086CADD}"/>
                </a:ext>
              </a:extLst>
            </p:cNvPr>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32;p38">
              <a:extLst>
                <a:ext uri="{FF2B5EF4-FFF2-40B4-BE49-F238E27FC236}">
                  <a16:creationId xmlns:a16="http://schemas.microsoft.com/office/drawing/2014/main" xmlns="" id="{53885C15-83E4-4B38-AA03-80AB73903EC0}"/>
                </a:ext>
              </a:extLst>
            </p:cNvPr>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33;p38">
              <a:extLst>
                <a:ext uri="{FF2B5EF4-FFF2-40B4-BE49-F238E27FC236}">
                  <a16:creationId xmlns:a16="http://schemas.microsoft.com/office/drawing/2014/main" xmlns="" id="{6BCF1E38-77C5-4E0E-A078-0A428858BC6F}"/>
                </a:ext>
              </a:extLst>
            </p:cNvPr>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34;p38">
              <a:extLst>
                <a:ext uri="{FF2B5EF4-FFF2-40B4-BE49-F238E27FC236}">
                  <a16:creationId xmlns:a16="http://schemas.microsoft.com/office/drawing/2014/main" xmlns="" id="{31031944-110D-4CDF-9DBA-916B41D78A24}"/>
                </a:ext>
              </a:extLst>
            </p:cNvPr>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35;p38">
              <a:extLst>
                <a:ext uri="{FF2B5EF4-FFF2-40B4-BE49-F238E27FC236}">
                  <a16:creationId xmlns:a16="http://schemas.microsoft.com/office/drawing/2014/main" xmlns="" id="{019B490E-5F1C-4995-9263-51DD9EEAB72A}"/>
                </a:ext>
              </a:extLst>
            </p:cNvPr>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636;p38">
              <a:extLst>
                <a:ext uri="{FF2B5EF4-FFF2-40B4-BE49-F238E27FC236}">
                  <a16:creationId xmlns:a16="http://schemas.microsoft.com/office/drawing/2014/main" xmlns="" id="{0C6481DB-E8F1-4901-9763-81C7EC9842C9}"/>
                </a:ext>
              </a:extLst>
            </p:cNvPr>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637;p38">
              <a:extLst>
                <a:ext uri="{FF2B5EF4-FFF2-40B4-BE49-F238E27FC236}">
                  <a16:creationId xmlns:a16="http://schemas.microsoft.com/office/drawing/2014/main" xmlns="" id="{E3C7AB7E-7402-46CB-8B9D-3F0153560A1E}"/>
                </a:ext>
              </a:extLst>
            </p:cNvPr>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638;p38">
              <a:extLst>
                <a:ext uri="{FF2B5EF4-FFF2-40B4-BE49-F238E27FC236}">
                  <a16:creationId xmlns:a16="http://schemas.microsoft.com/office/drawing/2014/main" xmlns="" id="{CAB27AF4-F2A2-40AB-941C-C90C66E28321}"/>
                </a:ext>
              </a:extLst>
            </p:cNvPr>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639;p38">
              <a:extLst>
                <a:ext uri="{FF2B5EF4-FFF2-40B4-BE49-F238E27FC236}">
                  <a16:creationId xmlns:a16="http://schemas.microsoft.com/office/drawing/2014/main" xmlns="" id="{91C8162B-1DC9-4ECA-80E8-A21CB5BD8878}"/>
                </a:ext>
              </a:extLst>
            </p:cNvPr>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640;p38">
              <a:extLst>
                <a:ext uri="{FF2B5EF4-FFF2-40B4-BE49-F238E27FC236}">
                  <a16:creationId xmlns:a16="http://schemas.microsoft.com/office/drawing/2014/main" xmlns="" id="{323C8CFA-175A-4956-B423-F412C8328754}"/>
                </a:ext>
              </a:extLst>
            </p:cNvPr>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641;p38">
              <a:extLst>
                <a:ext uri="{FF2B5EF4-FFF2-40B4-BE49-F238E27FC236}">
                  <a16:creationId xmlns:a16="http://schemas.microsoft.com/office/drawing/2014/main" xmlns="" id="{D38C598A-EB14-4FD6-BF7B-949BDD04F0A2}"/>
                </a:ext>
              </a:extLst>
            </p:cNvPr>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642;p38">
              <a:extLst>
                <a:ext uri="{FF2B5EF4-FFF2-40B4-BE49-F238E27FC236}">
                  <a16:creationId xmlns:a16="http://schemas.microsoft.com/office/drawing/2014/main" xmlns="" id="{DD288757-1407-4D07-B83C-6FAB38163D68}"/>
                </a:ext>
              </a:extLst>
            </p:cNvPr>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643;p38">
              <a:extLst>
                <a:ext uri="{FF2B5EF4-FFF2-40B4-BE49-F238E27FC236}">
                  <a16:creationId xmlns:a16="http://schemas.microsoft.com/office/drawing/2014/main" xmlns="" id="{C5C95D5A-9D1D-4D39-8A7D-A68FE111EE2F}"/>
                </a:ext>
              </a:extLst>
            </p:cNvPr>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644;p38">
              <a:extLst>
                <a:ext uri="{FF2B5EF4-FFF2-40B4-BE49-F238E27FC236}">
                  <a16:creationId xmlns:a16="http://schemas.microsoft.com/office/drawing/2014/main" xmlns="" id="{2A8FE344-6B3B-4DD8-BDC6-102EC624B8FF}"/>
                </a:ext>
              </a:extLst>
            </p:cNvPr>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645;p38">
              <a:extLst>
                <a:ext uri="{FF2B5EF4-FFF2-40B4-BE49-F238E27FC236}">
                  <a16:creationId xmlns:a16="http://schemas.microsoft.com/office/drawing/2014/main" xmlns="" id="{25FA6CEF-BAA7-49FF-A427-257522F3D9CD}"/>
                </a:ext>
              </a:extLst>
            </p:cNvPr>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646;p38">
              <a:extLst>
                <a:ext uri="{FF2B5EF4-FFF2-40B4-BE49-F238E27FC236}">
                  <a16:creationId xmlns:a16="http://schemas.microsoft.com/office/drawing/2014/main" xmlns="" id="{1B72645F-408D-4D80-BB2E-1F4D0FB543AB}"/>
                </a:ext>
              </a:extLst>
            </p:cNvPr>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647;p38">
              <a:extLst>
                <a:ext uri="{FF2B5EF4-FFF2-40B4-BE49-F238E27FC236}">
                  <a16:creationId xmlns:a16="http://schemas.microsoft.com/office/drawing/2014/main" xmlns="" id="{B7CDFD15-2444-4670-A685-9FF6B8D93E3A}"/>
                </a:ext>
              </a:extLst>
            </p:cNvPr>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648;p38">
              <a:extLst>
                <a:ext uri="{FF2B5EF4-FFF2-40B4-BE49-F238E27FC236}">
                  <a16:creationId xmlns:a16="http://schemas.microsoft.com/office/drawing/2014/main" xmlns="" id="{36299950-0507-4761-B5FD-F427709215E7}"/>
                </a:ext>
              </a:extLst>
            </p:cNvPr>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649;p38">
              <a:extLst>
                <a:ext uri="{FF2B5EF4-FFF2-40B4-BE49-F238E27FC236}">
                  <a16:creationId xmlns:a16="http://schemas.microsoft.com/office/drawing/2014/main" xmlns="" id="{0A06D240-72C2-43EC-A3F1-2ECDC281A3DE}"/>
                </a:ext>
              </a:extLst>
            </p:cNvPr>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650;p38">
              <a:extLst>
                <a:ext uri="{FF2B5EF4-FFF2-40B4-BE49-F238E27FC236}">
                  <a16:creationId xmlns:a16="http://schemas.microsoft.com/office/drawing/2014/main" xmlns="" id="{AF0C7724-889E-4D23-8CED-AA377FE11103}"/>
                </a:ext>
              </a:extLst>
            </p:cNvPr>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651;p38">
              <a:extLst>
                <a:ext uri="{FF2B5EF4-FFF2-40B4-BE49-F238E27FC236}">
                  <a16:creationId xmlns:a16="http://schemas.microsoft.com/office/drawing/2014/main" xmlns="" id="{32F45776-636E-45AC-BCB9-E281A1104378}"/>
                </a:ext>
              </a:extLst>
            </p:cNvPr>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652;p38">
              <a:extLst>
                <a:ext uri="{FF2B5EF4-FFF2-40B4-BE49-F238E27FC236}">
                  <a16:creationId xmlns:a16="http://schemas.microsoft.com/office/drawing/2014/main" xmlns="" id="{81F71160-FB7D-4318-B947-F4A6A209B951}"/>
                </a:ext>
              </a:extLst>
            </p:cNvPr>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653;p38">
              <a:extLst>
                <a:ext uri="{FF2B5EF4-FFF2-40B4-BE49-F238E27FC236}">
                  <a16:creationId xmlns:a16="http://schemas.microsoft.com/office/drawing/2014/main" xmlns="" id="{77AD2DE9-2B8E-4E62-9BF2-4D2BD9E8AC18}"/>
                </a:ext>
              </a:extLst>
            </p:cNvPr>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654;p38">
              <a:extLst>
                <a:ext uri="{FF2B5EF4-FFF2-40B4-BE49-F238E27FC236}">
                  <a16:creationId xmlns:a16="http://schemas.microsoft.com/office/drawing/2014/main" xmlns="" id="{E8E378DC-2E00-4D6D-A596-28082E585B97}"/>
                </a:ext>
              </a:extLst>
            </p:cNvPr>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655;p38">
              <a:extLst>
                <a:ext uri="{FF2B5EF4-FFF2-40B4-BE49-F238E27FC236}">
                  <a16:creationId xmlns:a16="http://schemas.microsoft.com/office/drawing/2014/main" xmlns="" id="{8B623945-A159-4F9C-AC52-1C1C885BD6BB}"/>
                </a:ext>
              </a:extLst>
            </p:cNvPr>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656;p38">
              <a:extLst>
                <a:ext uri="{FF2B5EF4-FFF2-40B4-BE49-F238E27FC236}">
                  <a16:creationId xmlns:a16="http://schemas.microsoft.com/office/drawing/2014/main" xmlns="" id="{A9B88508-39B5-4F3B-B316-D3032320537E}"/>
                </a:ext>
              </a:extLst>
            </p:cNvPr>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57;p38">
              <a:extLst>
                <a:ext uri="{FF2B5EF4-FFF2-40B4-BE49-F238E27FC236}">
                  <a16:creationId xmlns:a16="http://schemas.microsoft.com/office/drawing/2014/main" xmlns="" id="{397680AA-A0D2-4EF9-BF84-62C17B4E73A2}"/>
                </a:ext>
              </a:extLst>
            </p:cNvPr>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658;p38">
              <a:extLst>
                <a:ext uri="{FF2B5EF4-FFF2-40B4-BE49-F238E27FC236}">
                  <a16:creationId xmlns:a16="http://schemas.microsoft.com/office/drawing/2014/main" xmlns="" id="{855A6B35-C9C5-4965-B7E8-A9D610BCBC99}"/>
                </a:ext>
              </a:extLst>
            </p:cNvPr>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659;p38">
              <a:extLst>
                <a:ext uri="{FF2B5EF4-FFF2-40B4-BE49-F238E27FC236}">
                  <a16:creationId xmlns:a16="http://schemas.microsoft.com/office/drawing/2014/main" xmlns="" id="{C99262C4-8861-4189-B64D-D0015F7C421F}"/>
                </a:ext>
              </a:extLst>
            </p:cNvPr>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660;p38">
              <a:extLst>
                <a:ext uri="{FF2B5EF4-FFF2-40B4-BE49-F238E27FC236}">
                  <a16:creationId xmlns:a16="http://schemas.microsoft.com/office/drawing/2014/main" xmlns="" id="{DDA150F1-C01B-4A25-9BBE-274B3DC10C41}"/>
                </a:ext>
              </a:extLst>
            </p:cNvPr>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661;p38">
              <a:extLst>
                <a:ext uri="{FF2B5EF4-FFF2-40B4-BE49-F238E27FC236}">
                  <a16:creationId xmlns:a16="http://schemas.microsoft.com/office/drawing/2014/main" xmlns="" id="{747F3EF8-CD06-4248-A770-5B96BBCCEB4F}"/>
                </a:ext>
              </a:extLst>
            </p:cNvPr>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662;p38">
              <a:extLst>
                <a:ext uri="{FF2B5EF4-FFF2-40B4-BE49-F238E27FC236}">
                  <a16:creationId xmlns:a16="http://schemas.microsoft.com/office/drawing/2014/main" xmlns="" id="{23A8A99B-A590-4AD7-A5E6-6582E3BB3B4E}"/>
                </a:ext>
              </a:extLst>
            </p:cNvPr>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663;p38">
              <a:extLst>
                <a:ext uri="{FF2B5EF4-FFF2-40B4-BE49-F238E27FC236}">
                  <a16:creationId xmlns:a16="http://schemas.microsoft.com/office/drawing/2014/main" xmlns="" id="{2F45182A-DEB0-4506-8B1D-FF87D04991AD}"/>
                </a:ext>
              </a:extLst>
            </p:cNvPr>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664;p38">
              <a:extLst>
                <a:ext uri="{FF2B5EF4-FFF2-40B4-BE49-F238E27FC236}">
                  <a16:creationId xmlns:a16="http://schemas.microsoft.com/office/drawing/2014/main" xmlns="" id="{439B38F6-663A-4D64-95DE-F39075C27F5A}"/>
                </a:ext>
              </a:extLst>
            </p:cNvPr>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665;p38">
              <a:extLst>
                <a:ext uri="{FF2B5EF4-FFF2-40B4-BE49-F238E27FC236}">
                  <a16:creationId xmlns:a16="http://schemas.microsoft.com/office/drawing/2014/main" xmlns="" id="{993A26C1-3651-432E-BB7B-5B852A80D611}"/>
                </a:ext>
              </a:extLst>
            </p:cNvPr>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666;p38">
              <a:extLst>
                <a:ext uri="{FF2B5EF4-FFF2-40B4-BE49-F238E27FC236}">
                  <a16:creationId xmlns:a16="http://schemas.microsoft.com/office/drawing/2014/main" xmlns="" id="{DDEE97FA-1338-461F-8E5F-EC615D4C189D}"/>
                </a:ext>
              </a:extLst>
            </p:cNvPr>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667;p38">
              <a:extLst>
                <a:ext uri="{FF2B5EF4-FFF2-40B4-BE49-F238E27FC236}">
                  <a16:creationId xmlns:a16="http://schemas.microsoft.com/office/drawing/2014/main" xmlns="" id="{B8CB106A-B9B3-4FE6-991F-C8E5A6B1132B}"/>
                </a:ext>
              </a:extLst>
            </p:cNvPr>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668;p38">
              <a:extLst>
                <a:ext uri="{FF2B5EF4-FFF2-40B4-BE49-F238E27FC236}">
                  <a16:creationId xmlns:a16="http://schemas.microsoft.com/office/drawing/2014/main" xmlns="" id="{5BEE2FAB-8C47-4203-B0AA-F411F287B8CD}"/>
                </a:ext>
              </a:extLst>
            </p:cNvPr>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669;p38">
              <a:extLst>
                <a:ext uri="{FF2B5EF4-FFF2-40B4-BE49-F238E27FC236}">
                  <a16:creationId xmlns:a16="http://schemas.microsoft.com/office/drawing/2014/main" xmlns="" id="{50360838-D495-4FDE-8DEA-6CA40E63ACD6}"/>
                </a:ext>
              </a:extLst>
            </p:cNvPr>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670;p38">
              <a:extLst>
                <a:ext uri="{FF2B5EF4-FFF2-40B4-BE49-F238E27FC236}">
                  <a16:creationId xmlns:a16="http://schemas.microsoft.com/office/drawing/2014/main" xmlns="" id="{CBBBF557-9F32-4E56-871E-321747FDE20C}"/>
                </a:ext>
              </a:extLst>
            </p:cNvPr>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671;p38">
              <a:extLst>
                <a:ext uri="{FF2B5EF4-FFF2-40B4-BE49-F238E27FC236}">
                  <a16:creationId xmlns:a16="http://schemas.microsoft.com/office/drawing/2014/main" xmlns="" id="{E4D6756F-58D7-4F58-8DE9-17A6E2E0BF81}"/>
                </a:ext>
              </a:extLst>
            </p:cNvPr>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672;p38">
              <a:extLst>
                <a:ext uri="{FF2B5EF4-FFF2-40B4-BE49-F238E27FC236}">
                  <a16:creationId xmlns:a16="http://schemas.microsoft.com/office/drawing/2014/main" xmlns="" id="{7689087B-FE9E-4DD6-894F-65D23079005A}"/>
                </a:ext>
              </a:extLst>
            </p:cNvPr>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673;p38">
              <a:extLst>
                <a:ext uri="{FF2B5EF4-FFF2-40B4-BE49-F238E27FC236}">
                  <a16:creationId xmlns:a16="http://schemas.microsoft.com/office/drawing/2014/main" xmlns="" id="{B270374B-BE3B-47D6-B118-A6CB55F50BA4}"/>
                </a:ext>
              </a:extLst>
            </p:cNvPr>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674;p38">
              <a:extLst>
                <a:ext uri="{FF2B5EF4-FFF2-40B4-BE49-F238E27FC236}">
                  <a16:creationId xmlns:a16="http://schemas.microsoft.com/office/drawing/2014/main" xmlns="" id="{AC63443D-9E3E-4970-A595-0ACF6820012F}"/>
                </a:ext>
              </a:extLst>
            </p:cNvPr>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675;p38">
              <a:extLst>
                <a:ext uri="{FF2B5EF4-FFF2-40B4-BE49-F238E27FC236}">
                  <a16:creationId xmlns:a16="http://schemas.microsoft.com/office/drawing/2014/main" xmlns="" id="{C568816A-7CA7-4C3A-A235-A70FDBEFAC1D}"/>
                </a:ext>
              </a:extLst>
            </p:cNvPr>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676;p38">
              <a:extLst>
                <a:ext uri="{FF2B5EF4-FFF2-40B4-BE49-F238E27FC236}">
                  <a16:creationId xmlns:a16="http://schemas.microsoft.com/office/drawing/2014/main" xmlns="" id="{F71E54F2-3D6E-4259-9D9A-C890294F50D0}"/>
                </a:ext>
              </a:extLst>
            </p:cNvPr>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677;p38">
              <a:extLst>
                <a:ext uri="{FF2B5EF4-FFF2-40B4-BE49-F238E27FC236}">
                  <a16:creationId xmlns:a16="http://schemas.microsoft.com/office/drawing/2014/main" xmlns="" id="{513660C2-D84D-4CB1-9EB4-56218A7F1442}"/>
                </a:ext>
              </a:extLst>
            </p:cNvPr>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678;p38">
              <a:extLst>
                <a:ext uri="{FF2B5EF4-FFF2-40B4-BE49-F238E27FC236}">
                  <a16:creationId xmlns:a16="http://schemas.microsoft.com/office/drawing/2014/main" xmlns="" id="{76A1C4B0-B897-4C44-A17A-E747B5A35A94}"/>
                </a:ext>
              </a:extLst>
            </p:cNvPr>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679;p38">
              <a:extLst>
                <a:ext uri="{FF2B5EF4-FFF2-40B4-BE49-F238E27FC236}">
                  <a16:creationId xmlns:a16="http://schemas.microsoft.com/office/drawing/2014/main" xmlns="" id="{4E6863D2-31C0-4D74-B68D-AB37D29FE937}"/>
                </a:ext>
              </a:extLst>
            </p:cNvPr>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680;p38">
              <a:extLst>
                <a:ext uri="{FF2B5EF4-FFF2-40B4-BE49-F238E27FC236}">
                  <a16:creationId xmlns:a16="http://schemas.microsoft.com/office/drawing/2014/main" xmlns="" id="{CFFD292C-F8AB-4C68-940E-1C2D55420240}"/>
                </a:ext>
              </a:extLst>
            </p:cNvPr>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681;p38">
              <a:extLst>
                <a:ext uri="{FF2B5EF4-FFF2-40B4-BE49-F238E27FC236}">
                  <a16:creationId xmlns:a16="http://schemas.microsoft.com/office/drawing/2014/main" xmlns="" id="{715102CB-6404-43B2-B98A-74FEC34408DF}"/>
                </a:ext>
              </a:extLst>
            </p:cNvPr>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682;p38">
              <a:extLst>
                <a:ext uri="{FF2B5EF4-FFF2-40B4-BE49-F238E27FC236}">
                  <a16:creationId xmlns:a16="http://schemas.microsoft.com/office/drawing/2014/main" xmlns="" id="{BD0D284F-9547-4B0A-BDC3-A9ABA60C409A}"/>
                </a:ext>
              </a:extLst>
            </p:cNvPr>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683;p38">
              <a:extLst>
                <a:ext uri="{FF2B5EF4-FFF2-40B4-BE49-F238E27FC236}">
                  <a16:creationId xmlns:a16="http://schemas.microsoft.com/office/drawing/2014/main" xmlns="" id="{78CDE00F-541D-4A96-8DDF-91D4B82E57CE}"/>
                </a:ext>
              </a:extLst>
            </p:cNvPr>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684;p38">
              <a:extLst>
                <a:ext uri="{FF2B5EF4-FFF2-40B4-BE49-F238E27FC236}">
                  <a16:creationId xmlns:a16="http://schemas.microsoft.com/office/drawing/2014/main" xmlns="" id="{9942D767-CD78-47B4-80CE-A392AEF4B5F5}"/>
                </a:ext>
              </a:extLst>
            </p:cNvPr>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685;p38">
              <a:extLst>
                <a:ext uri="{FF2B5EF4-FFF2-40B4-BE49-F238E27FC236}">
                  <a16:creationId xmlns:a16="http://schemas.microsoft.com/office/drawing/2014/main" xmlns="" id="{A4097493-EC6D-4E34-A489-C2CB03BFCCDC}"/>
                </a:ext>
              </a:extLst>
            </p:cNvPr>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686;p38">
              <a:extLst>
                <a:ext uri="{FF2B5EF4-FFF2-40B4-BE49-F238E27FC236}">
                  <a16:creationId xmlns:a16="http://schemas.microsoft.com/office/drawing/2014/main" xmlns="" id="{124D6C8A-721B-47AF-8BCA-5B060B4F9882}"/>
                </a:ext>
              </a:extLst>
            </p:cNvPr>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687;p38">
              <a:extLst>
                <a:ext uri="{FF2B5EF4-FFF2-40B4-BE49-F238E27FC236}">
                  <a16:creationId xmlns:a16="http://schemas.microsoft.com/office/drawing/2014/main" xmlns="" id="{56F69A05-0889-40E9-8D79-9C222F8A701B}"/>
                </a:ext>
              </a:extLst>
            </p:cNvPr>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688;p38">
              <a:extLst>
                <a:ext uri="{FF2B5EF4-FFF2-40B4-BE49-F238E27FC236}">
                  <a16:creationId xmlns:a16="http://schemas.microsoft.com/office/drawing/2014/main" xmlns="" id="{A6D85646-E639-4E49-8329-F7E416FF3CFF}"/>
                </a:ext>
              </a:extLst>
            </p:cNvPr>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689;p38">
              <a:extLst>
                <a:ext uri="{FF2B5EF4-FFF2-40B4-BE49-F238E27FC236}">
                  <a16:creationId xmlns:a16="http://schemas.microsoft.com/office/drawing/2014/main" xmlns="" id="{CF7DFA06-31C2-4996-981A-64E2B21B04AB}"/>
                </a:ext>
              </a:extLst>
            </p:cNvPr>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690;p38">
              <a:extLst>
                <a:ext uri="{FF2B5EF4-FFF2-40B4-BE49-F238E27FC236}">
                  <a16:creationId xmlns:a16="http://schemas.microsoft.com/office/drawing/2014/main" xmlns="" id="{B641B6BF-8C5F-4CAF-8A72-3952F3656B6A}"/>
                </a:ext>
              </a:extLst>
            </p:cNvPr>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691;p38">
              <a:extLst>
                <a:ext uri="{FF2B5EF4-FFF2-40B4-BE49-F238E27FC236}">
                  <a16:creationId xmlns:a16="http://schemas.microsoft.com/office/drawing/2014/main" xmlns="" id="{A532E200-572F-496F-88D8-CBA8D156FEB2}"/>
                </a:ext>
              </a:extLst>
            </p:cNvPr>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692;p38">
              <a:extLst>
                <a:ext uri="{FF2B5EF4-FFF2-40B4-BE49-F238E27FC236}">
                  <a16:creationId xmlns:a16="http://schemas.microsoft.com/office/drawing/2014/main" xmlns="" id="{7C9FA1CE-13DC-48FE-BDA1-4D0ED0997FFF}"/>
                </a:ext>
              </a:extLst>
            </p:cNvPr>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693;p38">
              <a:extLst>
                <a:ext uri="{FF2B5EF4-FFF2-40B4-BE49-F238E27FC236}">
                  <a16:creationId xmlns:a16="http://schemas.microsoft.com/office/drawing/2014/main" xmlns="" id="{A82D41ED-C114-4BDF-A277-EA5384EAF726}"/>
                </a:ext>
              </a:extLst>
            </p:cNvPr>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694;p38">
              <a:extLst>
                <a:ext uri="{FF2B5EF4-FFF2-40B4-BE49-F238E27FC236}">
                  <a16:creationId xmlns:a16="http://schemas.microsoft.com/office/drawing/2014/main" xmlns="" id="{01DB7F9D-BD2F-40AD-AA9B-45A5F5A85768}"/>
                </a:ext>
              </a:extLst>
            </p:cNvPr>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695;p38">
              <a:extLst>
                <a:ext uri="{FF2B5EF4-FFF2-40B4-BE49-F238E27FC236}">
                  <a16:creationId xmlns:a16="http://schemas.microsoft.com/office/drawing/2014/main" xmlns="" id="{793D77AC-2133-4979-9908-0720E10ED9DB}"/>
                </a:ext>
              </a:extLst>
            </p:cNvPr>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696;p38">
              <a:extLst>
                <a:ext uri="{FF2B5EF4-FFF2-40B4-BE49-F238E27FC236}">
                  <a16:creationId xmlns:a16="http://schemas.microsoft.com/office/drawing/2014/main" xmlns="" id="{5103FFA3-2243-473A-9B27-8E1F8DB132B5}"/>
                </a:ext>
              </a:extLst>
            </p:cNvPr>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697;p38">
              <a:extLst>
                <a:ext uri="{FF2B5EF4-FFF2-40B4-BE49-F238E27FC236}">
                  <a16:creationId xmlns:a16="http://schemas.microsoft.com/office/drawing/2014/main" xmlns="" id="{851A0EA9-79FE-43A4-992B-4753C0FEB95F}"/>
                </a:ext>
              </a:extLst>
            </p:cNvPr>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698;p38">
              <a:extLst>
                <a:ext uri="{FF2B5EF4-FFF2-40B4-BE49-F238E27FC236}">
                  <a16:creationId xmlns:a16="http://schemas.microsoft.com/office/drawing/2014/main" xmlns="" id="{A813D391-BAD1-4869-ADF2-2D8EA9877F4C}"/>
                </a:ext>
              </a:extLst>
            </p:cNvPr>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699;p38">
              <a:extLst>
                <a:ext uri="{FF2B5EF4-FFF2-40B4-BE49-F238E27FC236}">
                  <a16:creationId xmlns:a16="http://schemas.microsoft.com/office/drawing/2014/main" xmlns="" id="{2AC95300-1F33-4E15-A322-796A9FB9145B}"/>
                </a:ext>
              </a:extLst>
            </p:cNvPr>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700;p38">
              <a:extLst>
                <a:ext uri="{FF2B5EF4-FFF2-40B4-BE49-F238E27FC236}">
                  <a16:creationId xmlns:a16="http://schemas.microsoft.com/office/drawing/2014/main" xmlns="" id="{D4FC6281-39D5-48ED-A23B-4D28155F59AF}"/>
                </a:ext>
              </a:extLst>
            </p:cNvPr>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701;p38">
              <a:extLst>
                <a:ext uri="{FF2B5EF4-FFF2-40B4-BE49-F238E27FC236}">
                  <a16:creationId xmlns:a16="http://schemas.microsoft.com/office/drawing/2014/main" xmlns="" id="{64F80F2E-8AE4-47E2-9A78-114A15059D61}"/>
                </a:ext>
              </a:extLst>
            </p:cNvPr>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702;p38">
              <a:extLst>
                <a:ext uri="{FF2B5EF4-FFF2-40B4-BE49-F238E27FC236}">
                  <a16:creationId xmlns:a16="http://schemas.microsoft.com/office/drawing/2014/main" xmlns="" id="{539B315A-C617-4282-B767-7E83B41CEB71}"/>
                </a:ext>
              </a:extLst>
            </p:cNvPr>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703;p38">
              <a:extLst>
                <a:ext uri="{FF2B5EF4-FFF2-40B4-BE49-F238E27FC236}">
                  <a16:creationId xmlns:a16="http://schemas.microsoft.com/office/drawing/2014/main" xmlns="" id="{E04FF157-4832-4F15-9C8C-B81A475903DA}"/>
                </a:ext>
              </a:extLst>
            </p:cNvPr>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704;p38">
              <a:extLst>
                <a:ext uri="{FF2B5EF4-FFF2-40B4-BE49-F238E27FC236}">
                  <a16:creationId xmlns:a16="http://schemas.microsoft.com/office/drawing/2014/main" xmlns="" id="{C5AE4EDD-7193-4134-A032-9FE465E965E6}"/>
                </a:ext>
              </a:extLst>
            </p:cNvPr>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705;p38">
              <a:extLst>
                <a:ext uri="{FF2B5EF4-FFF2-40B4-BE49-F238E27FC236}">
                  <a16:creationId xmlns:a16="http://schemas.microsoft.com/office/drawing/2014/main" xmlns="" id="{1ABF579B-C722-49CB-83D9-0CBEA1A63925}"/>
                </a:ext>
              </a:extLst>
            </p:cNvPr>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706;p38">
              <a:extLst>
                <a:ext uri="{FF2B5EF4-FFF2-40B4-BE49-F238E27FC236}">
                  <a16:creationId xmlns:a16="http://schemas.microsoft.com/office/drawing/2014/main" xmlns="" id="{861F2CD0-10BC-4A4C-890C-9B970549A7D4}"/>
                </a:ext>
              </a:extLst>
            </p:cNvPr>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707;p38">
              <a:extLst>
                <a:ext uri="{FF2B5EF4-FFF2-40B4-BE49-F238E27FC236}">
                  <a16:creationId xmlns:a16="http://schemas.microsoft.com/office/drawing/2014/main" xmlns="" id="{DA9EEEF8-863C-4206-82B2-108949FB17C9}"/>
                </a:ext>
              </a:extLst>
            </p:cNvPr>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708;p38">
              <a:extLst>
                <a:ext uri="{FF2B5EF4-FFF2-40B4-BE49-F238E27FC236}">
                  <a16:creationId xmlns:a16="http://schemas.microsoft.com/office/drawing/2014/main" xmlns="" id="{B805D166-2D4A-4FE1-A008-CF90E94E7FD2}"/>
                </a:ext>
              </a:extLst>
            </p:cNvPr>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709;p38">
              <a:extLst>
                <a:ext uri="{FF2B5EF4-FFF2-40B4-BE49-F238E27FC236}">
                  <a16:creationId xmlns:a16="http://schemas.microsoft.com/office/drawing/2014/main" xmlns="" id="{481B7FBC-E582-4D86-8936-AC99B642E542}"/>
                </a:ext>
              </a:extLst>
            </p:cNvPr>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710;p38">
              <a:extLst>
                <a:ext uri="{FF2B5EF4-FFF2-40B4-BE49-F238E27FC236}">
                  <a16:creationId xmlns:a16="http://schemas.microsoft.com/office/drawing/2014/main" xmlns="" id="{2E3817F2-C89C-478B-9CDB-D35D3385B984}"/>
                </a:ext>
              </a:extLst>
            </p:cNvPr>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711;p38">
              <a:extLst>
                <a:ext uri="{FF2B5EF4-FFF2-40B4-BE49-F238E27FC236}">
                  <a16:creationId xmlns:a16="http://schemas.microsoft.com/office/drawing/2014/main" xmlns="" id="{A7871767-EEDC-4674-A04F-7193D68996F8}"/>
                </a:ext>
              </a:extLst>
            </p:cNvPr>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712;p38">
              <a:extLst>
                <a:ext uri="{FF2B5EF4-FFF2-40B4-BE49-F238E27FC236}">
                  <a16:creationId xmlns:a16="http://schemas.microsoft.com/office/drawing/2014/main" xmlns="" id="{79B38FEF-91FF-4E9D-B6AD-BF5167294E11}"/>
                </a:ext>
              </a:extLst>
            </p:cNvPr>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713;p38">
              <a:extLst>
                <a:ext uri="{FF2B5EF4-FFF2-40B4-BE49-F238E27FC236}">
                  <a16:creationId xmlns:a16="http://schemas.microsoft.com/office/drawing/2014/main" xmlns="" id="{AE175990-3F49-4192-A34A-C11D4A2725AA}"/>
                </a:ext>
              </a:extLst>
            </p:cNvPr>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714;p38">
              <a:extLst>
                <a:ext uri="{FF2B5EF4-FFF2-40B4-BE49-F238E27FC236}">
                  <a16:creationId xmlns:a16="http://schemas.microsoft.com/office/drawing/2014/main" xmlns="" id="{9358AB39-A5D3-4645-9B58-6D1F3BA7F486}"/>
                </a:ext>
              </a:extLst>
            </p:cNvPr>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715;p38">
              <a:extLst>
                <a:ext uri="{FF2B5EF4-FFF2-40B4-BE49-F238E27FC236}">
                  <a16:creationId xmlns:a16="http://schemas.microsoft.com/office/drawing/2014/main" xmlns="" id="{7CAF310B-87B7-4A7F-A923-B6CD6ED13FD3}"/>
                </a:ext>
              </a:extLst>
            </p:cNvPr>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716;p38">
              <a:extLst>
                <a:ext uri="{FF2B5EF4-FFF2-40B4-BE49-F238E27FC236}">
                  <a16:creationId xmlns:a16="http://schemas.microsoft.com/office/drawing/2014/main" xmlns="" id="{CCB1E2B3-609D-4AC7-A7EC-CA6C07E8B738}"/>
                </a:ext>
              </a:extLst>
            </p:cNvPr>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717;p38">
              <a:extLst>
                <a:ext uri="{FF2B5EF4-FFF2-40B4-BE49-F238E27FC236}">
                  <a16:creationId xmlns:a16="http://schemas.microsoft.com/office/drawing/2014/main" xmlns="" id="{8D17D4BC-CC4D-4E4F-9291-FF7ED72078B8}"/>
                </a:ext>
              </a:extLst>
            </p:cNvPr>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718;p38">
              <a:extLst>
                <a:ext uri="{FF2B5EF4-FFF2-40B4-BE49-F238E27FC236}">
                  <a16:creationId xmlns:a16="http://schemas.microsoft.com/office/drawing/2014/main" xmlns="" id="{C36027C7-FF78-4085-A641-17149186246F}"/>
                </a:ext>
              </a:extLst>
            </p:cNvPr>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719;p38">
              <a:extLst>
                <a:ext uri="{FF2B5EF4-FFF2-40B4-BE49-F238E27FC236}">
                  <a16:creationId xmlns:a16="http://schemas.microsoft.com/office/drawing/2014/main" xmlns="" id="{8A66957F-C09F-4425-AA01-1228EFE490E2}"/>
                </a:ext>
              </a:extLst>
            </p:cNvPr>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720;p38">
              <a:extLst>
                <a:ext uri="{FF2B5EF4-FFF2-40B4-BE49-F238E27FC236}">
                  <a16:creationId xmlns:a16="http://schemas.microsoft.com/office/drawing/2014/main" xmlns="" id="{5B35345E-CA07-4D4A-8335-537C8179EAA7}"/>
                </a:ext>
              </a:extLst>
            </p:cNvPr>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721;p38">
              <a:extLst>
                <a:ext uri="{FF2B5EF4-FFF2-40B4-BE49-F238E27FC236}">
                  <a16:creationId xmlns:a16="http://schemas.microsoft.com/office/drawing/2014/main" xmlns="" id="{46CD9AA2-5D73-4C92-8A88-A96B38C472FD}"/>
                </a:ext>
              </a:extLst>
            </p:cNvPr>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722;p38">
              <a:extLst>
                <a:ext uri="{FF2B5EF4-FFF2-40B4-BE49-F238E27FC236}">
                  <a16:creationId xmlns:a16="http://schemas.microsoft.com/office/drawing/2014/main" xmlns="" id="{E1DA7B5F-B3DA-4AE5-ABCC-3E0E56A6ABAB}"/>
                </a:ext>
              </a:extLst>
            </p:cNvPr>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723;p38">
              <a:extLst>
                <a:ext uri="{FF2B5EF4-FFF2-40B4-BE49-F238E27FC236}">
                  <a16:creationId xmlns:a16="http://schemas.microsoft.com/office/drawing/2014/main" xmlns="" id="{39A7485F-8C12-44C1-BC32-1B6ECFCD7EE7}"/>
                </a:ext>
              </a:extLst>
            </p:cNvPr>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724;p38">
              <a:extLst>
                <a:ext uri="{FF2B5EF4-FFF2-40B4-BE49-F238E27FC236}">
                  <a16:creationId xmlns:a16="http://schemas.microsoft.com/office/drawing/2014/main" xmlns="" id="{9B920D0A-D137-4C85-BFE7-81687A146423}"/>
                </a:ext>
              </a:extLst>
            </p:cNvPr>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725;p38">
              <a:extLst>
                <a:ext uri="{FF2B5EF4-FFF2-40B4-BE49-F238E27FC236}">
                  <a16:creationId xmlns:a16="http://schemas.microsoft.com/office/drawing/2014/main" xmlns="" id="{46F8F5D3-2B31-4B40-BED4-3F7E8A5EE068}"/>
                </a:ext>
              </a:extLst>
            </p:cNvPr>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726;p38">
              <a:extLst>
                <a:ext uri="{FF2B5EF4-FFF2-40B4-BE49-F238E27FC236}">
                  <a16:creationId xmlns:a16="http://schemas.microsoft.com/office/drawing/2014/main" xmlns="" id="{AF271446-2239-4534-B496-9736A9EFF8A5}"/>
                </a:ext>
              </a:extLst>
            </p:cNvPr>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727;p38">
              <a:extLst>
                <a:ext uri="{FF2B5EF4-FFF2-40B4-BE49-F238E27FC236}">
                  <a16:creationId xmlns:a16="http://schemas.microsoft.com/office/drawing/2014/main" xmlns="" id="{DE5C0C7B-0B5B-4517-A33A-ABB2C0A8D80A}"/>
                </a:ext>
              </a:extLst>
            </p:cNvPr>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728;p38">
              <a:extLst>
                <a:ext uri="{FF2B5EF4-FFF2-40B4-BE49-F238E27FC236}">
                  <a16:creationId xmlns:a16="http://schemas.microsoft.com/office/drawing/2014/main" xmlns="" id="{8A4E0922-4085-48B3-B6A4-F27871244396}"/>
                </a:ext>
              </a:extLst>
            </p:cNvPr>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729;p38">
              <a:extLst>
                <a:ext uri="{FF2B5EF4-FFF2-40B4-BE49-F238E27FC236}">
                  <a16:creationId xmlns:a16="http://schemas.microsoft.com/office/drawing/2014/main" xmlns="" id="{5916202A-8F78-4B20-B893-1D4F519914CD}"/>
                </a:ext>
              </a:extLst>
            </p:cNvPr>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730;p38">
              <a:extLst>
                <a:ext uri="{FF2B5EF4-FFF2-40B4-BE49-F238E27FC236}">
                  <a16:creationId xmlns:a16="http://schemas.microsoft.com/office/drawing/2014/main" xmlns="" id="{8B35CC04-6826-4B3D-A82D-A9FC926EEFC1}"/>
                </a:ext>
              </a:extLst>
            </p:cNvPr>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731;p38">
              <a:extLst>
                <a:ext uri="{FF2B5EF4-FFF2-40B4-BE49-F238E27FC236}">
                  <a16:creationId xmlns:a16="http://schemas.microsoft.com/office/drawing/2014/main" xmlns="" id="{F96BE62B-D254-4415-BEC5-0F1CAD395689}"/>
                </a:ext>
              </a:extLst>
            </p:cNvPr>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732;p38">
              <a:extLst>
                <a:ext uri="{FF2B5EF4-FFF2-40B4-BE49-F238E27FC236}">
                  <a16:creationId xmlns:a16="http://schemas.microsoft.com/office/drawing/2014/main" xmlns="" id="{99713DF7-E810-43F2-96C7-90F879763ABB}"/>
                </a:ext>
              </a:extLst>
            </p:cNvPr>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733;p38">
              <a:extLst>
                <a:ext uri="{FF2B5EF4-FFF2-40B4-BE49-F238E27FC236}">
                  <a16:creationId xmlns:a16="http://schemas.microsoft.com/office/drawing/2014/main" xmlns="" id="{EA3FDA89-35A7-4C28-980C-112EE0649BFC}"/>
                </a:ext>
              </a:extLst>
            </p:cNvPr>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734;p38">
              <a:extLst>
                <a:ext uri="{FF2B5EF4-FFF2-40B4-BE49-F238E27FC236}">
                  <a16:creationId xmlns:a16="http://schemas.microsoft.com/office/drawing/2014/main" xmlns="" id="{1C337E0A-886D-444C-BD6D-DF51CA7EA483}"/>
                </a:ext>
              </a:extLst>
            </p:cNvPr>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735;p38">
              <a:extLst>
                <a:ext uri="{FF2B5EF4-FFF2-40B4-BE49-F238E27FC236}">
                  <a16:creationId xmlns:a16="http://schemas.microsoft.com/office/drawing/2014/main" xmlns="" id="{E931081C-E08E-4B04-AECD-1D653DFB0336}"/>
                </a:ext>
              </a:extLst>
            </p:cNvPr>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736;p38">
              <a:extLst>
                <a:ext uri="{FF2B5EF4-FFF2-40B4-BE49-F238E27FC236}">
                  <a16:creationId xmlns:a16="http://schemas.microsoft.com/office/drawing/2014/main" xmlns="" id="{81BA59AE-12EA-464F-965B-24A51AE2184A}"/>
                </a:ext>
              </a:extLst>
            </p:cNvPr>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737;p38">
              <a:extLst>
                <a:ext uri="{FF2B5EF4-FFF2-40B4-BE49-F238E27FC236}">
                  <a16:creationId xmlns:a16="http://schemas.microsoft.com/office/drawing/2014/main" xmlns="" id="{04648DFB-22BD-46F5-98A6-B8086890E82A}"/>
                </a:ext>
              </a:extLst>
            </p:cNvPr>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738;p38">
              <a:extLst>
                <a:ext uri="{FF2B5EF4-FFF2-40B4-BE49-F238E27FC236}">
                  <a16:creationId xmlns:a16="http://schemas.microsoft.com/office/drawing/2014/main" xmlns="" id="{4F4100AD-EB06-430E-A944-604B1BF72657}"/>
                </a:ext>
              </a:extLst>
            </p:cNvPr>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739;p38">
              <a:extLst>
                <a:ext uri="{FF2B5EF4-FFF2-40B4-BE49-F238E27FC236}">
                  <a16:creationId xmlns:a16="http://schemas.microsoft.com/office/drawing/2014/main" xmlns="" id="{101EF018-4276-4D60-AA03-5875579FF5F0}"/>
                </a:ext>
              </a:extLst>
            </p:cNvPr>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740;p38">
              <a:extLst>
                <a:ext uri="{FF2B5EF4-FFF2-40B4-BE49-F238E27FC236}">
                  <a16:creationId xmlns:a16="http://schemas.microsoft.com/office/drawing/2014/main" xmlns="" id="{E29B64AD-2187-46EA-BEF9-EBE6FB67A048}"/>
                </a:ext>
              </a:extLst>
            </p:cNvPr>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741;p38">
              <a:extLst>
                <a:ext uri="{FF2B5EF4-FFF2-40B4-BE49-F238E27FC236}">
                  <a16:creationId xmlns:a16="http://schemas.microsoft.com/office/drawing/2014/main" xmlns="" id="{DA9DAF22-5646-41E0-B7AD-A7E8AEFAB43B}"/>
                </a:ext>
              </a:extLst>
            </p:cNvPr>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742;p38">
              <a:extLst>
                <a:ext uri="{FF2B5EF4-FFF2-40B4-BE49-F238E27FC236}">
                  <a16:creationId xmlns:a16="http://schemas.microsoft.com/office/drawing/2014/main" xmlns="" id="{2767B367-5DF1-4038-9383-4ED66FF60A53}"/>
                </a:ext>
              </a:extLst>
            </p:cNvPr>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743;p38">
              <a:extLst>
                <a:ext uri="{FF2B5EF4-FFF2-40B4-BE49-F238E27FC236}">
                  <a16:creationId xmlns:a16="http://schemas.microsoft.com/office/drawing/2014/main" xmlns="" id="{9D476AAC-9CC9-4D37-8696-C08FB383D7CD}"/>
                </a:ext>
              </a:extLst>
            </p:cNvPr>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744;p38">
              <a:extLst>
                <a:ext uri="{FF2B5EF4-FFF2-40B4-BE49-F238E27FC236}">
                  <a16:creationId xmlns:a16="http://schemas.microsoft.com/office/drawing/2014/main" xmlns="" id="{163A1EF0-BBDD-4468-ABA3-816B405A30E2}"/>
                </a:ext>
              </a:extLst>
            </p:cNvPr>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745;p38">
              <a:extLst>
                <a:ext uri="{FF2B5EF4-FFF2-40B4-BE49-F238E27FC236}">
                  <a16:creationId xmlns:a16="http://schemas.microsoft.com/office/drawing/2014/main" xmlns="" id="{F7E4E8AA-986E-42EF-9696-58E0F1CDD956}"/>
                </a:ext>
              </a:extLst>
            </p:cNvPr>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746;p38">
              <a:extLst>
                <a:ext uri="{FF2B5EF4-FFF2-40B4-BE49-F238E27FC236}">
                  <a16:creationId xmlns:a16="http://schemas.microsoft.com/office/drawing/2014/main" xmlns="" id="{F2DBB932-F21C-46FF-B8B3-7265FB3A860E}"/>
                </a:ext>
              </a:extLst>
            </p:cNvPr>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747;p38">
              <a:extLst>
                <a:ext uri="{FF2B5EF4-FFF2-40B4-BE49-F238E27FC236}">
                  <a16:creationId xmlns:a16="http://schemas.microsoft.com/office/drawing/2014/main" xmlns="" id="{C0D2EC6F-02F2-4F93-84CE-2564C08BD172}"/>
                </a:ext>
              </a:extLst>
            </p:cNvPr>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748;p38">
              <a:extLst>
                <a:ext uri="{FF2B5EF4-FFF2-40B4-BE49-F238E27FC236}">
                  <a16:creationId xmlns:a16="http://schemas.microsoft.com/office/drawing/2014/main" xmlns="" id="{A176BA33-30B0-4B68-86E7-3BE4F1120ECE}"/>
                </a:ext>
              </a:extLst>
            </p:cNvPr>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749;p38">
              <a:extLst>
                <a:ext uri="{FF2B5EF4-FFF2-40B4-BE49-F238E27FC236}">
                  <a16:creationId xmlns:a16="http://schemas.microsoft.com/office/drawing/2014/main" xmlns="" id="{9033FC54-2482-43B2-8FD9-335473500DB4}"/>
                </a:ext>
              </a:extLst>
            </p:cNvPr>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750;p38">
              <a:extLst>
                <a:ext uri="{FF2B5EF4-FFF2-40B4-BE49-F238E27FC236}">
                  <a16:creationId xmlns:a16="http://schemas.microsoft.com/office/drawing/2014/main" xmlns="" id="{A2338A14-7845-4B8B-A4A6-CB72184C7284}"/>
                </a:ext>
              </a:extLst>
            </p:cNvPr>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751;p38">
              <a:extLst>
                <a:ext uri="{FF2B5EF4-FFF2-40B4-BE49-F238E27FC236}">
                  <a16:creationId xmlns:a16="http://schemas.microsoft.com/office/drawing/2014/main" xmlns="" id="{41FD4EE9-9174-4416-BB61-51467DBD4D63}"/>
                </a:ext>
              </a:extLst>
            </p:cNvPr>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752;p38">
              <a:extLst>
                <a:ext uri="{FF2B5EF4-FFF2-40B4-BE49-F238E27FC236}">
                  <a16:creationId xmlns:a16="http://schemas.microsoft.com/office/drawing/2014/main" xmlns="" id="{2F061FDD-8F8A-4E4C-9E6D-9971A06D4643}"/>
                </a:ext>
              </a:extLst>
            </p:cNvPr>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753;p38">
              <a:extLst>
                <a:ext uri="{FF2B5EF4-FFF2-40B4-BE49-F238E27FC236}">
                  <a16:creationId xmlns:a16="http://schemas.microsoft.com/office/drawing/2014/main" xmlns="" id="{D68A2EB3-E8A8-4829-A78A-B5CEE47A4277}"/>
                </a:ext>
              </a:extLst>
            </p:cNvPr>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754;p38">
              <a:extLst>
                <a:ext uri="{FF2B5EF4-FFF2-40B4-BE49-F238E27FC236}">
                  <a16:creationId xmlns:a16="http://schemas.microsoft.com/office/drawing/2014/main" xmlns="" id="{34CCFED5-E1F0-470A-B160-89C1FE83AD04}"/>
                </a:ext>
              </a:extLst>
            </p:cNvPr>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755;p38">
              <a:extLst>
                <a:ext uri="{FF2B5EF4-FFF2-40B4-BE49-F238E27FC236}">
                  <a16:creationId xmlns:a16="http://schemas.microsoft.com/office/drawing/2014/main" xmlns="" id="{9A0030DA-4970-4A4C-AE69-D728C9F7D677}"/>
                </a:ext>
              </a:extLst>
            </p:cNvPr>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756;p38">
              <a:extLst>
                <a:ext uri="{FF2B5EF4-FFF2-40B4-BE49-F238E27FC236}">
                  <a16:creationId xmlns:a16="http://schemas.microsoft.com/office/drawing/2014/main" xmlns="" id="{0984A066-EA7C-4E6A-AF74-A6C503C4BCF0}"/>
                </a:ext>
              </a:extLst>
            </p:cNvPr>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757;p38">
              <a:extLst>
                <a:ext uri="{FF2B5EF4-FFF2-40B4-BE49-F238E27FC236}">
                  <a16:creationId xmlns:a16="http://schemas.microsoft.com/office/drawing/2014/main" xmlns="" id="{0C0AE859-4F28-4F41-8576-A59B46697378}"/>
                </a:ext>
              </a:extLst>
            </p:cNvPr>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758;p38">
              <a:extLst>
                <a:ext uri="{FF2B5EF4-FFF2-40B4-BE49-F238E27FC236}">
                  <a16:creationId xmlns:a16="http://schemas.microsoft.com/office/drawing/2014/main" xmlns="" id="{2E6AF038-C2A4-4458-BC14-2DE74A1C969D}"/>
                </a:ext>
              </a:extLst>
            </p:cNvPr>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759;p38">
              <a:extLst>
                <a:ext uri="{FF2B5EF4-FFF2-40B4-BE49-F238E27FC236}">
                  <a16:creationId xmlns:a16="http://schemas.microsoft.com/office/drawing/2014/main" xmlns="" id="{E085458E-E3DD-489A-9E22-E9DC985CAA0B}"/>
                </a:ext>
              </a:extLst>
            </p:cNvPr>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760;p38">
              <a:extLst>
                <a:ext uri="{FF2B5EF4-FFF2-40B4-BE49-F238E27FC236}">
                  <a16:creationId xmlns:a16="http://schemas.microsoft.com/office/drawing/2014/main" xmlns="" id="{1CCC2722-A3A1-47EB-B19F-5624298811B0}"/>
                </a:ext>
              </a:extLst>
            </p:cNvPr>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761;p38">
              <a:extLst>
                <a:ext uri="{FF2B5EF4-FFF2-40B4-BE49-F238E27FC236}">
                  <a16:creationId xmlns:a16="http://schemas.microsoft.com/office/drawing/2014/main" xmlns="" id="{98324316-5167-40F9-87AE-BC2718097A9B}"/>
                </a:ext>
              </a:extLst>
            </p:cNvPr>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762;p38">
              <a:extLst>
                <a:ext uri="{FF2B5EF4-FFF2-40B4-BE49-F238E27FC236}">
                  <a16:creationId xmlns:a16="http://schemas.microsoft.com/office/drawing/2014/main" xmlns="" id="{E4B5988D-794D-41CB-BD69-9803983856C0}"/>
                </a:ext>
              </a:extLst>
            </p:cNvPr>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763;p38">
              <a:extLst>
                <a:ext uri="{FF2B5EF4-FFF2-40B4-BE49-F238E27FC236}">
                  <a16:creationId xmlns:a16="http://schemas.microsoft.com/office/drawing/2014/main" xmlns="" id="{4D85D66A-0D83-480B-A3FC-69432DBA1ADB}"/>
                </a:ext>
              </a:extLst>
            </p:cNvPr>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764;p38">
              <a:extLst>
                <a:ext uri="{FF2B5EF4-FFF2-40B4-BE49-F238E27FC236}">
                  <a16:creationId xmlns:a16="http://schemas.microsoft.com/office/drawing/2014/main" xmlns="" id="{393F2C34-EACB-4B89-9A22-F42B77042515}"/>
                </a:ext>
              </a:extLst>
            </p:cNvPr>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765;p38">
              <a:extLst>
                <a:ext uri="{FF2B5EF4-FFF2-40B4-BE49-F238E27FC236}">
                  <a16:creationId xmlns:a16="http://schemas.microsoft.com/office/drawing/2014/main" xmlns="" id="{B740EDB0-8422-46E2-B21C-4A78222C2A09}"/>
                </a:ext>
              </a:extLst>
            </p:cNvPr>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766;p38">
              <a:extLst>
                <a:ext uri="{FF2B5EF4-FFF2-40B4-BE49-F238E27FC236}">
                  <a16:creationId xmlns:a16="http://schemas.microsoft.com/office/drawing/2014/main" xmlns="" id="{FC9D72B9-B166-4BA1-9044-E9BBF58847A4}"/>
                </a:ext>
              </a:extLst>
            </p:cNvPr>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767;p38">
              <a:extLst>
                <a:ext uri="{FF2B5EF4-FFF2-40B4-BE49-F238E27FC236}">
                  <a16:creationId xmlns:a16="http://schemas.microsoft.com/office/drawing/2014/main" xmlns="" id="{4D38DD2E-39F1-4583-9713-23FFEBC85BE8}"/>
                </a:ext>
              </a:extLst>
            </p:cNvPr>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768;p38">
              <a:extLst>
                <a:ext uri="{FF2B5EF4-FFF2-40B4-BE49-F238E27FC236}">
                  <a16:creationId xmlns:a16="http://schemas.microsoft.com/office/drawing/2014/main" xmlns="" id="{2DDDAD07-9C05-4ED7-BC32-13C38A8E41CE}"/>
                </a:ext>
              </a:extLst>
            </p:cNvPr>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769;p38">
              <a:extLst>
                <a:ext uri="{FF2B5EF4-FFF2-40B4-BE49-F238E27FC236}">
                  <a16:creationId xmlns:a16="http://schemas.microsoft.com/office/drawing/2014/main" xmlns="" id="{569338C9-6D16-4276-874B-F7D1ABDE4CB7}"/>
                </a:ext>
              </a:extLst>
            </p:cNvPr>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770;p38">
              <a:extLst>
                <a:ext uri="{FF2B5EF4-FFF2-40B4-BE49-F238E27FC236}">
                  <a16:creationId xmlns:a16="http://schemas.microsoft.com/office/drawing/2014/main" xmlns="" id="{2EEF4FE6-45F9-4004-AA81-994828D28965}"/>
                </a:ext>
              </a:extLst>
            </p:cNvPr>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771;p38">
              <a:extLst>
                <a:ext uri="{FF2B5EF4-FFF2-40B4-BE49-F238E27FC236}">
                  <a16:creationId xmlns:a16="http://schemas.microsoft.com/office/drawing/2014/main" xmlns="" id="{868DD403-BCC7-4A93-89C0-346C4EE7805E}"/>
                </a:ext>
              </a:extLst>
            </p:cNvPr>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772;p38">
              <a:extLst>
                <a:ext uri="{FF2B5EF4-FFF2-40B4-BE49-F238E27FC236}">
                  <a16:creationId xmlns:a16="http://schemas.microsoft.com/office/drawing/2014/main" xmlns="" id="{734D2581-AB4B-4901-B315-96CB90080776}"/>
                </a:ext>
              </a:extLst>
            </p:cNvPr>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773;p38">
              <a:extLst>
                <a:ext uri="{FF2B5EF4-FFF2-40B4-BE49-F238E27FC236}">
                  <a16:creationId xmlns:a16="http://schemas.microsoft.com/office/drawing/2014/main" xmlns="" id="{883ACB96-4747-4747-B1E5-D61B6461AA3A}"/>
                </a:ext>
              </a:extLst>
            </p:cNvPr>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774;p38">
              <a:extLst>
                <a:ext uri="{FF2B5EF4-FFF2-40B4-BE49-F238E27FC236}">
                  <a16:creationId xmlns:a16="http://schemas.microsoft.com/office/drawing/2014/main" xmlns="" id="{CD824CE3-A2FC-4F7D-B0BF-48E7FC550804}"/>
                </a:ext>
              </a:extLst>
            </p:cNvPr>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775;p38">
              <a:extLst>
                <a:ext uri="{FF2B5EF4-FFF2-40B4-BE49-F238E27FC236}">
                  <a16:creationId xmlns:a16="http://schemas.microsoft.com/office/drawing/2014/main" xmlns="" id="{7CAC54FA-5BB7-4CD0-A022-48060994352F}"/>
                </a:ext>
              </a:extLst>
            </p:cNvPr>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776;p38">
              <a:extLst>
                <a:ext uri="{FF2B5EF4-FFF2-40B4-BE49-F238E27FC236}">
                  <a16:creationId xmlns:a16="http://schemas.microsoft.com/office/drawing/2014/main" xmlns="" id="{F0AB87A4-773B-4B81-9A7D-9EDC8E5CF506}"/>
                </a:ext>
              </a:extLst>
            </p:cNvPr>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777;p38">
              <a:extLst>
                <a:ext uri="{FF2B5EF4-FFF2-40B4-BE49-F238E27FC236}">
                  <a16:creationId xmlns:a16="http://schemas.microsoft.com/office/drawing/2014/main" xmlns="" id="{25135378-9E36-475B-AF4D-EDEC8D1856B4}"/>
                </a:ext>
              </a:extLst>
            </p:cNvPr>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778;p38">
              <a:extLst>
                <a:ext uri="{FF2B5EF4-FFF2-40B4-BE49-F238E27FC236}">
                  <a16:creationId xmlns:a16="http://schemas.microsoft.com/office/drawing/2014/main" xmlns="" id="{D5BDC03D-16C3-44F4-A324-42E8AD255135}"/>
                </a:ext>
              </a:extLst>
            </p:cNvPr>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779;p38">
              <a:extLst>
                <a:ext uri="{FF2B5EF4-FFF2-40B4-BE49-F238E27FC236}">
                  <a16:creationId xmlns:a16="http://schemas.microsoft.com/office/drawing/2014/main" xmlns="" id="{8CAC0964-7996-4802-B39B-AB6C138E76AA}"/>
                </a:ext>
              </a:extLst>
            </p:cNvPr>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780;p38">
              <a:extLst>
                <a:ext uri="{FF2B5EF4-FFF2-40B4-BE49-F238E27FC236}">
                  <a16:creationId xmlns:a16="http://schemas.microsoft.com/office/drawing/2014/main" xmlns="" id="{161DA1C1-D43C-4873-9599-EB258FE786BF}"/>
                </a:ext>
              </a:extLst>
            </p:cNvPr>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781;p38">
              <a:extLst>
                <a:ext uri="{FF2B5EF4-FFF2-40B4-BE49-F238E27FC236}">
                  <a16:creationId xmlns:a16="http://schemas.microsoft.com/office/drawing/2014/main" xmlns="" id="{1380B4FB-1723-4C10-ADF0-6D7BE285960F}"/>
                </a:ext>
              </a:extLst>
            </p:cNvPr>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782;p38">
              <a:extLst>
                <a:ext uri="{FF2B5EF4-FFF2-40B4-BE49-F238E27FC236}">
                  <a16:creationId xmlns:a16="http://schemas.microsoft.com/office/drawing/2014/main" xmlns="" id="{ED37EE5B-F9C9-420F-96AD-CF4F0CFEA9AD}"/>
                </a:ext>
              </a:extLst>
            </p:cNvPr>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783;p38">
              <a:extLst>
                <a:ext uri="{FF2B5EF4-FFF2-40B4-BE49-F238E27FC236}">
                  <a16:creationId xmlns:a16="http://schemas.microsoft.com/office/drawing/2014/main" xmlns="" id="{23644365-82A2-452D-B99E-B3DA8B266C0A}"/>
                </a:ext>
              </a:extLst>
            </p:cNvPr>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784;p38">
              <a:extLst>
                <a:ext uri="{FF2B5EF4-FFF2-40B4-BE49-F238E27FC236}">
                  <a16:creationId xmlns:a16="http://schemas.microsoft.com/office/drawing/2014/main" xmlns="" id="{75BD7ACA-B8E4-43DC-A730-E589039A8529}"/>
                </a:ext>
              </a:extLst>
            </p:cNvPr>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785;p38">
              <a:extLst>
                <a:ext uri="{FF2B5EF4-FFF2-40B4-BE49-F238E27FC236}">
                  <a16:creationId xmlns:a16="http://schemas.microsoft.com/office/drawing/2014/main" xmlns="" id="{D2737B35-3C68-473A-AC04-0BC388AE4745}"/>
                </a:ext>
              </a:extLst>
            </p:cNvPr>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786;p38">
              <a:extLst>
                <a:ext uri="{FF2B5EF4-FFF2-40B4-BE49-F238E27FC236}">
                  <a16:creationId xmlns:a16="http://schemas.microsoft.com/office/drawing/2014/main" xmlns="" id="{026AE691-1C1A-406E-BE5B-4CC89F6CAC6F}"/>
                </a:ext>
              </a:extLst>
            </p:cNvPr>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787;p38">
              <a:extLst>
                <a:ext uri="{FF2B5EF4-FFF2-40B4-BE49-F238E27FC236}">
                  <a16:creationId xmlns:a16="http://schemas.microsoft.com/office/drawing/2014/main" xmlns="" id="{F2D630F0-1614-4205-AAF1-5DA003AC50FD}"/>
                </a:ext>
              </a:extLst>
            </p:cNvPr>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788;p38">
              <a:extLst>
                <a:ext uri="{FF2B5EF4-FFF2-40B4-BE49-F238E27FC236}">
                  <a16:creationId xmlns:a16="http://schemas.microsoft.com/office/drawing/2014/main" xmlns="" id="{9BF827E4-30ED-41FC-9B8F-97B527134DF2}"/>
                </a:ext>
              </a:extLst>
            </p:cNvPr>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789;p38">
              <a:extLst>
                <a:ext uri="{FF2B5EF4-FFF2-40B4-BE49-F238E27FC236}">
                  <a16:creationId xmlns:a16="http://schemas.microsoft.com/office/drawing/2014/main" xmlns="" id="{8F875BA2-C3BB-46A1-950B-C1E45889BDF5}"/>
                </a:ext>
              </a:extLst>
            </p:cNvPr>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790;p38">
              <a:extLst>
                <a:ext uri="{FF2B5EF4-FFF2-40B4-BE49-F238E27FC236}">
                  <a16:creationId xmlns:a16="http://schemas.microsoft.com/office/drawing/2014/main" xmlns="" id="{F34A403D-7D39-4E66-AEB4-08DF6BDE1FE1}"/>
                </a:ext>
              </a:extLst>
            </p:cNvPr>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791;p38">
              <a:extLst>
                <a:ext uri="{FF2B5EF4-FFF2-40B4-BE49-F238E27FC236}">
                  <a16:creationId xmlns:a16="http://schemas.microsoft.com/office/drawing/2014/main" xmlns="" id="{6B9D705A-CCB5-40E1-84C3-AFF9A170080F}"/>
                </a:ext>
              </a:extLst>
            </p:cNvPr>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792;p38">
              <a:extLst>
                <a:ext uri="{FF2B5EF4-FFF2-40B4-BE49-F238E27FC236}">
                  <a16:creationId xmlns:a16="http://schemas.microsoft.com/office/drawing/2014/main" xmlns="" id="{01259D82-DB72-48E9-AA35-7AD3B5C4F0C7}"/>
                </a:ext>
              </a:extLst>
            </p:cNvPr>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793;p38">
              <a:extLst>
                <a:ext uri="{FF2B5EF4-FFF2-40B4-BE49-F238E27FC236}">
                  <a16:creationId xmlns:a16="http://schemas.microsoft.com/office/drawing/2014/main" xmlns="" id="{7F9A1EA8-0CE2-482F-8393-75D83C9EE6EF}"/>
                </a:ext>
              </a:extLst>
            </p:cNvPr>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794;p38">
              <a:extLst>
                <a:ext uri="{FF2B5EF4-FFF2-40B4-BE49-F238E27FC236}">
                  <a16:creationId xmlns:a16="http://schemas.microsoft.com/office/drawing/2014/main" xmlns="" id="{7E02E83C-34B8-48B6-8603-F7C106E8B64D}"/>
                </a:ext>
              </a:extLst>
            </p:cNvPr>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795;p38">
              <a:extLst>
                <a:ext uri="{FF2B5EF4-FFF2-40B4-BE49-F238E27FC236}">
                  <a16:creationId xmlns:a16="http://schemas.microsoft.com/office/drawing/2014/main" xmlns="" id="{D6645D79-480A-4DBE-BA99-9F0004A696DA}"/>
                </a:ext>
              </a:extLst>
            </p:cNvPr>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796;p38">
              <a:extLst>
                <a:ext uri="{FF2B5EF4-FFF2-40B4-BE49-F238E27FC236}">
                  <a16:creationId xmlns:a16="http://schemas.microsoft.com/office/drawing/2014/main" xmlns="" id="{FD7E9271-8C20-4B45-B9A4-73F6E2D2377A}"/>
                </a:ext>
              </a:extLst>
            </p:cNvPr>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797;p38">
              <a:extLst>
                <a:ext uri="{FF2B5EF4-FFF2-40B4-BE49-F238E27FC236}">
                  <a16:creationId xmlns:a16="http://schemas.microsoft.com/office/drawing/2014/main" xmlns="" id="{89180C58-A70F-4ECE-8D52-197CED64A76B}"/>
                </a:ext>
              </a:extLst>
            </p:cNvPr>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798;p38">
              <a:extLst>
                <a:ext uri="{FF2B5EF4-FFF2-40B4-BE49-F238E27FC236}">
                  <a16:creationId xmlns:a16="http://schemas.microsoft.com/office/drawing/2014/main" xmlns="" id="{FA86528C-B10F-45A9-8D0E-D65C08B1CAFA}"/>
                </a:ext>
              </a:extLst>
            </p:cNvPr>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799;p38">
              <a:extLst>
                <a:ext uri="{FF2B5EF4-FFF2-40B4-BE49-F238E27FC236}">
                  <a16:creationId xmlns:a16="http://schemas.microsoft.com/office/drawing/2014/main" xmlns="" id="{19931296-6B2B-439C-A8BA-A6D2CBFB2295}"/>
                </a:ext>
              </a:extLst>
            </p:cNvPr>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800;p38">
              <a:extLst>
                <a:ext uri="{FF2B5EF4-FFF2-40B4-BE49-F238E27FC236}">
                  <a16:creationId xmlns:a16="http://schemas.microsoft.com/office/drawing/2014/main" xmlns="" id="{015CC8AE-28F0-4CCA-823F-E4932D731DA8}"/>
                </a:ext>
              </a:extLst>
            </p:cNvPr>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801;p38">
              <a:extLst>
                <a:ext uri="{FF2B5EF4-FFF2-40B4-BE49-F238E27FC236}">
                  <a16:creationId xmlns:a16="http://schemas.microsoft.com/office/drawing/2014/main" xmlns="" id="{96723516-704A-413F-A784-4A912C69B605}"/>
                </a:ext>
              </a:extLst>
            </p:cNvPr>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802;p38">
              <a:extLst>
                <a:ext uri="{FF2B5EF4-FFF2-40B4-BE49-F238E27FC236}">
                  <a16:creationId xmlns:a16="http://schemas.microsoft.com/office/drawing/2014/main" xmlns="" id="{76CBE432-4968-4219-848D-DD235B010D63}"/>
                </a:ext>
              </a:extLst>
            </p:cNvPr>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9803;p38">
              <a:extLst>
                <a:ext uri="{FF2B5EF4-FFF2-40B4-BE49-F238E27FC236}">
                  <a16:creationId xmlns:a16="http://schemas.microsoft.com/office/drawing/2014/main" xmlns="" id="{C0F585CC-F224-4FF3-A8BF-F379F619241B}"/>
                </a:ext>
              </a:extLst>
            </p:cNvPr>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9804;p38">
              <a:extLst>
                <a:ext uri="{FF2B5EF4-FFF2-40B4-BE49-F238E27FC236}">
                  <a16:creationId xmlns:a16="http://schemas.microsoft.com/office/drawing/2014/main" xmlns="" id="{9A3FB6DB-B0A7-402D-864A-610C5CD7921D}"/>
                </a:ext>
              </a:extLst>
            </p:cNvPr>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805;p38">
              <a:extLst>
                <a:ext uri="{FF2B5EF4-FFF2-40B4-BE49-F238E27FC236}">
                  <a16:creationId xmlns:a16="http://schemas.microsoft.com/office/drawing/2014/main" xmlns="" id="{05A9F6DD-93EA-4E24-A14A-6635C90C184D}"/>
                </a:ext>
              </a:extLst>
            </p:cNvPr>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806;p38">
              <a:extLst>
                <a:ext uri="{FF2B5EF4-FFF2-40B4-BE49-F238E27FC236}">
                  <a16:creationId xmlns:a16="http://schemas.microsoft.com/office/drawing/2014/main" xmlns="" id="{FC20A2F2-622C-410F-9BFA-D6AC2451A27C}"/>
                </a:ext>
              </a:extLst>
            </p:cNvPr>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807;p38">
              <a:extLst>
                <a:ext uri="{FF2B5EF4-FFF2-40B4-BE49-F238E27FC236}">
                  <a16:creationId xmlns:a16="http://schemas.microsoft.com/office/drawing/2014/main" xmlns="" id="{03792F2B-2C7F-4AF0-8396-27420B2148F1}"/>
                </a:ext>
              </a:extLst>
            </p:cNvPr>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9808;p38">
              <a:extLst>
                <a:ext uri="{FF2B5EF4-FFF2-40B4-BE49-F238E27FC236}">
                  <a16:creationId xmlns:a16="http://schemas.microsoft.com/office/drawing/2014/main" xmlns="" id="{E74E1187-CDBC-4C5C-8D4A-482F51F8615F}"/>
                </a:ext>
              </a:extLst>
            </p:cNvPr>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9809;p38">
              <a:extLst>
                <a:ext uri="{FF2B5EF4-FFF2-40B4-BE49-F238E27FC236}">
                  <a16:creationId xmlns:a16="http://schemas.microsoft.com/office/drawing/2014/main" xmlns="" id="{DD64D7B8-0368-42AA-93C4-4E8A1E16D19F}"/>
                </a:ext>
              </a:extLst>
            </p:cNvPr>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9810;p38">
              <a:extLst>
                <a:ext uri="{FF2B5EF4-FFF2-40B4-BE49-F238E27FC236}">
                  <a16:creationId xmlns:a16="http://schemas.microsoft.com/office/drawing/2014/main" xmlns="" id="{2305F8D6-DBDB-44C2-978D-E67113D34BD2}"/>
                </a:ext>
              </a:extLst>
            </p:cNvPr>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9811;p38">
              <a:extLst>
                <a:ext uri="{FF2B5EF4-FFF2-40B4-BE49-F238E27FC236}">
                  <a16:creationId xmlns:a16="http://schemas.microsoft.com/office/drawing/2014/main" xmlns="" id="{ADF886B1-C6D7-4D5E-A246-D15D708A9786}"/>
                </a:ext>
              </a:extLst>
            </p:cNvPr>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9812;p38">
              <a:extLst>
                <a:ext uri="{FF2B5EF4-FFF2-40B4-BE49-F238E27FC236}">
                  <a16:creationId xmlns:a16="http://schemas.microsoft.com/office/drawing/2014/main" xmlns="" id="{4EDA9DE9-2002-4FF0-A996-C4827D326CBF}"/>
                </a:ext>
              </a:extLst>
            </p:cNvPr>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9813;p38">
              <a:extLst>
                <a:ext uri="{FF2B5EF4-FFF2-40B4-BE49-F238E27FC236}">
                  <a16:creationId xmlns:a16="http://schemas.microsoft.com/office/drawing/2014/main" xmlns="" id="{E04626E5-369E-429D-84F0-17BFD6701782}"/>
                </a:ext>
              </a:extLst>
            </p:cNvPr>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9814;p38">
              <a:extLst>
                <a:ext uri="{FF2B5EF4-FFF2-40B4-BE49-F238E27FC236}">
                  <a16:creationId xmlns:a16="http://schemas.microsoft.com/office/drawing/2014/main" xmlns="" id="{7B39F40B-E5FB-461C-BE1B-2A30AC9CF334}"/>
                </a:ext>
              </a:extLst>
            </p:cNvPr>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9815;p38">
              <a:extLst>
                <a:ext uri="{FF2B5EF4-FFF2-40B4-BE49-F238E27FC236}">
                  <a16:creationId xmlns:a16="http://schemas.microsoft.com/office/drawing/2014/main" xmlns="" id="{E978D2F4-EDF7-4EE7-A883-E3177AFCF1E0}"/>
                </a:ext>
              </a:extLst>
            </p:cNvPr>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9816;p38">
              <a:extLst>
                <a:ext uri="{FF2B5EF4-FFF2-40B4-BE49-F238E27FC236}">
                  <a16:creationId xmlns:a16="http://schemas.microsoft.com/office/drawing/2014/main" xmlns="" id="{D4470D7C-245E-4CA2-8E19-FD023C65B86A}"/>
                </a:ext>
              </a:extLst>
            </p:cNvPr>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9817;p38">
              <a:extLst>
                <a:ext uri="{FF2B5EF4-FFF2-40B4-BE49-F238E27FC236}">
                  <a16:creationId xmlns:a16="http://schemas.microsoft.com/office/drawing/2014/main" xmlns="" id="{01D9DE3D-63C0-4816-A0E9-D36CDF3E8BEF}"/>
                </a:ext>
              </a:extLst>
            </p:cNvPr>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9818;p38">
              <a:extLst>
                <a:ext uri="{FF2B5EF4-FFF2-40B4-BE49-F238E27FC236}">
                  <a16:creationId xmlns:a16="http://schemas.microsoft.com/office/drawing/2014/main" xmlns="" id="{EEF891F6-3F84-447E-900F-475FE1ED485E}"/>
                </a:ext>
              </a:extLst>
            </p:cNvPr>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9819;p38">
              <a:extLst>
                <a:ext uri="{FF2B5EF4-FFF2-40B4-BE49-F238E27FC236}">
                  <a16:creationId xmlns:a16="http://schemas.microsoft.com/office/drawing/2014/main" xmlns="" id="{F09A8E2E-20BC-4750-8FCC-1AF26F205B16}"/>
                </a:ext>
              </a:extLst>
            </p:cNvPr>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9820;p38">
              <a:extLst>
                <a:ext uri="{FF2B5EF4-FFF2-40B4-BE49-F238E27FC236}">
                  <a16:creationId xmlns:a16="http://schemas.microsoft.com/office/drawing/2014/main" xmlns="" id="{4BBBF691-B1B8-4289-80DD-95815E0C94BB}"/>
                </a:ext>
              </a:extLst>
            </p:cNvPr>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9821;p38">
              <a:extLst>
                <a:ext uri="{FF2B5EF4-FFF2-40B4-BE49-F238E27FC236}">
                  <a16:creationId xmlns:a16="http://schemas.microsoft.com/office/drawing/2014/main" xmlns="" id="{79BBB222-D5B8-4375-9C9E-007B6178BF6F}"/>
                </a:ext>
              </a:extLst>
            </p:cNvPr>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9822;p38">
              <a:extLst>
                <a:ext uri="{FF2B5EF4-FFF2-40B4-BE49-F238E27FC236}">
                  <a16:creationId xmlns:a16="http://schemas.microsoft.com/office/drawing/2014/main" xmlns="" id="{72A43392-EE09-407C-9F2E-7605A5AE765F}"/>
                </a:ext>
              </a:extLst>
            </p:cNvPr>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9823;p38">
              <a:extLst>
                <a:ext uri="{FF2B5EF4-FFF2-40B4-BE49-F238E27FC236}">
                  <a16:creationId xmlns:a16="http://schemas.microsoft.com/office/drawing/2014/main" xmlns="" id="{708ED0AE-BCF5-41B9-B5D6-4B186EFE514C}"/>
                </a:ext>
              </a:extLst>
            </p:cNvPr>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9824;p38">
              <a:extLst>
                <a:ext uri="{FF2B5EF4-FFF2-40B4-BE49-F238E27FC236}">
                  <a16:creationId xmlns:a16="http://schemas.microsoft.com/office/drawing/2014/main" xmlns="" id="{631F0D35-E018-44F0-B2A6-6C484031BE01}"/>
                </a:ext>
              </a:extLst>
            </p:cNvPr>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9825;p38">
              <a:extLst>
                <a:ext uri="{FF2B5EF4-FFF2-40B4-BE49-F238E27FC236}">
                  <a16:creationId xmlns:a16="http://schemas.microsoft.com/office/drawing/2014/main" xmlns="" id="{ECAAC9CE-C4C9-4358-87C2-066B198D7306}"/>
                </a:ext>
              </a:extLst>
            </p:cNvPr>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9826;p38">
              <a:extLst>
                <a:ext uri="{FF2B5EF4-FFF2-40B4-BE49-F238E27FC236}">
                  <a16:creationId xmlns:a16="http://schemas.microsoft.com/office/drawing/2014/main" xmlns="" id="{E4BCA2CF-4D8E-48C9-A449-0C7E6F7B0F74}"/>
                </a:ext>
              </a:extLst>
            </p:cNvPr>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9827;p38">
              <a:extLst>
                <a:ext uri="{FF2B5EF4-FFF2-40B4-BE49-F238E27FC236}">
                  <a16:creationId xmlns:a16="http://schemas.microsoft.com/office/drawing/2014/main" xmlns="" id="{3E31E69F-8392-45C6-B0A1-4FFF9BCC351F}"/>
                </a:ext>
              </a:extLst>
            </p:cNvPr>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9828;p38">
              <a:extLst>
                <a:ext uri="{FF2B5EF4-FFF2-40B4-BE49-F238E27FC236}">
                  <a16:creationId xmlns:a16="http://schemas.microsoft.com/office/drawing/2014/main" xmlns="" id="{840172D1-47B2-4748-A94B-BBE335201681}"/>
                </a:ext>
              </a:extLst>
            </p:cNvPr>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9829;p38">
              <a:extLst>
                <a:ext uri="{FF2B5EF4-FFF2-40B4-BE49-F238E27FC236}">
                  <a16:creationId xmlns:a16="http://schemas.microsoft.com/office/drawing/2014/main" xmlns="" id="{968BF6CD-F005-47D5-9770-62972D668845}"/>
                </a:ext>
              </a:extLst>
            </p:cNvPr>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9830;p38">
              <a:extLst>
                <a:ext uri="{FF2B5EF4-FFF2-40B4-BE49-F238E27FC236}">
                  <a16:creationId xmlns:a16="http://schemas.microsoft.com/office/drawing/2014/main" xmlns="" id="{CC68AA4D-D30E-4BDB-BF72-5CAF566DECD9}"/>
                </a:ext>
              </a:extLst>
            </p:cNvPr>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9831;p38">
              <a:extLst>
                <a:ext uri="{FF2B5EF4-FFF2-40B4-BE49-F238E27FC236}">
                  <a16:creationId xmlns:a16="http://schemas.microsoft.com/office/drawing/2014/main" xmlns="" id="{4EFA66D3-2F90-47AA-BFA1-C641AA265BE9}"/>
                </a:ext>
              </a:extLst>
            </p:cNvPr>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9832;p38">
              <a:extLst>
                <a:ext uri="{FF2B5EF4-FFF2-40B4-BE49-F238E27FC236}">
                  <a16:creationId xmlns:a16="http://schemas.microsoft.com/office/drawing/2014/main" xmlns="" id="{07E887AE-BBFC-4616-BED1-B3F32B43434B}"/>
                </a:ext>
              </a:extLst>
            </p:cNvPr>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9833;p38">
              <a:extLst>
                <a:ext uri="{FF2B5EF4-FFF2-40B4-BE49-F238E27FC236}">
                  <a16:creationId xmlns:a16="http://schemas.microsoft.com/office/drawing/2014/main" xmlns="" id="{65FA4DE4-BEEF-4451-A2FA-E37968E31F83}"/>
                </a:ext>
              </a:extLst>
            </p:cNvPr>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9834;p38">
              <a:extLst>
                <a:ext uri="{FF2B5EF4-FFF2-40B4-BE49-F238E27FC236}">
                  <a16:creationId xmlns:a16="http://schemas.microsoft.com/office/drawing/2014/main" xmlns="" id="{3F974AAF-5BD5-4E88-8562-69C85AB53512}"/>
                </a:ext>
              </a:extLst>
            </p:cNvPr>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9835;p38">
              <a:extLst>
                <a:ext uri="{FF2B5EF4-FFF2-40B4-BE49-F238E27FC236}">
                  <a16:creationId xmlns:a16="http://schemas.microsoft.com/office/drawing/2014/main" xmlns="" id="{2DF7C684-B240-42FD-93C3-4AAFA6C86129}"/>
                </a:ext>
              </a:extLst>
            </p:cNvPr>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9836;p38">
              <a:extLst>
                <a:ext uri="{FF2B5EF4-FFF2-40B4-BE49-F238E27FC236}">
                  <a16:creationId xmlns:a16="http://schemas.microsoft.com/office/drawing/2014/main" xmlns="" id="{B04598D4-3546-45A7-A679-06CF0484144B}"/>
                </a:ext>
              </a:extLst>
            </p:cNvPr>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9837;p38">
              <a:extLst>
                <a:ext uri="{FF2B5EF4-FFF2-40B4-BE49-F238E27FC236}">
                  <a16:creationId xmlns:a16="http://schemas.microsoft.com/office/drawing/2014/main" xmlns="" id="{6B909095-12CB-416C-978A-301DDA9FD22B}"/>
                </a:ext>
              </a:extLst>
            </p:cNvPr>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9838;p38">
              <a:extLst>
                <a:ext uri="{FF2B5EF4-FFF2-40B4-BE49-F238E27FC236}">
                  <a16:creationId xmlns:a16="http://schemas.microsoft.com/office/drawing/2014/main" xmlns="" id="{F336470D-A2AC-49BE-BE69-565CFBE4A1A2}"/>
                </a:ext>
              </a:extLst>
            </p:cNvPr>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9839;p38">
              <a:extLst>
                <a:ext uri="{FF2B5EF4-FFF2-40B4-BE49-F238E27FC236}">
                  <a16:creationId xmlns:a16="http://schemas.microsoft.com/office/drawing/2014/main" xmlns="" id="{CC4485D3-896A-4816-BDCC-5A4423D196FB}"/>
                </a:ext>
              </a:extLst>
            </p:cNvPr>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9840;p38">
              <a:extLst>
                <a:ext uri="{FF2B5EF4-FFF2-40B4-BE49-F238E27FC236}">
                  <a16:creationId xmlns:a16="http://schemas.microsoft.com/office/drawing/2014/main" xmlns="" id="{CFCB833D-EE54-4FBF-9568-625D233BF5C5}"/>
                </a:ext>
              </a:extLst>
            </p:cNvPr>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9841;p38">
              <a:extLst>
                <a:ext uri="{FF2B5EF4-FFF2-40B4-BE49-F238E27FC236}">
                  <a16:creationId xmlns:a16="http://schemas.microsoft.com/office/drawing/2014/main" xmlns="" id="{8ED39016-01A5-41ED-B7A9-222E048A739D}"/>
                </a:ext>
              </a:extLst>
            </p:cNvPr>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9842;p38">
              <a:extLst>
                <a:ext uri="{FF2B5EF4-FFF2-40B4-BE49-F238E27FC236}">
                  <a16:creationId xmlns:a16="http://schemas.microsoft.com/office/drawing/2014/main" xmlns="" id="{BC7215ED-6E49-44BD-A141-5005C02D28A3}"/>
                </a:ext>
              </a:extLst>
            </p:cNvPr>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9843;p38">
              <a:extLst>
                <a:ext uri="{FF2B5EF4-FFF2-40B4-BE49-F238E27FC236}">
                  <a16:creationId xmlns:a16="http://schemas.microsoft.com/office/drawing/2014/main" xmlns="" id="{7B8601B3-048D-4565-A258-A22F6A571161}"/>
                </a:ext>
              </a:extLst>
            </p:cNvPr>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9844;p38">
              <a:extLst>
                <a:ext uri="{FF2B5EF4-FFF2-40B4-BE49-F238E27FC236}">
                  <a16:creationId xmlns:a16="http://schemas.microsoft.com/office/drawing/2014/main" xmlns="" id="{D38901DB-5176-45A9-84B9-2827FAA9AC6B}"/>
                </a:ext>
              </a:extLst>
            </p:cNvPr>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9845;p38">
              <a:extLst>
                <a:ext uri="{FF2B5EF4-FFF2-40B4-BE49-F238E27FC236}">
                  <a16:creationId xmlns:a16="http://schemas.microsoft.com/office/drawing/2014/main" xmlns="" id="{F2C3C2D1-D336-46F0-A03C-07ACF6C586DB}"/>
                </a:ext>
              </a:extLst>
            </p:cNvPr>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9846;p38">
              <a:extLst>
                <a:ext uri="{FF2B5EF4-FFF2-40B4-BE49-F238E27FC236}">
                  <a16:creationId xmlns:a16="http://schemas.microsoft.com/office/drawing/2014/main" xmlns="" id="{518049FF-7775-4000-A176-E5AA5E02309B}"/>
                </a:ext>
              </a:extLst>
            </p:cNvPr>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9847;p38">
              <a:extLst>
                <a:ext uri="{FF2B5EF4-FFF2-40B4-BE49-F238E27FC236}">
                  <a16:creationId xmlns:a16="http://schemas.microsoft.com/office/drawing/2014/main" xmlns="" id="{7AF1850E-E753-4323-AD14-E9C1B10ED959}"/>
                </a:ext>
              </a:extLst>
            </p:cNvPr>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9848;p38">
              <a:extLst>
                <a:ext uri="{FF2B5EF4-FFF2-40B4-BE49-F238E27FC236}">
                  <a16:creationId xmlns:a16="http://schemas.microsoft.com/office/drawing/2014/main" xmlns="" id="{C3E7B076-555B-4486-A55E-496F2845DC97}"/>
                </a:ext>
              </a:extLst>
            </p:cNvPr>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9849;p38">
              <a:extLst>
                <a:ext uri="{FF2B5EF4-FFF2-40B4-BE49-F238E27FC236}">
                  <a16:creationId xmlns:a16="http://schemas.microsoft.com/office/drawing/2014/main" xmlns="" id="{7642A56F-E144-412F-A1C5-DA13FD9DAA93}"/>
                </a:ext>
              </a:extLst>
            </p:cNvPr>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9850;p38">
              <a:extLst>
                <a:ext uri="{FF2B5EF4-FFF2-40B4-BE49-F238E27FC236}">
                  <a16:creationId xmlns:a16="http://schemas.microsoft.com/office/drawing/2014/main" xmlns="" id="{4110932A-0B8F-4463-BA70-DDEE05554CE3}"/>
                </a:ext>
              </a:extLst>
            </p:cNvPr>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9851;p38">
              <a:extLst>
                <a:ext uri="{FF2B5EF4-FFF2-40B4-BE49-F238E27FC236}">
                  <a16:creationId xmlns:a16="http://schemas.microsoft.com/office/drawing/2014/main" xmlns="" id="{DE78C453-1A90-4829-8586-64146B06F505}"/>
                </a:ext>
              </a:extLst>
            </p:cNvPr>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9852;p38">
              <a:extLst>
                <a:ext uri="{FF2B5EF4-FFF2-40B4-BE49-F238E27FC236}">
                  <a16:creationId xmlns:a16="http://schemas.microsoft.com/office/drawing/2014/main" xmlns="" id="{FBB5F1B8-4B1E-4270-B7FE-CCFC52DA2F35}"/>
                </a:ext>
              </a:extLst>
            </p:cNvPr>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9853;p38">
              <a:extLst>
                <a:ext uri="{FF2B5EF4-FFF2-40B4-BE49-F238E27FC236}">
                  <a16:creationId xmlns:a16="http://schemas.microsoft.com/office/drawing/2014/main" xmlns="" id="{335C0581-7195-423F-BE63-146C3AA6CA44}"/>
                </a:ext>
              </a:extLst>
            </p:cNvPr>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9854;p38">
              <a:extLst>
                <a:ext uri="{FF2B5EF4-FFF2-40B4-BE49-F238E27FC236}">
                  <a16:creationId xmlns:a16="http://schemas.microsoft.com/office/drawing/2014/main" xmlns="" id="{4904F75B-70A3-40D6-A62C-D51092ADD0E2}"/>
                </a:ext>
              </a:extLst>
            </p:cNvPr>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9855;p38">
              <a:extLst>
                <a:ext uri="{FF2B5EF4-FFF2-40B4-BE49-F238E27FC236}">
                  <a16:creationId xmlns:a16="http://schemas.microsoft.com/office/drawing/2014/main" xmlns="" id="{79DC1183-FF33-48CD-98F9-DD9ACB0CD059}"/>
                </a:ext>
              </a:extLst>
            </p:cNvPr>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9856;p38">
              <a:extLst>
                <a:ext uri="{FF2B5EF4-FFF2-40B4-BE49-F238E27FC236}">
                  <a16:creationId xmlns:a16="http://schemas.microsoft.com/office/drawing/2014/main" xmlns="" id="{1A098F2F-B6A4-49F3-8553-002B74D134E9}"/>
                </a:ext>
              </a:extLst>
            </p:cNvPr>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9857;p38">
              <a:extLst>
                <a:ext uri="{FF2B5EF4-FFF2-40B4-BE49-F238E27FC236}">
                  <a16:creationId xmlns:a16="http://schemas.microsoft.com/office/drawing/2014/main" xmlns="" id="{C11E952A-6AFF-4CEC-95CA-32C87EEE5049}"/>
                </a:ext>
              </a:extLst>
            </p:cNvPr>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9858;p38">
              <a:extLst>
                <a:ext uri="{FF2B5EF4-FFF2-40B4-BE49-F238E27FC236}">
                  <a16:creationId xmlns:a16="http://schemas.microsoft.com/office/drawing/2014/main" xmlns="" id="{FA0D13D3-70E2-49C2-A6B4-4567D07BE14C}"/>
                </a:ext>
              </a:extLst>
            </p:cNvPr>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9859;p38">
              <a:extLst>
                <a:ext uri="{FF2B5EF4-FFF2-40B4-BE49-F238E27FC236}">
                  <a16:creationId xmlns:a16="http://schemas.microsoft.com/office/drawing/2014/main" xmlns="" id="{551378E0-3646-4EE1-B251-215C2C4DEFCD}"/>
                </a:ext>
              </a:extLst>
            </p:cNvPr>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9860;p38">
              <a:extLst>
                <a:ext uri="{FF2B5EF4-FFF2-40B4-BE49-F238E27FC236}">
                  <a16:creationId xmlns:a16="http://schemas.microsoft.com/office/drawing/2014/main" xmlns="" id="{68AFD02D-13A8-4374-B0D0-A3E66EBF6E1D}"/>
                </a:ext>
              </a:extLst>
            </p:cNvPr>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9861;p38">
              <a:extLst>
                <a:ext uri="{FF2B5EF4-FFF2-40B4-BE49-F238E27FC236}">
                  <a16:creationId xmlns:a16="http://schemas.microsoft.com/office/drawing/2014/main" xmlns="" id="{A10F00BB-27A4-4B05-9329-A2D9AA7D0C9C}"/>
                </a:ext>
              </a:extLst>
            </p:cNvPr>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9862;p38">
              <a:extLst>
                <a:ext uri="{FF2B5EF4-FFF2-40B4-BE49-F238E27FC236}">
                  <a16:creationId xmlns:a16="http://schemas.microsoft.com/office/drawing/2014/main" xmlns="" id="{23A5EE8B-5150-443F-9CFF-1F39911F64A9}"/>
                </a:ext>
              </a:extLst>
            </p:cNvPr>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9863;p38">
              <a:extLst>
                <a:ext uri="{FF2B5EF4-FFF2-40B4-BE49-F238E27FC236}">
                  <a16:creationId xmlns:a16="http://schemas.microsoft.com/office/drawing/2014/main" xmlns="" id="{869EF484-48E8-4BA6-9D69-ACC8BF50C0DB}"/>
                </a:ext>
              </a:extLst>
            </p:cNvPr>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9864;p38">
              <a:extLst>
                <a:ext uri="{FF2B5EF4-FFF2-40B4-BE49-F238E27FC236}">
                  <a16:creationId xmlns:a16="http://schemas.microsoft.com/office/drawing/2014/main" xmlns="" id="{65D0D825-20A4-4C7F-8841-17B4D71A47B0}"/>
                </a:ext>
              </a:extLst>
            </p:cNvPr>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9865;p38">
              <a:extLst>
                <a:ext uri="{FF2B5EF4-FFF2-40B4-BE49-F238E27FC236}">
                  <a16:creationId xmlns:a16="http://schemas.microsoft.com/office/drawing/2014/main" xmlns="" id="{EE5FFC39-D8A6-47D5-A378-F2A67AC61560}"/>
                </a:ext>
              </a:extLst>
            </p:cNvPr>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9866;p38">
              <a:extLst>
                <a:ext uri="{FF2B5EF4-FFF2-40B4-BE49-F238E27FC236}">
                  <a16:creationId xmlns:a16="http://schemas.microsoft.com/office/drawing/2014/main" xmlns="" id="{0A2CBDDA-C6CE-4645-8B0D-A283C8AEEACE}"/>
                </a:ext>
              </a:extLst>
            </p:cNvPr>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9867;p38">
              <a:extLst>
                <a:ext uri="{FF2B5EF4-FFF2-40B4-BE49-F238E27FC236}">
                  <a16:creationId xmlns:a16="http://schemas.microsoft.com/office/drawing/2014/main" xmlns="" id="{54F8C8DD-F2F6-4535-A068-235C99EBC843}"/>
                </a:ext>
              </a:extLst>
            </p:cNvPr>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 name="Google Shape;9251;p38">
            <a:extLst>
              <a:ext uri="{FF2B5EF4-FFF2-40B4-BE49-F238E27FC236}">
                <a16:creationId xmlns:a16="http://schemas.microsoft.com/office/drawing/2014/main" xmlns="" id="{9624BBDF-3EC8-46B8-BCC1-9D0C45F01040}"/>
              </a:ext>
            </a:extLst>
          </p:cNvPr>
          <p:cNvSpPr txBox="1">
            <a:spLocks/>
          </p:cNvSpPr>
          <p:nvPr/>
        </p:nvSpPr>
        <p:spPr>
          <a:xfrm>
            <a:off x="675101" y="1652048"/>
            <a:ext cx="1604400" cy="880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79400" algn="l" rtl="0">
              <a:lnSpc>
                <a:spcPct val="100000"/>
              </a:lnSpc>
              <a:spcBef>
                <a:spcPts val="0"/>
              </a:spcBef>
              <a:spcAft>
                <a:spcPts val="0"/>
              </a:spcAft>
              <a:buClr>
                <a:srgbClr val="482400"/>
              </a:buClr>
              <a:buSzPts val="800"/>
              <a:buFont typeface="Nunito Light"/>
              <a:buChar char="●"/>
              <a:defRPr sz="1400" b="0" i="0" u="none" strike="noStrike" cap="none">
                <a:solidFill>
                  <a:schemeClr val="lt2"/>
                </a:solidFill>
                <a:latin typeface="Livvic"/>
                <a:ea typeface="Livvic"/>
                <a:cs typeface="Livvic"/>
                <a:sym typeface="Livvic"/>
              </a:defRPr>
            </a:lvl1pPr>
            <a:lvl2pPr marL="914400" marR="0" lvl="1"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2pPr>
            <a:lvl3pPr marL="1371600" marR="0" lvl="2"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3pPr>
            <a:lvl4pPr marL="1828800" marR="0" lvl="3"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4pPr>
            <a:lvl5pPr marL="2286000" marR="0" lvl="4"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5pPr>
            <a:lvl6pPr marL="2743200" marR="0" lvl="5"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6pPr>
            <a:lvl7pPr marL="3200400" marR="0" lvl="6"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7pPr>
            <a:lvl8pPr marL="3657600" marR="0" lvl="7" indent="-304800" algn="l" rtl="0">
              <a:lnSpc>
                <a:spcPct val="100000"/>
              </a:lnSpc>
              <a:spcBef>
                <a:spcPts val="1600"/>
              </a:spcBef>
              <a:spcAft>
                <a:spcPts val="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8pPr>
            <a:lvl9pPr marL="4114800" marR="0" lvl="8" indent="-304800" algn="l" rtl="0">
              <a:lnSpc>
                <a:spcPct val="100000"/>
              </a:lnSpc>
              <a:spcBef>
                <a:spcPts val="1600"/>
              </a:spcBef>
              <a:spcAft>
                <a:spcPts val="1600"/>
              </a:spcAft>
              <a:buClr>
                <a:srgbClr val="482400"/>
              </a:buClr>
              <a:buSzPts val="1200"/>
              <a:buFont typeface="Nunito Light"/>
              <a:buChar char="■"/>
              <a:defRPr sz="1200" b="0" i="0" u="none" strike="noStrike" cap="none">
                <a:solidFill>
                  <a:schemeClr val="lt2"/>
                </a:solidFill>
                <a:latin typeface="Livvic"/>
                <a:ea typeface="Livvic"/>
                <a:cs typeface="Livvic"/>
                <a:sym typeface="Livvic"/>
              </a:defRPr>
            </a:lvl9pPr>
          </a:lstStyle>
          <a:p>
            <a:pPr marL="0" indent="0" algn="r">
              <a:buFont typeface="Nunito Light"/>
              <a:buNone/>
            </a:pPr>
            <a:r>
              <a:rPr lang="en-ID" sz="1800" b="1" dirty="0">
                <a:latin typeface="Merriweather" panose="020B0604020202020204" charset="0"/>
              </a:rPr>
              <a:t>bio</a:t>
            </a:r>
          </a:p>
        </p:txBody>
      </p:sp>
      <p:sp>
        <p:nvSpPr>
          <p:cNvPr id="308" name="Google Shape;9252;p38">
            <a:extLst>
              <a:ext uri="{FF2B5EF4-FFF2-40B4-BE49-F238E27FC236}">
                <a16:creationId xmlns:a16="http://schemas.microsoft.com/office/drawing/2014/main" xmlns="" id="{D97F59B3-6FDE-4437-BCD6-DB3E9F02802E}"/>
              </a:ext>
            </a:extLst>
          </p:cNvPr>
          <p:cNvSpPr txBox="1">
            <a:spLocks/>
          </p:cNvSpPr>
          <p:nvPr/>
        </p:nvSpPr>
        <p:spPr>
          <a:xfrm>
            <a:off x="7186288" y="3266625"/>
            <a:ext cx="1604400" cy="880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b="1">
                <a:latin typeface="Merriweather" panose="020B0604020202020204" charset="0"/>
              </a:rPr>
              <a:t>education</a:t>
            </a:r>
            <a:endParaRPr lang="en-US" sz="1800" b="1" dirty="0">
              <a:latin typeface="Merriweather" panose="020B0604020202020204" charset="0"/>
            </a:endParaRPr>
          </a:p>
        </p:txBody>
      </p:sp>
      <p:sp>
        <p:nvSpPr>
          <p:cNvPr id="309" name="Google Shape;9255;p38">
            <a:extLst>
              <a:ext uri="{FF2B5EF4-FFF2-40B4-BE49-F238E27FC236}">
                <a16:creationId xmlns:a16="http://schemas.microsoft.com/office/drawing/2014/main" xmlns="" id="{E258B5A5-8AFF-4638-8540-9957982F90B4}"/>
              </a:ext>
            </a:extLst>
          </p:cNvPr>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9256;p38">
            <a:extLst>
              <a:ext uri="{FF2B5EF4-FFF2-40B4-BE49-F238E27FC236}">
                <a16:creationId xmlns:a16="http://schemas.microsoft.com/office/drawing/2014/main" xmlns="" id="{C44B7357-3375-4769-80B6-737E67F6558D}"/>
              </a:ext>
            </a:extLst>
          </p:cNvPr>
          <p:cNvSpPr/>
          <p:nvPr/>
        </p:nvSpPr>
        <p:spPr>
          <a:xfrm>
            <a:off x="2948600" y="3030882"/>
            <a:ext cx="4161849" cy="1309759"/>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9250;p38">
            <a:extLst>
              <a:ext uri="{FF2B5EF4-FFF2-40B4-BE49-F238E27FC236}">
                <a16:creationId xmlns:a16="http://schemas.microsoft.com/office/drawing/2014/main" xmlns="" id="{D82A4D22-02DA-4938-9F03-84659C0AFA25}"/>
              </a:ext>
            </a:extLst>
          </p:cNvPr>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ID" dirty="0"/>
              <a:t>T</a:t>
            </a:r>
            <a:r>
              <a:rPr lang="en" dirty="0"/>
              <a:t>eori </a:t>
            </a:r>
            <a:r>
              <a:rPr lang="en-ID" dirty="0" err="1"/>
              <a:t>Cylde</a:t>
            </a:r>
            <a:r>
              <a:rPr lang="en-ID" dirty="0"/>
              <a:t> Kluckhohn</a:t>
            </a:r>
            <a:endParaRPr dirty="0"/>
          </a:p>
        </p:txBody>
      </p:sp>
      <p:sp>
        <p:nvSpPr>
          <p:cNvPr id="312" name="Google Shape;9253;p38">
            <a:extLst>
              <a:ext uri="{FF2B5EF4-FFF2-40B4-BE49-F238E27FC236}">
                <a16:creationId xmlns:a16="http://schemas.microsoft.com/office/drawing/2014/main" xmlns="" id="{867D28B5-E667-4906-BA83-095920E51D66}"/>
              </a:ext>
            </a:extLst>
          </p:cNvPr>
          <p:cNvSpPr txBox="1">
            <a:spLocks/>
          </p:cNvSpPr>
          <p:nvPr/>
        </p:nvSpPr>
        <p:spPr>
          <a:xfrm>
            <a:off x="2440463" y="1594625"/>
            <a:ext cx="4035900" cy="880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err="1">
                <a:latin typeface="Livvic" panose="020B0604020202020204" charset="0"/>
              </a:rPr>
              <a:t>Kelahiran</a:t>
            </a:r>
            <a:r>
              <a:rPr lang="en-US" dirty="0">
                <a:latin typeface="Livvic" panose="020B0604020202020204" charset="0"/>
              </a:rPr>
              <a:t> 11 </a:t>
            </a:r>
            <a:r>
              <a:rPr lang="en-US" dirty="0" err="1">
                <a:latin typeface="Livvic" panose="020B0604020202020204" charset="0"/>
              </a:rPr>
              <a:t>Januari</a:t>
            </a:r>
            <a:r>
              <a:rPr lang="en-US" dirty="0">
                <a:latin typeface="Livvic" panose="020B0604020202020204" charset="0"/>
              </a:rPr>
              <a:t> 1905, Le mars, </a:t>
            </a:r>
            <a:r>
              <a:rPr lang="en-US" dirty="0" err="1">
                <a:latin typeface="Livvic" panose="020B0604020202020204" charset="0"/>
              </a:rPr>
              <a:t>lowa</a:t>
            </a:r>
            <a:r>
              <a:rPr lang="en-US" dirty="0">
                <a:latin typeface="Livvic" panose="020B0604020202020204" charset="0"/>
              </a:rPr>
              <a:t>, Amerika, University Harvard (1934-1936), </a:t>
            </a:r>
            <a:r>
              <a:rPr lang="en-US" dirty="0" err="1">
                <a:latin typeface="Livvic" panose="020B0604020202020204" charset="0"/>
              </a:rPr>
              <a:t>Unversity</a:t>
            </a:r>
            <a:r>
              <a:rPr lang="en-US" dirty="0">
                <a:latin typeface="Livvic" panose="020B0604020202020204" charset="0"/>
              </a:rPr>
              <a:t> Princeton, University </a:t>
            </a:r>
            <a:r>
              <a:rPr lang="en-US" dirty="0" err="1">
                <a:latin typeface="Livvic" panose="020B0604020202020204" charset="0"/>
              </a:rPr>
              <a:t>Wina</a:t>
            </a:r>
            <a:r>
              <a:rPr lang="en-US" dirty="0">
                <a:latin typeface="Livvic" panose="020B0604020202020204" charset="0"/>
              </a:rPr>
              <a:t>.</a:t>
            </a:r>
          </a:p>
        </p:txBody>
      </p:sp>
      <p:sp>
        <p:nvSpPr>
          <p:cNvPr id="313" name="Google Shape;9253;p38">
            <a:extLst>
              <a:ext uri="{FF2B5EF4-FFF2-40B4-BE49-F238E27FC236}">
                <a16:creationId xmlns:a16="http://schemas.microsoft.com/office/drawing/2014/main" xmlns="" id="{26A21A62-AE26-4A7B-88EA-DAD22B2DBE56}"/>
              </a:ext>
            </a:extLst>
          </p:cNvPr>
          <p:cNvSpPr txBox="1">
            <a:spLocks/>
          </p:cNvSpPr>
          <p:nvPr/>
        </p:nvSpPr>
        <p:spPr>
          <a:xfrm>
            <a:off x="3061742" y="3227906"/>
            <a:ext cx="4035900" cy="880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latin typeface="Livvic" panose="020B0604020202020204" charset="0"/>
              </a:rPr>
              <a:t>Adalah </a:t>
            </a:r>
            <a:r>
              <a:rPr lang="en-US" dirty="0" err="1">
                <a:latin typeface="Livvic" panose="020B0604020202020204" charset="0"/>
              </a:rPr>
              <a:t>seorang</a:t>
            </a:r>
            <a:r>
              <a:rPr lang="en-US" dirty="0">
                <a:latin typeface="Livvic" panose="020B0604020202020204" charset="0"/>
              </a:rPr>
              <a:t> </a:t>
            </a:r>
            <a:r>
              <a:rPr lang="en-US" dirty="0" err="1">
                <a:latin typeface="Livvic" panose="020B0604020202020204" charset="0"/>
              </a:rPr>
              <a:t>antropolog</a:t>
            </a:r>
            <a:r>
              <a:rPr lang="en-US" dirty="0">
                <a:latin typeface="Livvic" panose="020B0604020202020204" charset="0"/>
              </a:rPr>
              <a:t> </a:t>
            </a:r>
            <a:r>
              <a:rPr lang="en-US" dirty="0" err="1">
                <a:latin typeface="Livvic" panose="020B0604020202020204" charset="0"/>
              </a:rPr>
              <a:t>amerika</a:t>
            </a:r>
            <a:r>
              <a:rPr lang="en-US" dirty="0">
                <a:latin typeface="Livvic" panose="020B0604020202020204" charset="0"/>
              </a:rPr>
              <a:t> dan </a:t>
            </a:r>
            <a:r>
              <a:rPr lang="en-US" dirty="0" err="1">
                <a:latin typeface="Livvic" panose="020B0604020202020204" charset="0"/>
              </a:rPr>
              <a:t>ahli</a:t>
            </a:r>
            <a:r>
              <a:rPr lang="en-US" dirty="0">
                <a:latin typeface="Livvic" panose="020B0604020202020204" charset="0"/>
              </a:rPr>
              <a:t> </a:t>
            </a:r>
            <a:r>
              <a:rPr lang="en-US" dirty="0" err="1">
                <a:latin typeface="Livvic" panose="020B0604020202020204" charset="0"/>
              </a:rPr>
              <a:t>teori</a:t>
            </a:r>
            <a:r>
              <a:rPr lang="en-US" dirty="0">
                <a:latin typeface="Livvic" panose="020B0604020202020204" charset="0"/>
              </a:rPr>
              <a:t> social, yang </a:t>
            </a:r>
            <a:r>
              <a:rPr lang="en-US" dirty="0" err="1">
                <a:latin typeface="Livvic" panose="020B0604020202020204" charset="0"/>
              </a:rPr>
              <a:t>terkenal</a:t>
            </a:r>
            <a:r>
              <a:rPr lang="en-US" dirty="0">
                <a:latin typeface="Livvic" panose="020B0604020202020204" charset="0"/>
              </a:rPr>
              <a:t> </a:t>
            </a:r>
            <a:r>
              <a:rPr lang="en-US" dirty="0" err="1">
                <a:latin typeface="Livvic" panose="020B0604020202020204" charset="0"/>
              </a:rPr>
              <a:t>dengan</a:t>
            </a:r>
            <a:r>
              <a:rPr lang="en-US" dirty="0">
                <a:latin typeface="Livvic" panose="020B0604020202020204" charset="0"/>
              </a:rPr>
              <a:t> </a:t>
            </a:r>
            <a:r>
              <a:rPr lang="en-US" dirty="0" err="1">
                <a:latin typeface="Livvic" panose="020B0604020202020204" charset="0"/>
              </a:rPr>
              <a:t>karya</a:t>
            </a:r>
            <a:r>
              <a:rPr lang="en-US" dirty="0">
                <a:latin typeface="Livvic" panose="020B0604020202020204" charset="0"/>
              </a:rPr>
              <a:t> </a:t>
            </a:r>
            <a:r>
              <a:rPr lang="en-US" dirty="0" err="1">
                <a:latin typeface="Livvic" panose="020B0604020202020204" charset="0"/>
              </a:rPr>
              <a:t>etnografinya</a:t>
            </a:r>
            <a:r>
              <a:rPr lang="en-US" dirty="0">
                <a:latin typeface="Livvic" panose="020B0604020202020204" charset="0"/>
              </a:rPr>
              <a:t> yang lama </a:t>
            </a:r>
            <a:r>
              <a:rPr lang="en-US" dirty="0" err="1">
                <a:latin typeface="Livvic" panose="020B0604020202020204" charset="0"/>
              </a:rPr>
              <a:t>diantara</a:t>
            </a:r>
            <a:r>
              <a:rPr lang="en-US" dirty="0">
                <a:latin typeface="Livvic" panose="020B0604020202020204" charset="0"/>
              </a:rPr>
              <a:t> Navajo dan </a:t>
            </a:r>
            <a:r>
              <a:rPr lang="en-US" dirty="0" err="1">
                <a:latin typeface="Livvic" panose="020B0604020202020204" charset="0"/>
              </a:rPr>
              <a:t>kontribusinya</a:t>
            </a:r>
            <a:r>
              <a:rPr lang="en-US" dirty="0">
                <a:latin typeface="Livvic" panose="020B0604020202020204" charset="0"/>
              </a:rPr>
              <a:t> </a:t>
            </a:r>
            <a:r>
              <a:rPr lang="en-US" dirty="0" err="1">
                <a:latin typeface="Livvic" panose="020B0604020202020204" charset="0"/>
              </a:rPr>
              <a:t>terhadap</a:t>
            </a:r>
            <a:r>
              <a:rPr lang="en-US" dirty="0">
                <a:latin typeface="Livvic" panose="020B0604020202020204" charset="0"/>
              </a:rPr>
              <a:t> </a:t>
            </a:r>
            <a:r>
              <a:rPr lang="en-US" dirty="0" err="1">
                <a:latin typeface="Livvic" panose="020B0604020202020204" charset="0"/>
              </a:rPr>
              <a:t>pengembangan</a:t>
            </a:r>
            <a:r>
              <a:rPr lang="en-US" dirty="0">
                <a:latin typeface="Livvic" panose="020B0604020202020204" charset="0"/>
              </a:rPr>
              <a:t> </a:t>
            </a:r>
            <a:r>
              <a:rPr lang="en-US" dirty="0" err="1">
                <a:latin typeface="Livvic" panose="020B0604020202020204" charset="0"/>
              </a:rPr>
              <a:t>teori</a:t>
            </a:r>
            <a:r>
              <a:rPr lang="en-US" dirty="0">
                <a:latin typeface="Livvic" panose="020B0604020202020204" charset="0"/>
              </a:rPr>
              <a:t> </a:t>
            </a:r>
            <a:r>
              <a:rPr lang="en-US" dirty="0" err="1">
                <a:latin typeface="Livvic" panose="020B0604020202020204" charset="0"/>
              </a:rPr>
              <a:t>budaya</a:t>
            </a:r>
            <a:r>
              <a:rPr lang="en-US" dirty="0">
                <a:latin typeface="Livvic" panose="020B0604020202020204" charset="0"/>
              </a:rPr>
              <a:t> </a:t>
            </a:r>
            <a:r>
              <a:rPr lang="en-US" dirty="0" err="1">
                <a:latin typeface="Livvic" panose="020B0604020202020204" charset="0"/>
              </a:rPr>
              <a:t>dalam</a:t>
            </a:r>
            <a:r>
              <a:rPr lang="en-US" dirty="0">
                <a:latin typeface="Livvic" panose="020B0604020202020204" charset="0"/>
              </a:rPr>
              <a:t> </a:t>
            </a:r>
            <a:r>
              <a:rPr lang="en-US" dirty="0" err="1">
                <a:latin typeface="Livvic" panose="020B0604020202020204" charset="0"/>
              </a:rPr>
              <a:t>antropologi</a:t>
            </a:r>
            <a:r>
              <a:rPr lang="en-US" dirty="0">
                <a:latin typeface="Livvic" panose="020B0604020202020204" charset="0"/>
              </a:rPr>
              <a:t> </a:t>
            </a:r>
            <a:r>
              <a:rPr lang="en-US" dirty="0" err="1">
                <a:latin typeface="Livvic" panose="020B0604020202020204" charset="0"/>
              </a:rPr>
              <a:t>amerika</a:t>
            </a:r>
            <a:r>
              <a:rPr lang="en-US" dirty="0">
                <a:latin typeface="Livvic" panose="020B0604020202020204" charset="0"/>
              </a:rPr>
              <a:t>.</a:t>
            </a:r>
          </a:p>
        </p:txBody>
      </p:sp>
    </p:spTree>
    <p:extLst>
      <p:ext uri="{BB962C8B-B14F-4D97-AF65-F5344CB8AC3E}">
        <p14:creationId xmlns:p14="http://schemas.microsoft.com/office/powerpoint/2010/main" val="41120745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sp>
        <p:nvSpPr>
          <p:cNvPr id="8678" name="Google Shape;8678;p33"/>
          <p:cNvSpPr txBox="1">
            <a:spLocks noGrp="1"/>
          </p:cNvSpPr>
          <p:nvPr>
            <p:ph type="subTitle" idx="1"/>
          </p:nvPr>
        </p:nvSpPr>
        <p:spPr>
          <a:xfrm>
            <a:off x="2032455" y="983151"/>
            <a:ext cx="4566000" cy="1132200"/>
          </a:xfrm>
          <a:prstGeom prst="rect">
            <a:avLst/>
          </a:prstGeom>
        </p:spPr>
        <p:txBody>
          <a:bodyPr spcFirstLastPara="1" wrap="square" lIns="91425" tIns="91425" rIns="91425" bIns="91425" anchor="t" anchorCtr="0">
            <a:noAutofit/>
          </a:bodyPr>
          <a:lstStyle/>
          <a:p>
            <a:pPr marL="0" indent="0"/>
            <a:r>
              <a:rPr lang="id-ID" sz="1600" b="1" dirty="0"/>
              <a:t>Menurut C. </a:t>
            </a:r>
            <a:r>
              <a:rPr lang="id-ID" sz="1600" b="1" dirty="0" err="1"/>
              <a:t>Kluckhohn</a:t>
            </a:r>
            <a:r>
              <a:rPr lang="id-ID" sz="1600" b="1" dirty="0"/>
              <a:t>, kelima masalah dasar dalam kehidupan manusia yang menjadi landas-landasan bagi kerangka variasi sistem nilai budaya adalah</a:t>
            </a:r>
          </a:p>
          <a:p>
            <a:pPr marL="0" lvl="0" indent="0" algn="ctr" rtl="0">
              <a:spcBef>
                <a:spcPts val="0"/>
              </a:spcBef>
              <a:spcAft>
                <a:spcPts val="0"/>
              </a:spcAft>
              <a:buNone/>
            </a:pPr>
            <a:endParaRPr dirty="0"/>
          </a:p>
        </p:txBody>
      </p:sp>
      <p:grpSp>
        <p:nvGrpSpPr>
          <p:cNvPr id="8679" name="Google Shape;8679;p33"/>
          <p:cNvGrpSpPr/>
          <p:nvPr/>
        </p:nvGrpSpPr>
        <p:grpSpPr>
          <a:xfrm>
            <a:off x="601455" y="788520"/>
            <a:ext cx="1393920" cy="920170"/>
            <a:chOff x="3463225" y="1863975"/>
            <a:chExt cx="1899850" cy="1254150"/>
          </a:xfrm>
        </p:grpSpPr>
        <p:sp>
          <p:nvSpPr>
            <p:cNvPr id="8680" name="Google Shape;8680;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33"/>
          <p:cNvGrpSpPr/>
          <p:nvPr/>
        </p:nvGrpSpPr>
        <p:grpSpPr>
          <a:xfrm rot="10800000">
            <a:off x="6635535" y="937689"/>
            <a:ext cx="1393920" cy="920170"/>
            <a:chOff x="3463225" y="1863975"/>
            <a:chExt cx="1899850" cy="1254150"/>
          </a:xfrm>
        </p:grpSpPr>
        <p:sp>
          <p:nvSpPr>
            <p:cNvPr id="8683" name="Google Shape;8683;p33"/>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33"/>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8678;p33">
            <a:extLst>
              <a:ext uri="{FF2B5EF4-FFF2-40B4-BE49-F238E27FC236}">
                <a16:creationId xmlns:a16="http://schemas.microsoft.com/office/drawing/2014/main" xmlns="" id="{1123BF60-E628-4761-B81E-7DBCE62F7CEC}"/>
              </a:ext>
            </a:extLst>
          </p:cNvPr>
          <p:cNvSpPr txBox="1">
            <a:spLocks/>
          </p:cNvSpPr>
          <p:nvPr/>
        </p:nvSpPr>
        <p:spPr>
          <a:xfrm>
            <a:off x="1573500" y="2394856"/>
            <a:ext cx="5997000" cy="223330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2100"/>
              <a:buFont typeface="Livvic"/>
              <a:buNone/>
              <a:defRPr sz="23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28600" indent="-228600" algn="l">
              <a:buAutoNum type="arabicPeriod"/>
            </a:pPr>
            <a:r>
              <a:rPr lang="id-ID" sz="1200" dirty="0"/>
              <a:t>Masalah mengenai </a:t>
            </a:r>
            <a:r>
              <a:rPr lang="id-ID" sz="1200" dirty="0" err="1"/>
              <a:t>hakekat</a:t>
            </a:r>
            <a:r>
              <a:rPr lang="id-ID" sz="1200" dirty="0"/>
              <a:t> dari hidup manusia </a:t>
            </a:r>
            <a:r>
              <a:rPr lang="id-ID" sz="1200" dirty="0" err="1"/>
              <a:t>selanjut-nya</a:t>
            </a:r>
            <a:r>
              <a:rPr lang="id-ID" sz="1200" dirty="0"/>
              <a:t> disingkat (MH).</a:t>
            </a:r>
          </a:p>
          <a:p>
            <a:pPr marL="228600" indent="-228600" algn="l">
              <a:buAutoNum type="arabicPeriod"/>
            </a:pPr>
            <a:r>
              <a:rPr lang="id-ID" sz="1200" dirty="0"/>
              <a:t>Masalah mengenai </a:t>
            </a:r>
            <a:r>
              <a:rPr lang="id-ID" sz="1200" dirty="0" err="1"/>
              <a:t>hakekat</a:t>
            </a:r>
            <a:r>
              <a:rPr lang="id-ID" sz="1200" dirty="0"/>
              <a:t> dari karya manusia </a:t>
            </a:r>
            <a:r>
              <a:rPr lang="id-ID" sz="1200" dirty="0" err="1"/>
              <a:t>selanjut-nya</a:t>
            </a:r>
            <a:r>
              <a:rPr lang="id-ID" sz="1200" dirty="0"/>
              <a:t> disingkat (MK).</a:t>
            </a:r>
          </a:p>
          <a:p>
            <a:pPr marL="228600" indent="-228600" algn="l">
              <a:buAutoNum type="arabicPeriod"/>
            </a:pPr>
            <a:r>
              <a:rPr lang="id-ID" sz="1200" dirty="0"/>
              <a:t>Masalah mengenai </a:t>
            </a:r>
            <a:r>
              <a:rPr lang="id-ID" sz="1200" dirty="0" err="1"/>
              <a:t>hakekat</a:t>
            </a:r>
            <a:r>
              <a:rPr lang="id-ID" sz="1200" dirty="0"/>
              <a:t> dari kedudukan manusia dalam ruang waktu selanjutnya disingkat (MW).</a:t>
            </a:r>
          </a:p>
          <a:p>
            <a:pPr marL="228600" indent="-228600" algn="l">
              <a:buAutoNum type="arabicPeriod"/>
            </a:pPr>
            <a:r>
              <a:rPr lang="id-ID" sz="1200" dirty="0"/>
              <a:t>Masalah mengenai </a:t>
            </a:r>
            <a:r>
              <a:rPr lang="id-ID" sz="1200" dirty="0" err="1"/>
              <a:t>hakekat</a:t>
            </a:r>
            <a:r>
              <a:rPr lang="id-ID" sz="1200" dirty="0"/>
              <a:t> dari hubungan manusia dengan alam sekitarnya selanjutnya disingkat (MA).</a:t>
            </a:r>
          </a:p>
          <a:p>
            <a:pPr marL="228600" indent="-228600" algn="l">
              <a:buAutoNum type="arabicPeriod"/>
            </a:pPr>
            <a:r>
              <a:rPr lang="id-ID" sz="1200" dirty="0"/>
              <a:t>Masalah mengenai </a:t>
            </a:r>
            <a:r>
              <a:rPr lang="id-ID" sz="1200" dirty="0" err="1"/>
              <a:t>hakekat</a:t>
            </a:r>
            <a:r>
              <a:rPr lang="id-ID" sz="1200" dirty="0"/>
              <a:t> dari hubungan manusia dengan sesamanya selanjutnya disingkat (MM).</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sp>
        <p:nvSpPr>
          <p:cNvPr id="8692" name="Google Shape;8692;p34"/>
          <p:cNvSpPr txBox="1">
            <a:spLocks noGrp="1"/>
          </p:cNvSpPr>
          <p:nvPr>
            <p:ph type="title"/>
          </p:nvPr>
        </p:nvSpPr>
        <p:spPr>
          <a:xfrm>
            <a:off x="744280" y="1244146"/>
            <a:ext cx="5011800" cy="111451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dirty="0" err="1"/>
              <a:t>Kerangka</a:t>
            </a:r>
            <a:r>
              <a:rPr lang="en-US" sz="3200" dirty="0"/>
              <a:t> </a:t>
            </a:r>
            <a:r>
              <a:rPr lang="en-US" sz="3200" dirty="0" err="1"/>
              <a:t>C.Kluckhon</a:t>
            </a:r>
            <a:r>
              <a:rPr lang="en-US" sz="3200" dirty="0"/>
              <a:t/>
            </a:r>
            <a:br>
              <a:rPr lang="en-US" sz="3200" dirty="0"/>
            </a:br>
            <a:r>
              <a:rPr lang="en-US" sz="1400" dirty="0"/>
              <a:t>Yang </a:t>
            </a:r>
            <a:r>
              <a:rPr lang="en-US" sz="1400" dirty="0" err="1"/>
              <a:t>menganalisa</a:t>
            </a:r>
            <a:r>
              <a:rPr lang="en-US" sz="1400" dirty="0"/>
              <a:t> sistem2 </a:t>
            </a:r>
            <a:r>
              <a:rPr lang="en-US" sz="1400" dirty="0" err="1"/>
              <a:t>nilai</a:t>
            </a:r>
            <a:r>
              <a:rPr lang="en-US" sz="1400" dirty="0"/>
              <a:t> </a:t>
            </a:r>
            <a:r>
              <a:rPr lang="en-US" sz="1400" dirty="0" err="1"/>
              <a:t>budaya</a:t>
            </a:r>
            <a:r>
              <a:rPr lang="en-US" sz="1400" dirty="0"/>
              <a:t>.</a:t>
            </a:r>
            <a:endParaRPr sz="3200" dirty="0"/>
          </a:p>
        </p:txBody>
      </p:sp>
      <p:grpSp>
        <p:nvGrpSpPr>
          <p:cNvPr id="8693" name="Google Shape;8693;p34"/>
          <p:cNvGrpSpPr/>
          <p:nvPr/>
        </p:nvGrpSpPr>
        <p:grpSpPr>
          <a:xfrm>
            <a:off x="6313208" y="2035645"/>
            <a:ext cx="2086512" cy="2262178"/>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3" name="Google Shape;8733;p34"/>
          <p:cNvSpPr/>
          <p:nvPr/>
        </p:nvSpPr>
        <p:spPr>
          <a:xfrm>
            <a:off x="713233" y="4640962"/>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692;p34">
            <a:extLst>
              <a:ext uri="{FF2B5EF4-FFF2-40B4-BE49-F238E27FC236}">
                <a16:creationId xmlns:a16="http://schemas.microsoft.com/office/drawing/2014/main" xmlns="" id="{7FE8E39D-9D60-4A84-B8AC-B7E135F2EEC6}"/>
              </a:ext>
            </a:extLst>
          </p:cNvPr>
          <p:cNvSpPr txBox="1">
            <a:spLocks/>
          </p:cNvSpPr>
          <p:nvPr/>
        </p:nvSpPr>
        <p:spPr>
          <a:xfrm>
            <a:off x="708199" y="2576576"/>
            <a:ext cx="5011800" cy="16919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4800"/>
              <a:buFont typeface="Merriweather"/>
              <a:buNone/>
              <a:defRPr sz="60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9pPr>
          </a:lstStyle>
          <a:p>
            <a:r>
              <a:rPr lang="en-US" sz="1100" dirty="0" err="1"/>
              <a:t>Hakekat</a:t>
            </a:r>
            <a:r>
              <a:rPr lang="en-US" sz="1100" dirty="0"/>
              <a:t> </a:t>
            </a:r>
            <a:r>
              <a:rPr lang="en-US" sz="1100" dirty="0" err="1"/>
              <a:t>Hidup</a:t>
            </a:r>
            <a:r>
              <a:rPr lang="en-US" sz="1100" dirty="0"/>
              <a:t>(MK): </a:t>
            </a:r>
            <a:r>
              <a:rPr lang="en-US" sz="1100" dirty="0" err="1"/>
              <a:t>Hidup</a:t>
            </a:r>
            <a:r>
              <a:rPr lang="en-US" sz="1100" dirty="0"/>
              <a:t> </a:t>
            </a:r>
            <a:r>
              <a:rPr lang="en-US" sz="1100" dirty="0" err="1"/>
              <a:t>itu</a:t>
            </a:r>
            <a:r>
              <a:rPr lang="en-US" sz="1100" dirty="0"/>
              <a:t> </a:t>
            </a:r>
            <a:r>
              <a:rPr lang="en-US" sz="1100" dirty="0" err="1"/>
              <a:t>buruk</a:t>
            </a:r>
            <a:r>
              <a:rPr lang="en-US" sz="1100" dirty="0"/>
              <a:t>, </a:t>
            </a:r>
            <a:r>
              <a:rPr lang="en-US" sz="1100" dirty="0" err="1"/>
              <a:t>Hidup</a:t>
            </a:r>
            <a:r>
              <a:rPr lang="en-US" sz="1100" dirty="0"/>
              <a:t> </a:t>
            </a:r>
            <a:r>
              <a:rPr lang="en-US" sz="1100" dirty="0" err="1"/>
              <a:t>itu</a:t>
            </a:r>
            <a:r>
              <a:rPr lang="en-US" sz="1100" dirty="0"/>
              <a:t> </a:t>
            </a:r>
            <a:r>
              <a:rPr lang="en-US" sz="1100" dirty="0" err="1"/>
              <a:t>baik</a:t>
            </a:r>
            <a:r>
              <a:rPr lang="en-US" sz="1100" dirty="0"/>
              <a:t>, </a:t>
            </a:r>
            <a:r>
              <a:rPr lang="en-US" sz="1100" dirty="0" err="1"/>
              <a:t>Hidup</a:t>
            </a:r>
            <a:r>
              <a:rPr lang="en-US" sz="1100" dirty="0"/>
              <a:t> </a:t>
            </a:r>
            <a:r>
              <a:rPr lang="en-US" sz="1100" dirty="0" err="1"/>
              <a:t>itu</a:t>
            </a:r>
            <a:r>
              <a:rPr lang="en-US" sz="1100" dirty="0"/>
              <a:t> </a:t>
            </a:r>
            <a:r>
              <a:rPr lang="en-US" sz="1100" dirty="0" err="1"/>
              <a:t>buruk</a:t>
            </a:r>
            <a:r>
              <a:rPr lang="en-US" sz="1100" dirty="0"/>
              <a:t> </a:t>
            </a:r>
            <a:r>
              <a:rPr lang="en-US" sz="1100" dirty="0" err="1"/>
              <a:t>tetapi</a:t>
            </a:r>
            <a:r>
              <a:rPr lang="en-US" sz="1100" dirty="0"/>
              <a:t> </a:t>
            </a:r>
            <a:r>
              <a:rPr lang="en-US" sz="1100" dirty="0" err="1"/>
              <a:t>manusia</a:t>
            </a:r>
            <a:r>
              <a:rPr lang="en-US" sz="1100" dirty="0"/>
              <a:t> </a:t>
            </a:r>
            <a:r>
              <a:rPr lang="en-US" sz="1100" dirty="0" err="1"/>
              <a:t>wajib</a:t>
            </a:r>
            <a:r>
              <a:rPr lang="en-US" sz="1100" dirty="0"/>
              <a:t> </a:t>
            </a:r>
            <a:r>
              <a:rPr lang="en-US" sz="1100" dirty="0" err="1"/>
              <a:t>berikhtiar</a:t>
            </a:r>
            <a:r>
              <a:rPr lang="en-US" sz="1100" dirty="0"/>
              <a:t> </a:t>
            </a:r>
            <a:r>
              <a:rPr lang="en-US" sz="1100" dirty="0" err="1"/>
              <a:t>supaya</a:t>
            </a:r>
            <a:r>
              <a:rPr lang="en-US" sz="1100" dirty="0"/>
              <a:t> </a:t>
            </a:r>
            <a:r>
              <a:rPr lang="en-US" sz="1100" dirty="0" err="1"/>
              <a:t>hidup</a:t>
            </a:r>
            <a:r>
              <a:rPr lang="en-US" sz="1100" dirty="0"/>
              <a:t> </a:t>
            </a:r>
            <a:r>
              <a:rPr lang="en-US" sz="1100" dirty="0" err="1"/>
              <a:t>itu</a:t>
            </a:r>
            <a:r>
              <a:rPr lang="en-US" sz="1100" dirty="0"/>
              <a:t> </a:t>
            </a:r>
            <a:r>
              <a:rPr lang="en-US" sz="1100" dirty="0" err="1"/>
              <a:t>baik</a:t>
            </a:r>
            <a:r>
              <a:rPr lang="en-US" sz="1100" dirty="0"/>
              <a:t>.</a:t>
            </a:r>
          </a:p>
          <a:p>
            <a:endParaRPr lang="en-US" sz="1100" dirty="0"/>
          </a:p>
          <a:p>
            <a:r>
              <a:rPr lang="en-US" sz="1100" dirty="0" err="1"/>
              <a:t>Hakekat</a:t>
            </a:r>
            <a:r>
              <a:rPr lang="en-US" sz="1100" dirty="0"/>
              <a:t> </a:t>
            </a:r>
            <a:r>
              <a:rPr lang="en-US" sz="1100" dirty="0" err="1"/>
              <a:t>Karya</a:t>
            </a:r>
            <a:r>
              <a:rPr lang="en-US" sz="1100" dirty="0"/>
              <a:t>(HM): </a:t>
            </a:r>
            <a:r>
              <a:rPr lang="en-US" sz="1100" dirty="0" err="1"/>
              <a:t>Karya</a:t>
            </a:r>
            <a:r>
              <a:rPr lang="en-US" sz="1100" dirty="0"/>
              <a:t> </a:t>
            </a:r>
            <a:r>
              <a:rPr lang="en-US" sz="1100" dirty="0" err="1"/>
              <a:t>itu</a:t>
            </a:r>
            <a:r>
              <a:rPr lang="en-US" sz="1100" dirty="0"/>
              <a:t> </a:t>
            </a:r>
            <a:r>
              <a:rPr lang="en-US" sz="1100" dirty="0" err="1"/>
              <a:t>untuk</a:t>
            </a:r>
            <a:r>
              <a:rPr lang="en-US" sz="1100" dirty="0"/>
              <a:t> </a:t>
            </a:r>
            <a:r>
              <a:rPr lang="en-US" sz="1100" dirty="0" err="1"/>
              <a:t>nafkah</a:t>
            </a:r>
            <a:r>
              <a:rPr lang="en-US" sz="1100" dirty="0"/>
              <a:t>  </a:t>
            </a:r>
            <a:r>
              <a:rPr lang="en-US" sz="1100" dirty="0" err="1"/>
              <a:t>hidup</a:t>
            </a:r>
            <a:r>
              <a:rPr lang="en-US" sz="1100" dirty="0"/>
              <a:t>, </a:t>
            </a:r>
            <a:r>
              <a:rPr lang="en-US" sz="1100" dirty="0" err="1"/>
              <a:t>karya</a:t>
            </a:r>
            <a:r>
              <a:rPr lang="en-US" sz="1100" dirty="0"/>
              <a:t> </a:t>
            </a:r>
            <a:r>
              <a:rPr lang="en-US" sz="1100" dirty="0" err="1"/>
              <a:t>itu</a:t>
            </a:r>
            <a:r>
              <a:rPr lang="en-US" sz="1100" dirty="0"/>
              <a:t> </a:t>
            </a:r>
            <a:r>
              <a:rPr lang="en-US" sz="1100" dirty="0" err="1"/>
              <a:t>untuk</a:t>
            </a:r>
            <a:r>
              <a:rPr lang="en-US" sz="1100" dirty="0"/>
              <a:t> </a:t>
            </a:r>
            <a:r>
              <a:rPr lang="en-US" sz="1100" dirty="0" err="1"/>
              <a:t>kedudukan,kehormatan</a:t>
            </a:r>
            <a:r>
              <a:rPr lang="en-US" sz="1100" dirty="0"/>
              <a:t>, </a:t>
            </a:r>
            <a:r>
              <a:rPr lang="en-US" sz="1100" dirty="0" err="1"/>
              <a:t>karya</a:t>
            </a:r>
            <a:r>
              <a:rPr lang="en-US" sz="1100" dirty="0"/>
              <a:t> </a:t>
            </a:r>
            <a:r>
              <a:rPr lang="en-US" sz="1100" dirty="0" err="1"/>
              <a:t>untuk</a:t>
            </a:r>
            <a:r>
              <a:rPr lang="en-US" sz="1100" dirty="0"/>
              <a:t> </a:t>
            </a:r>
            <a:r>
              <a:rPr lang="en-US" sz="1100" dirty="0" err="1"/>
              <a:t>menambah</a:t>
            </a:r>
            <a:r>
              <a:rPr lang="en-US" sz="1100" dirty="0"/>
              <a:t> </a:t>
            </a:r>
            <a:r>
              <a:rPr lang="en-US" sz="1100" dirty="0" err="1"/>
              <a:t>karya</a:t>
            </a:r>
            <a:r>
              <a:rPr lang="en-US" sz="1100" dirty="0"/>
              <a:t>.</a:t>
            </a:r>
          </a:p>
          <a:p>
            <a:endParaRPr lang="en-US" sz="1100" dirty="0"/>
          </a:p>
          <a:p>
            <a:r>
              <a:rPr lang="en-US" sz="1100" dirty="0" err="1"/>
              <a:t>Persepsi</a:t>
            </a:r>
            <a:r>
              <a:rPr lang="en-US" sz="1100" dirty="0"/>
              <a:t> </a:t>
            </a:r>
            <a:r>
              <a:rPr lang="en-US" sz="1100" dirty="0" err="1"/>
              <a:t>manusia</a:t>
            </a:r>
            <a:r>
              <a:rPr lang="en-US" sz="1100" dirty="0"/>
              <a:t> </a:t>
            </a:r>
            <a:r>
              <a:rPr lang="en-US" sz="1100" dirty="0" err="1"/>
              <a:t>tentang</a:t>
            </a:r>
            <a:r>
              <a:rPr lang="en-US" sz="1100" dirty="0"/>
              <a:t> </a:t>
            </a:r>
            <a:r>
              <a:rPr lang="en-US" sz="1100" dirty="0" err="1"/>
              <a:t>waktu</a:t>
            </a:r>
            <a:r>
              <a:rPr lang="en-US" sz="1100" dirty="0"/>
              <a:t>(MW): </a:t>
            </a:r>
            <a:r>
              <a:rPr lang="en-US" sz="1100" dirty="0" err="1"/>
              <a:t>Orientasi</a:t>
            </a:r>
            <a:r>
              <a:rPr lang="en-US" sz="1100" dirty="0"/>
              <a:t> </a:t>
            </a:r>
            <a:r>
              <a:rPr lang="en-US" sz="1100" dirty="0" err="1"/>
              <a:t>kemanusia</a:t>
            </a:r>
            <a:r>
              <a:rPr lang="en-US" sz="1100" dirty="0"/>
              <a:t> </a:t>
            </a:r>
            <a:r>
              <a:rPr lang="en-US" sz="1100" dirty="0" err="1"/>
              <a:t>kini</a:t>
            </a:r>
            <a:r>
              <a:rPr lang="en-US" sz="1100" dirty="0"/>
              <a:t>, </a:t>
            </a:r>
            <a:r>
              <a:rPr lang="en-US" sz="1100" dirty="0" err="1"/>
              <a:t>orientasi</a:t>
            </a:r>
            <a:r>
              <a:rPr lang="en-US" sz="1100" dirty="0"/>
              <a:t> </a:t>
            </a:r>
            <a:r>
              <a:rPr lang="en-US" sz="1100" dirty="0" err="1"/>
              <a:t>kemanusia</a:t>
            </a:r>
            <a:r>
              <a:rPr lang="en-US" sz="1100" dirty="0"/>
              <a:t> </a:t>
            </a:r>
            <a:r>
              <a:rPr lang="en-US" sz="1100" dirty="0" err="1"/>
              <a:t>lalu</a:t>
            </a:r>
            <a:r>
              <a:rPr lang="en-US" sz="1100" dirty="0"/>
              <a:t>, </a:t>
            </a:r>
            <a:r>
              <a:rPr lang="en-US" sz="1100" dirty="0" err="1"/>
              <a:t>orientasi</a:t>
            </a:r>
            <a:r>
              <a:rPr lang="en-US" sz="1100" dirty="0"/>
              <a:t> </a:t>
            </a:r>
            <a:r>
              <a:rPr lang="en-US" sz="1100" dirty="0" err="1"/>
              <a:t>kemasa</a:t>
            </a:r>
            <a:r>
              <a:rPr lang="en-US" sz="1100" dirty="0"/>
              <a:t> </a:t>
            </a:r>
            <a:r>
              <a:rPr lang="en-US" sz="1100" dirty="0" err="1"/>
              <a:t>depan</a:t>
            </a:r>
            <a:r>
              <a:rPr lang="en-US" sz="1100" dirty="0"/>
              <a:t>.</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8693;p34">
            <a:extLst>
              <a:ext uri="{FF2B5EF4-FFF2-40B4-BE49-F238E27FC236}">
                <a16:creationId xmlns:a16="http://schemas.microsoft.com/office/drawing/2014/main" xmlns="" id="{E4800BFD-63F8-4378-8551-C1E7E083FA28}"/>
              </a:ext>
            </a:extLst>
          </p:cNvPr>
          <p:cNvGrpSpPr/>
          <p:nvPr/>
        </p:nvGrpSpPr>
        <p:grpSpPr>
          <a:xfrm>
            <a:off x="6313208" y="2035645"/>
            <a:ext cx="2086512" cy="2262178"/>
            <a:chOff x="3779925" y="1751900"/>
            <a:chExt cx="1395150" cy="1512700"/>
          </a:xfrm>
        </p:grpSpPr>
        <p:sp>
          <p:nvSpPr>
            <p:cNvPr id="4" name="Google Shape;8694;p34">
              <a:extLst>
                <a:ext uri="{FF2B5EF4-FFF2-40B4-BE49-F238E27FC236}">
                  <a16:creationId xmlns:a16="http://schemas.microsoft.com/office/drawing/2014/main" xmlns="" id="{D285DC1A-39BD-4DAE-8427-23BE05EF70F7}"/>
                </a:ext>
              </a:extLst>
            </p:cNvPr>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695;p34">
              <a:extLst>
                <a:ext uri="{FF2B5EF4-FFF2-40B4-BE49-F238E27FC236}">
                  <a16:creationId xmlns:a16="http://schemas.microsoft.com/office/drawing/2014/main" xmlns="" id="{C21620D9-4AAF-4BC7-82CB-D8EE63744EF3}"/>
                </a:ext>
              </a:extLst>
            </p:cNvPr>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696;p34">
              <a:extLst>
                <a:ext uri="{FF2B5EF4-FFF2-40B4-BE49-F238E27FC236}">
                  <a16:creationId xmlns:a16="http://schemas.microsoft.com/office/drawing/2014/main" xmlns="" id="{1AFF3974-3A3B-4457-AA6A-5206E44308D9}"/>
                </a:ext>
              </a:extLst>
            </p:cNvPr>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697;p34">
              <a:extLst>
                <a:ext uri="{FF2B5EF4-FFF2-40B4-BE49-F238E27FC236}">
                  <a16:creationId xmlns:a16="http://schemas.microsoft.com/office/drawing/2014/main" xmlns="" id="{B15AFEE4-0261-485F-87DA-0EB8D76C9B69}"/>
                </a:ext>
              </a:extLst>
            </p:cNvPr>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698;p34">
              <a:extLst>
                <a:ext uri="{FF2B5EF4-FFF2-40B4-BE49-F238E27FC236}">
                  <a16:creationId xmlns:a16="http://schemas.microsoft.com/office/drawing/2014/main" xmlns="" id="{D50180A0-3A8D-4AB2-991C-23EEF52141C6}"/>
                </a:ext>
              </a:extLst>
            </p:cNvPr>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699;p34">
              <a:extLst>
                <a:ext uri="{FF2B5EF4-FFF2-40B4-BE49-F238E27FC236}">
                  <a16:creationId xmlns:a16="http://schemas.microsoft.com/office/drawing/2014/main" xmlns="" id="{42E88AD6-823A-4FC1-9FCB-4E14AD5CB468}"/>
                </a:ext>
              </a:extLst>
            </p:cNvPr>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700;p34">
              <a:extLst>
                <a:ext uri="{FF2B5EF4-FFF2-40B4-BE49-F238E27FC236}">
                  <a16:creationId xmlns:a16="http://schemas.microsoft.com/office/drawing/2014/main" xmlns="" id="{9A856A0D-06F7-41A5-8E7C-AA8FD7E409FE}"/>
                </a:ext>
              </a:extLst>
            </p:cNvPr>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701;p34">
              <a:extLst>
                <a:ext uri="{FF2B5EF4-FFF2-40B4-BE49-F238E27FC236}">
                  <a16:creationId xmlns:a16="http://schemas.microsoft.com/office/drawing/2014/main" xmlns="" id="{512A30F6-55B7-4912-94FB-CCC62F071CD0}"/>
                </a:ext>
              </a:extLst>
            </p:cNvPr>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702;p34">
              <a:extLst>
                <a:ext uri="{FF2B5EF4-FFF2-40B4-BE49-F238E27FC236}">
                  <a16:creationId xmlns:a16="http://schemas.microsoft.com/office/drawing/2014/main" xmlns="" id="{AB70765E-4BF6-4833-A208-B5CBA199B128}"/>
                </a:ext>
              </a:extLst>
            </p:cNvPr>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703;p34">
              <a:extLst>
                <a:ext uri="{FF2B5EF4-FFF2-40B4-BE49-F238E27FC236}">
                  <a16:creationId xmlns:a16="http://schemas.microsoft.com/office/drawing/2014/main" xmlns="" id="{3296A459-5802-4D94-A27C-1DA7E162528E}"/>
                </a:ext>
              </a:extLst>
            </p:cNvPr>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704;p34">
              <a:extLst>
                <a:ext uri="{FF2B5EF4-FFF2-40B4-BE49-F238E27FC236}">
                  <a16:creationId xmlns:a16="http://schemas.microsoft.com/office/drawing/2014/main" xmlns="" id="{71298555-1A9A-4F59-A7E8-8634106CE7D3}"/>
                </a:ext>
              </a:extLst>
            </p:cNvPr>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705;p34">
              <a:extLst>
                <a:ext uri="{FF2B5EF4-FFF2-40B4-BE49-F238E27FC236}">
                  <a16:creationId xmlns:a16="http://schemas.microsoft.com/office/drawing/2014/main" xmlns="" id="{4D2BE37B-DC36-487E-B96E-7186AADBA607}"/>
                </a:ext>
              </a:extLst>
            </p:cNvPr>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706;p34">
              <a:extLst>
                <a:ext uri="{FF2B5EF4-FFF2-40B4-BE49-F238E27FC236}">
                  <a16:creationId xmlns:a16="http://schemas.microsoft.com/office/drawing/2014/main" xmlns="" id="{B36F2424-A7A3-4556-9E78-8336B483A9E2}"/>
                </a:ext>
              </a:extLst>
            </p:cNvPr>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707;p34">
              <a:extLst>
                <a:ext uri="{FF2B5EF4-FFF2-40B4-BE49-F238E27FC236}">
                  <a16:creationId xmlns:a16="http://schemas.microsoft.com/office/drawing/2014/main" xmlns="" id="{86458B1A-162A-419E-9ABE-9FAC125B8D38}"/>
                </a:ext>
              </a:extLst>
            </p:cNvPr>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708;p34">
              <a:extLst>
                <a:ext uri="{FF2B5EF4-FFF2-40B4-BE49-F238E27FC236}">
                  <a16:creationId xmlns:a16="http://schemas.microsoft.com/office/drawing/2014/main" xmlns="" id="{A25FB1A5-C9B2-4788-9ACA-710A177B5EA1}"/>
                </a:ext>
              </a:extLst>
            </p:cNvPr>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709;p34">
              <a:extLst>
                <a:ext uri="{FF2B5EF4-FFF2-40B4-BE49-F238E27FC236}">
                  <a16:creationId xmlns:a16="http://schemas.microsoft.com/office/drawing/2014/main" xmlns="" id="{E15B0B48-93C6-493C-8A5D-A80D28D5F384}"/>
                </a:ext>
              </a:extLst>
            </p:cNvPr>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710;p34">
              <a:extLst>
                <a:ext uri="{FF2B5EF4-FFF2-40B4-BE49-F238E27FC236}">
                  <a16:creationId xmlns:a16="http://schemas.microsoft.com/office/drawing/2014/main" xmlns="" id="{BBE846A9-8C46-44FB-8388-E6851D3A4F92}"/>
                </a:ext>
              </a:extLst>
            </p:cNvPr>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711;p34">
              <a:extLst>
                <a:ext uri="{FF2B5EF4-FFF2-40B4-BE49-F238E27FC236}">
                  <a16:creationId xmlns:a16="http://schemas.microsoft.com/office/drawing/2014/main" xmlns="" id="{4640216B-1256-4241-B8EB-267040840F43}"/>
                </a:ext>
              </a:extLst>
            </p:cNvPr>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712;p34">
              <a:extLst>
                <a:ext uri="{FF2B5EF4-FFF2-40B4-BE49-F238E27FC236}">
                  <a16:creationId xmlns:a16="http://schemas.microsoft.com/office/drawing/2014/main" xmlns="" id="{ABD3B606-4FEE-4052-A166-E8C9C462A28D}"/>
                </a:ext>
              </a:extLst>
            </p:cNvPr>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713;p34">
              <a:extLst>
                <a:ext uri="{FF2B5EF4-FFF2-40B4-BE49-F238E27FC236}">
                  <a16:creationId xmlns:a16="http://schemas.microsoft.com/office/drawing/2014/main" xmlns="" id="{63BE1594-A881-46C6-AB68-A863B20D83FA}"/>
                </a:ext>
              </a:extLst>
            </p:cNvPr>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714;p34">
              <a:extLst>
                <a:ext uri="{FF2B5EF4-FFF2-40B4-BE49-F238E27FC236}">
                  <a16:creationId xmlns:a16="http://schemas.microsoft.com/office/drawing/2014/main" xmlns="" id="{B19DFA59-8E2A-4970-AB04-FC33F8AA0698}"/>
                </a:ext>
              </a:extLst>
            </p:cNvPr>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715;p34">
              <a:extLst>
                <a:ext uri="{FF2B5EF4-FFF2-40B4-BE49-F238E27FC236}">
                  <a16:creationId xmlns:a16="http://schemas.microsoft.com/office/drawing/2014/main" xmlns="" id="{5AF657CA-CC57-422C-AB4D-F03BF155A2D7}"/>
                </a:ext>
              </a:extLst>
            </p:cNvPr>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716;p34">
              <a:extLst>
                <a:ext uri="{FF2B5EF4-FFF2-40B4-BE49-F238E27FC236}">
                  <a16:creationId xmlns:a16="http://schemas.microsoft.com/office/drawing/2014/main" xmlns="" id="{77598EC2-3092-4DC6-9ACF-548C178D9D8E}"/>
                </a:ext>
              </a:extLst>
            </p:cNvPr>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717;p34">
              <a:extLst>
                <a:ext uri="{FF2B5EF4-FFF2-40B4-BE49-F238E27FC236}">
                  <a16:creationId xmlns:a16="http://schemas.microsoft.com/office/drawing/2014/main" xmlns="" id="{C33102FE-BB1F-49DB-A524-466891A0A2ED}"/>
                </a:ext>
              </a:extLst>
            </p:cNvPr>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718;p34">
              <a:extLst>
                <a:ext uri="{FF2B5EF4-FFF2-40B4-BE49-F238E27FC236}">
                  <a16:creationId xmlns:a16="http://schemas.microsoft.com/office/drawing/2014/main" xmlns="" id="{29AB8707-6756-4D57-998C-520603B6C191}"/>
                </a:ext>
              </a:extLst>
            </p:cNvPr>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719;p34">
              <a:extLst>
                <a:ext uri="{FF2B5EF4-FFF2-40B4-BE49-F238E27FC236}">
                  <a16:creationId xmlns:a16="http://schemas.microsoft.com/office/drawing/2014/main" xmlns="" id="{CEC1BECD-3187-4B23-B6B1-41CD22C2F86C}"/>
                </a:ext>
              </a:extLst>
            </p:cNvPr>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720;p34">
              <a:extLst>
                <a:ext uri="{FF2B5EF4-FFF2-40B4-BE49-F238E27FC236}">
                  <a16:creationId xmlns:a16="http://schemas.microsoft.com/office/drawing/2014/main" xmlns="" id="{0FFD4BF1-C21D-4757-8E81-8A589EF0C7C3}"/>
                </a:ext>
              </a:extLst>
            </p:cNvPr>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21;p34">
              <a:extLst>
                <a:ext uri="{FF2B5EF4-FFF2-40B4-BE49-F238E27FC236}">
                  <a16:creationId xmlns:a16="http://schemas.microsoft.com/office/drawing/2014/main" xmlns="" id="{59625390-6C81-4E03-AA17-63C2F3194A85}"/>
                </a:ext>
              </a:extLst>
            </p:cNvPr>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722;p34">
              <a:extLst>
                <a:ext uri="{FF2B5EF4-FFF2-40B4-BE49-F238E27FC236}">
                  <a16:creationId xmlns:a16="http://schemas.microsoft.com/office/drawing/2014/main" xmlns="" id="{2DB1DA69-7EC3-49D0-A1EA-18FB2A6F43C5}"/>
                </a:ext>
              </a:extLst>
            </p:cNvPr>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723;p34">
              <a:extLst>
                <a:ext uri="{FF2B5EF4-FFF2-40B4-BE49-F238E27FC236}">
                  <a16:creationId xmlns:a16="http://schemas.microsoft.com/office/drawing/2014/main" xmlns="" id="{AFA7013C-40A2-4914-8F24-385DAA34FF34}"/>
                </a:ext>
              </a:extLst>
            </p:cNvPr>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724;p34">
              <a:extLst>
                <a:ext uri="{FF2B5EF4-FFF2-40B4-BE49-F238E27FC236}">
                  <a16:creationId xmlns:a16="http://schemas.microsoft.com/office/drawing/2014/main" xmlns="" id="{EA131D93-934A-4445-ADB1-B92DE13F8622}"/>
                </a:ext>
              </a:extLst>
            </p:cNvPr>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725;p34">
              <a:extLst>
                <a:ext uri="{FF2B5EF4-FFF2-40B4-BE49-F238E27FC236}">
                  <a16:creationId xmlns:a16="http://schemas.microsoft.com/office/drawing/2014/main" xmlns="" id="{BAE792A3-A97D-4448-832A-7388697C0C6F}"/>
                </a:ext>
              </a:extLst>
            </p:cNvPr>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726;p34">
              <a:extLst>
                <a:ext uri="{FF2B5EF4-FFF2-40B4-BE49-F238E27FC236}">
                  <a16:creationId xmlns:a16="http://schemas.microsoft.com/office/drawing/2014/main" xmlns="" id="{1097031A-4665-45B9-B906-EDA522584C72}"/>
                </a:ext>
              </a:extLst>
            </p:cNvPr>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727;p34">
              <a:extLst>
                <a:ext uri="{FF2B5EF4-FFF2-40B4-BE49-F238E27FC236}">
                  <a16:creationId xmlns:a16="http://schemas.microsoft.com/office/drawing/2014/main" xmlns="" id="{804765E8-CEC2-42E6-8B6A-A093CD743E62}"/>
                </a:ext>
              </a:extLst>
            </p:cNvPr>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728;p34">
              <a:extLst>
                <a:ext uri="{FF2B5EF4-FFF2-40B4-BE49-F238E27FC236}">
                  <a16:creationId xmlns:a16="http://schemas.microsoft.com/office/drawing/2014/main" xmlns="" id="{5C8B62A2-7ED4-4D8D-A710-8D30946C9885}"/>
                </a:ext>
              </a:extLst>
            </p:cNvPr>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729;p34">
              <a:extLst>
                <a:ext uri="{FF2B5EF4-FFF2-40B4-BE49-F238E27FC236}">
                  <a16:creationId xmlns:a16="http://schemas.microsoft.com/office/drawing/2014/main" xmlns="" id="{A64E3616-C7EB-4CD8-B7B7-1108D082BDE4}"/>
                </a:ext>
              </a:extLst>
            </p:cNvPr>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730;p34">
              <a:extLst>
                <a:ext uri="{FF2B5EF4-FFF2-40B4-BE49-F238E27FC236}">
                  <a16:creationId xmlns:a16="http://schemas.microsoft.com/office/drawing/2014/main" xmlns="" id="{D8365ED4-C38F-49AC-BAD2-FF3D87D73F12}"/>
                </a:ext>
              </a:extLst>
            </p:cNvPr>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731;p34">
              <a:extLst>
                <a:ext uri="{FF2B5EF4-FFF2-40B4-BE49-F238E27FC236}">
                  <a16:creationId xmlns:a16="http://schemas.microsoft.com/office/drawing/2014/main" xmlns="" id="{4C5EE33F-D9BC-44FA-B8D5-3F809EF3942C}"/>
                </a:ext>
              </a:extLst>
            </p:cNvPr>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732;p34">
              <a:extLst>
                <a:ext uri="{FF2B5EF4-FFF2-40B4-BE49-F238E27FC236}">
                  <a16:creationId xmlns:a16="http://schemas.microsoft.com/office/drawing/2014/main" xmlns="" id="{38ECED49-324B-41DF-A2C6-2B9886483F90}"/>
                </a:ext>
              </a:extLst>
            </p:cNvPr>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8733;p34">
            <a:extLst>
              <a:ext uri="{FF2B5EF4-FFF2-40B4-BE49-F238E27FC236}">
                <a16:creationId xmlns:a16="http://schemas.microsoft.com/office/drawing/2014/main" xmlns="" id="{CF947543-17E1-45CC-9C50-5EB627DED0FB}"/>
              </a:ext>
            </a:extLst>
          </p:cNvPr>
          <p:cNvSpPr/>
          <p:nvPr/>
        </p:nvSpPr>
        <p:spPr>
          <a:xfrm>
            <a:off x="713233" y="4640962"/>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692;p34">
            <a:extLst>
              <a:ext uri="{FF2B5EF4-FFF2-40B4-BE49-F238E27FC236}">
                <a16:creationId xmlns:a16="http://schemas.microsoft.com/office/drawing/2014/main" xmlns="" id="{79995273-BEB0-49CA-91F0-99D473107EB8}"/>
              </a:ext>
            </a:extLst>
          </p:cNvPr>
          <p:cNvSpPr txBox="1">
            <a:spLocks/>
          </p:cNvSpPr>
          <p:nvPr/>
        </p:nvSpPr>
        <p:spPr>
          <a:xfrm>
            <a:off x="753421" y="1204064"/>
            <a:ext cx="5011800" cy="16919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4800"/>
              <a:buFont typeface="Merriweather"/>
              <a:buNone/>
              <a:defRPr sz="60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4800"/>
              <a:buFont typeface="Merriweather"/>
              <a:buNone/>
              <a:defRPr sz="4800" b="1" i="0" u="none" strike="noStrike" cap="none">
                <a:solidFill>
                  <a:schemeClr val="lt2"/>
                </a:solidFill>
                <a:latin typeface="Merriweather"/>
                <a:ea typeface="Merriweather"/>
                <a:cs typeface="Merriweather"/>
                <a:sym typeface="Merriweather"/>
              </a:defRPr>
            </a:lvl9pPr>
          </a:lstStyle>
          <a:p>
            <a:r>
              <a:rPr lang="en-US" sz="1100" dirty="0" err="1"/>
              <a:t>Pandangan</a:t>
            </a:r>
            <a:r>
              <a:rPr lang="en-US" sz="1100" dirty="0"/>
              <a:t> </a:t>
            </a:r>
            <a:r>
              <a:rPr lang="en-US" sz="1100" dirty="0" err="1"/>
              <a:t>Manusia</a:t>
            </a:r>
            <a:r>
              <a:rPr lang="en-US" sz="1100" dirty="0"/>
              <a:t> </a:t>
            </a:r>
            <a:r>
              <a:rPr lang="en-US" sz="1100" dirty="0" err="1"/>
              <a:t>Terhadap</a:t>
            </a:r>
            <a:r>
              <a:rPr lang="en-US" sz="1100" dirty="0"/>
              <a:t> </a:t>
            </a:r>
            <a:r>
              <a:rPr lang="en-US" sz="1100" dirty="0" err="1"/>
              <a:t>Alam</a:t>
            </a:r>
            <a:r>
              <a:rPr lang="en-US" sz="1100" dirty="0"/>
              <a:t>(MA): </a:t>
            </a:r>
            <a:r>
              <a:rPr lang="en-US" sz="1100" b="0" dirty="0" err="1"/>
              <a:t>Manusia</a:t>
            </a:r>
            <a:r>
              <a:rPr lang="en-US" sz="1100" b="0" dirty="0"/>
              <a:t> </a:t>
            </a:r>
            <a:r>
              <a:rPr lang="en-US" sz="1100" b="0" dirty="0" err="1"/>
              <a:t>tunduk</a:t>
            </a:r>
            <a:r>
              <a:rPr lang="en-US" sz="1100" b="0" dirty="0"/>
              <a:t> </a:t>
            </a:r>
            <a:r>
              <a:rPr lang="en-US" sz="1100" b="0" dirty="0" err="1"/>
              <a:t>kepada</a:t>
            </a:r>
            <a:r>
              <a:rPr lang="en-US" sz="1100" b="0" dirty="0"/>
              <a:t> </a:t>
            </a:r>
            <a:r>
              <a:rPr lang="en-US" sz="1100" b="0" dirty="0" err="1"/>
              <a:t>alam</a:t>
            </a:r>
            <a:r>
              <a:rPr lang="en-US" sz="1100" b="0" dirty="0"/>
              <a:t> yang </a:t>
            </a:r>
            <a:r>
              <a:rPr lang="en-US" sz="1100" b="0" dirty="0" err="1"/>
              <a:t>dasyat</a:t>
            </a:r>
            <a:r>
              <a:rPr lang="en-US" sz="1100" b="0" dirty="0"/>
              <a:t>, </a:t>
            </a:r>
            <a:r>
              <a:rPr lang="en-US" sz="1100" b="0" dirty="0" err="1"/>
              <a:t>Manusia</a:t>
            </a:r>
            <a:r>
              <a:rPr lang="en-US" sz="1100" b="0" dirty="0"/>
              <a:t> </a:t>
            </a:r>
            <a:r>
              <a:rPr lang="en-US" sz="1100" b="0" dirty="0" err="1"/>
              <a:t>berusaha</a:t>
            </a:r>
            <a:r>
              <a:rPr lang="en-US" sz="1100" b="0" dirty="0"/>
              <a:t> </a:t>
            </a:r>
            <a:r>
              <a:rPr lang="en-US" sz="1100" b="0" dirty="0" err="1"/>
              <a:t>menjaga</a:t>
            </a:r>
            <a:r>
              <a:rPr lang="en-US" sz="1100" b="0" dirty="0"/>
              <a:t> </a:t>
            </a:r>
            <a:r>
              <a:rPr lang="en-US" sz="1100" b="0" dirty="0" err="1"/>
              <a:t>Keselarasan</a:t>
            </a:r>
            <a:r>
              <a:rPr lang="en-US" sz="1100" b="0" dirty="0"/>
              <a:t> </a:t>
            </a:r>
            <a:r>
              <a:rPr lang="en-US" sz="1100" b="0" dirty="0" err="1"/>
              <a:t>dengan</a:t>
            </a:r>
            <a:r>
              <a:rPr lang="en-US" sz="1100" b="0" dirty="0"/>
              <a:t> </a:t>
            </a:r>
            <a:r>
              <a:rPr lang="en-US" sz="1100" b="0" dirty="0" err="1"/>
              <a:t>alam</a:t>
            </a:r>
            <a:r>
              <a:rPr lang="en-US" sz="1100" b="0" dirty="0"/>
              <a:t>, </a:t>
            </a:r>
            <a:r>
              <a:rPr lang="en-US" sz="1100" b="0" dirty="0" err="1"/>
              <a:t>Manusia</a:t>
            </a:r>
            <a:r>
              <a:rPr lang="en-US" sz="1100" b="0" dirty="0"/>
              <a:t> </a:t>
            </a:r>
            <a:r>
              <a:rPr lang="en-US" sz="1100" b="0" dirty="0" err="1"/>
              <a:t>berhasrat</a:t>
            </a:r>
            <a:r>
              <a:rPr lang="en-US" sz="1100" b="0" dirty="0"/>
              <a:t> </a:t>
            </a:r>
            <a:r>
              <a:rPr lang="en-US" sz="1100" b="0" dirty="0" err="1"/>
              <a:t>menguasai</a:t>
            </a:r>
            <a:r>
              <a:rPr lang="en-US" sz="1100" b="0" dirty="0"/>
              <a:t> </a:t>
            </a:r>
            <a:r>
              <a:rPr lang="en-US" sz="1100" b="0" dirty="0" err="1"/>
              <a:t>alam</a:t>
            </a:r>
            <a:r>
              <a:rPr lang="en-US" sz="1100" b="0" dirty="0"/>
              <a:t>.</a:t>
            </a:r>
          </a:p>
          <a:p>
            <a:endParaRPr lang="en-US" sz="1100" b="0" dirty="0"/>
          </a:p>
          <a:p>
            <a:r>
              <a:rPr lang="en-US" sz="1100" dirty="0" err="1"/>
              <a:t>Hakekat</a:t>
            </a:r>
            <a:r>
              <a:rPr lang="en-US" sz="1100" dirty="0"/>
              <a:t> </a:t>
            </a:r>
            <a:r>
              <a:rPr lang="en-US" sz="1100" dirty="0" err="1"/>
              <a:t>Hubungan</a:t>
            </a:r>
            <a:r>
              <a:rPr lang="en-US" sz="1100" dirty="0"/>
              <a:t> Antara </a:t>
            </a:r>
            <a:r>
              <a:rPr lang="en-US" sz="1100" dirty="0" err="1"/>
              <a:t>manusia</a:t>
            </a:r>
            <a:r>
              <a:rPr lang="en-US" sz="1100" dirty="0"/>
              <a:t> </a:t>
            </a:r>
            <a:r>
              <a:rPr lang="en-US" sz="1100" dirty="0" err="1"/>
              <a:t>dengan</a:t>
            </a:r>
            <a:r>
              <a:rPr lang="en-US" sz="1100" dirty="0"/>
              <a:t> </a:t>
            </a:r>
            <a:r>
              <a:rPr lang="en-US" sz="1100" dirty="0" err="1"/>
              <a:t>sesamanya</a:t>
            </a:r>
            <a:r>
              <a:rPr lang="en-US" sz="1100" dirty="0"/>
              <a:t>(MM): </a:t>
            </a:r>
            <a:r>
              <a:rPr lang="en-US" sz="1100" b="0" dirty="0" err="1"/>
              <a:t>Orientasi</a:t>
            </a:r>
            <a:r>
              <a:rPr lang="en-US" sz="1100" b="0" dirty="0"/>
              <a:t> (Horizontal), Rasa </a:t>
            </a:r>
            <a:r>
              <a:rPr lang="en-US" sz="1100" b="0" dirty="0" err="1"/>
              <a:t>ketergantungan</a:t>
            </a:r>
            <a:r>
              <a:rPr lang="en-US" sz="1100" b="0" dirty="0"/>
              <a:t> </a:t>
            </a:r>
            <a:r>
              <a:rPr lang="en-US" sz="1100" b="0" dirty="0" err="1"/>
              <a:t>kepada</a:t>
            </a:r>
            <a:r>
              <a:rPr lang="en-US" sz="1100" b="0" dirty="0"/>
              <a:t> </a:t>
            </a:r>
            <a:r>
              <a:rPr lang="en-US" sz="1100" b="0" dirty="0" err="1"/>
              <a:t>sesamanya</a:t>
            </a:r>
            <a:r>
              <a:rPr lang="en-US" sz="1100" b="0" dirty="0"/>
              <a:t> (</a:t>
            </a:r>
            <a:r>
              <a:rPr lang="en-US" sz="1100" b="0" dirty="0" err="1"/>
              <a:t>berjiwa</a:t>
            </a:r>
            <a:r>
              <a:rPr lang="en-US" sz="1100" b="0" dirty="0"/>
              <a:t> gotong royong), </a:t>
            </a:r>
            <a:r>
              <a:rPr lang="en-US" sz="1100" b="0" dirty="0" err="1"/>
              <a:t>Orientasi</a:t>
            </a:r>
            <a:r>
              <a:rPr lang="en-US" sz="1100" b="0" dirty="0"/>
              <a:t> </a:t>
            </a:r>
            <a:r>
              <a:rPr lang="en-US" sz="1100" b="0" dirty="0" err="1"/>
              <a:t>Vertikal</a:t>
            </a:r>
            <a:r>
              <a:rPr lang="en-US" sz="1100" b="0" dirty="0"/>
              <a:t> rasa </a:t>
            </a:r>
            <a:r>
              <a:rPr lang="en-US" sz="1100" b="0" dirty="0" err="1"/>
              <a:t>ketergantungan</a:t>
            </a:r>
            <a:r>
              <a:rPr lang="en-US" sz="1100" b="0" dirty="0"/>
              <a:t> </a:t>
            </a:r>
            <a:r>
              <a:rPr lang="en-US" sz="1100" b="0" dirty="0" err="1"/>
              <a:t>kepada</a:t>
            </a:r>
            <a:r>
              <a:rPr lang="en-US" sz="1100" b="0" dirty="0"/>
              <a:t> </a:t>
            </a:r>
            <a:r>
              <a:rPr lang="en-US" sz="1100" b="0" dirty="0" err="1"/>
              <a:t>tokoh</a:t>
            </a:r>
            <a:r>
              <a:rPr lang="en-US" sz="1100" b="0" dirty="0"/>
              <a:t> </a:t>
            </a:r>
            <a:r>
              <a:rPr lang="en-US" sz="1100" b="0" dirty="0" err="1"/>
              <a:t>tokoh</a:t>
            </a:r>
            <a:r>
              <a:rPr lang="en-US" sz="1100" b="0" dirty="0"/>
              <a:t> </a:t>
            </a:r>
            <a:r>
              <a:rPr lang="en-US" sz="1100" b="0" dirty="0" err="1"/>
              <a:t>atasan</a:t>
            </a:r>
            <a:r>
              <a:rPr lang="en-US" sz="1100" b="0" dirty="0"/>
              <a:t> </a:t>
            </a:r>
            <a:r>
              <a:rPr lang="en-US" sz="1100" b="0" dirty="0" err="1"/>
              <a:t>berpangkat</a:t>
            </a:r>
            <a:r>
              <a:rPr lang="en-US" sz="1100" b="0" dirty="0"/>
              <a:t>, individualism </a:t>
            </a:r>
            <a:r>
              <a:rPr lang="en-US" sz="1100" b="0" dirty="0" err="1"/>
              <a:t>menilai</a:t>
            </a:r>
            <a:r>
              <a:rPr lang="en-US" sz="1100" b="0" dirty="0"/>
              <a:t> </a:t>
            </a:r>
            <a:r>
              <a:rPr lang="en-US" sz="1100" b="0" dirty="0" err="1"/>
              <a:t>tinggi</a:t>
            </a:r>
            <a:r>
              <a:rPr lang="en-US" sz="1100" b="0" dirty="0"/>
              <a:t> </a:t>
            </a:r>
            <a:r>
              <a:rPr lang="en-US" sz="1100" b="0" dirty="0" err="1"/>
              <a:t>usahan</a:t>
            </a:r>
            <a:r>
              <a:rPr lang="en-US" sz="1100" b="0" dirty="0"/>
              <a:t> </a:t>
            </a:r>
            <a:r>
              <a:rPr lang="en-US" sz="1100" b="0" dirty="0" err="1"/>
              <a:t>atas</a:t>
            </a:r>
            <a:r>
              <a:rPr lang="en-US" sz="1100" b="0" dirty="0"/>
              <a:t> </a:t>
            </a:r>
            <a:r>
              <a:rPr lang="en-US" sz="1100" b="0" dirty="0" err="1"/>
              <a:t>kekuasaan</a:t>
            </a:r>
            <a:r>
              <a:rPr lang="en-US" sz="1100" b="0" dirty="0"/>
              <a:t> </a:t>
            </a:r>
            <a:r>
              <a:rPr lang="en-US" sz="1100" b="0" dirty="0" err="1"/>
              <a:t>sendiri</a:t>
            </a:r>
            <a:r>
              <a:rPr lang="en-US" sz="1100" b="0" dirty="0"/>
              <a:t>.</a:t>
            </a:r>
            <a:endParaRPr lang="en-US" sz="1100" dirty="0"/>
          </a:p>
          <a:p>
            <a:endParaRPr lang="en-US" sz="1100" dirty="0"/>
          </a:p>
        </p:txBody>
      </p:sp>
    </p:spTree>
    <p:extLst>
      <p:ext uri="{BB962C8B-B14F-4D97-AF65-F5344CB8AC3E}">
        <p14:creationId xmlns:p14="http://schemas.microsoft.com/office/powerpoint/2010/main" val="2903577191"/>
      </p:ext>
    </p:extLst>
  </p:cSld>
  <p:clrMapOvr>
    <a:masterClrMapping/>
  </p:clrMapOvr>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1254</TotalTime>
  <Words>743</Words>
  <Application>Microsoft Office PowerPoint</Application>
  <PresentationFormat>On-screen Show (16:9)</PresentationFormat>
  <Paragraphs>74</Paragraphs>
  <Slides>16</Slides>
  <Notes>13</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16</vt:i4>
      </vt:variant>
    </vt:vector>
  </HeadingPairs>
  <TitlesOfParts>
    <vt:vector size="25" baseType="lpstr">
      <vt:lpstr>Arial</vt:lpstr>
      <vt:lpstr>Roboto</vt:lpstr>
      <vt:lpstr>Merriweather</vt:lpstr>
      <vt:lpstr>Muli</vt:lpstr>
      <vt:lpstr>Georgia</vt:lpstr>
      <vt:lpstr>Nunito Light</vt:lpstr>
      <vt:lpstr>Livvic</vt:lpstr>
      <vt:lpstr>Berkshire Swash</vt:lpstr>
      <vt:lpstr>Writing History Thesis by Slidesgo</vt:lpstr>
      <vt:lpstr>What  Is A Customs</vt:lpstr>
      <vt:lpstr>What Is A Customs?</vt:lpstr>
      <vt:lpstr>Nilai – Nilai </vt:lpstr>
      <vt:lpstr>Sistem Nilai Budaya</vt:lpstr>
      <vt:lpstr>Apakah Suatu Sistem Nilai Budaya Memberi Arah &amp; Dorongannya?</vt:lpstr>
      <vt:lpstr>Teori Cylde Kluckhohn</vt:lpstr>
      <vt:lpstr>PowerPoint Presentation</vt:lpstr>
      <vt:lpstr>Kerangka C.Kluckhon Yang menganalisa sistem2 nilai budaya.</vt:lpstr>
      <vt:lpstr>PowerPoint Presentation</vt:lpstr>
      <vt:lpstr>Tujuh unsur kebudayaan universal Clyde Kluckhon</vt:lpstr>
      <vt:lpstr>Teori Leopold pospisil</vt:lpstr>
      <vt:lpstr>Hasil Analisa pikiran Leopold Pospisil</vt:lpstr>
      <vt:lpstr>Analisa komparatif</vt:lpstr>
      <vt:lpstr>Analisa komparatif</vt:lpstr>
      <vt:lpstr>PowerPoint Presentation</vt:lpstr>
      <vt:lpstr>Thanks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What  Is A Customs</dc:title>
  <dc:creator>USER</dc:creator>
  <cp:lastModifiedBy>ACER</cp:lastModifiedBy>
  <cp:revision>23</cp:revision>
  <dcterms:modified xsi:type="dcterms:W3CDTF">2023-09-04T07:01:54Z</dcterms:modified>
</cp:coreProperties>
</file>