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8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66D41-61A7-4402-8A65-7D47003AF363}" type="datetimeFigureOut">
              <a:rPr lang="id-ID" smtClean="0"/>
              <a:t>13/11/2020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4B4B7-E92F-4A22-A5E6-CEF6CA28788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939713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66D41-61A7-4402-8A65-7D47003AF363}" type="datetimeFigureOut">
              <a:rPr lang="id-ID" smtClean="0"/>
              <a:t>13/11/2020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4B4B7-E92F-4A22-A5E6-CEF6CA28788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99048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66D41-61A7-4402-8A65-7D47003AF363}" type="datetimeFigureOut">
              <a:rPr lang="id-ID" smtClean="0"/>
              <a:t>13/11/2020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4B4B7-E92F-4A22-A5E6-CEF6CA28788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783392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66D41-61A7-4402-8A65-7D47003AF363}" type="datetimeFigureOut">
              <a:rPr lang="id-ID" smtClean="0"/>
              <a:t>13/11/2020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4B4B7-E92F-4A22-A5E6-CEF6CA28788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03310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66D41-61A7-4402-8A65-7D47003AF363}" type="datetimeFigureOut">
              <a:rPr lang="id-ID" smtClean="0"/>
              <a:t>13/11/2020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4B4B7-E92F-4A22-A5E6-CEF6CA28788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99157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66D41-61A7-4402-8A65-7D47003AF363}" type="datetimeFigureOut">
              <a:rPr lang="id-ID" smtClean="0"/>
              <a:t>13/11/2020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4B4B7-E92F-4A22-A5E6-CEF6CA28788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77771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66D41-61A7-4402-8A65-7D47003AF363}" type="datetimeFigureOut">
              <a:rPr lang="id-ID" smtClean="0"/>
              <a:t>13/11/2020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4B4B7-E92F-4A22-A5E6-CEF6CA28788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35646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66D41-61A7-4402-8A65-7D47003AF363}" type="datetimeFigureOut">
              <a:rPr lang="id-ID" smtClean="0"/>
              <a:t>13/11/2020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4B4B7-E92F-4A22-A5E6-CEF6CA28788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65508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66D41-61A7-4402-8A65-7D47003AF363}" type="datetimeFigureOut">
              <a:rPr lang="id-ID" smtClean="0"/>
              <a:t>13/11/2020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4B4B7-E92F-4A22-A5E6-CEF6CA28788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76435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66D41-61A7-4402-8A65-7D47003AF363}" type="datetimeFigureOut">
              <a:rPr lang="id-ID" smtClean="0"/>
              <a:t>13/11/2020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4B4B7-E92F-4A22-A5E6-CEF6CA28788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413907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66D41-61A7-4402-8A65-7D47003AF363}" type="datetimeFigureOut">
              <a:rPr lang="id-ID" smtClean="0"/>
              <a:t>13/11/2020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4B4B7-E92F-4A22-A5E6-CEF6CA28788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499932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B66D41-61A7-4402-8A65-7D47003AF363}" type="datetimeFigureOut">
              <a:rPr lang="id-ID" smtClean="0"/>
              <a:t>13/11/2020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E4B4B7-E92F-4A22-A5E6-CEF6CA28788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23451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 smtClean="0"/>
              <a:t>Pengantar Antropologi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dirty="0" smtClean="0"/>
              <a:t>Sesi PPT ke 4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4202093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sz="4000">
                <a:solidFill>
                  <a:srgbClr val="FFCC00"/>
                </a:solidFill>
              </a:rPr>
              <a:t>CABANG2 ANTROPOLOGI (Koentjaraningrat)</a:t>
            </a:r>
            <a:endParaRPr lang="en-US" sz="4000">
              <a:solidFill>
                <a:srgbClr val="FFCC00"/>
              </a:solidFill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id-ID">
                <a:solidFill>
                  <a:srgbClr val="FFCC00"/>
                </a:solidFill>
              </a:rPr>
              <a:t>ANTROPOLOGI</a:t>
            </a:r>
          </a:p>
          <a:p>
            <a:pPr>
              <a:buFont typeface="Wingdings" pitchFamily="2" charset="2"/>
              <a:buNone/>
            </a:pPr>
            <a:endParaRPr lang="id-ID">
              <a:solidFill>
                <a:srgbClr val="FFCC00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id-ID">
                <a:solidFill>
                  <a:srgbClr val="FFCC00"/>
                </a:solidFill>
              </a:rPr>
              <a:t>				ANTROPOLOGI BUDAYA			Prehistori</a:t>
            </a:r>
          </a:p>
          <a:p>
            <a:pPr>
              <a:buFont typeface="Wingdings" pitchFamily="2" charset="2"/>
              <a:buNone/>
            </a:pPr>
            <a:r>
              <a:rPr lang="id-ID">
                <a:solidFill>
                  <a:srgbClr val="FFCC00"/>
                </a:solidFill>
              </a:rPr>
              <a:t>ANTROPOLOGI FISIK	Etnolinguistik</a:t>
            </a:r>
          </a:p>
          <a:p>
            <a:pPr>
              <a:buFont typeface="Wingdings" pitchFamily="2" charset="2"/>
              <a:buNone/>
            </a:pPr>
            <a:r>
              <a:rPr lang="id-ID">
                <a:solidFill>
                  <a:srgbClr val="FFCC00"/>
                </a:solidFill>
              </a:rPr>
              <a:t>							           Etnologi</a:t>
            </a:r>
          </a:p>
          <a:p>
            <a:pPr>
              <a:buFont typeface="Wingdings" pitchFamily="2" charset="2"/>
              <a:buNone/>
            </a:pPr>
            <a:r>
              <a:rPr lang="id-ID">
                <a:solidFill>
                  <a:srgbClr val="FFCC00"/>
                </a:solidFill>
              </a:rPr>
              <a:t>PALEO ANTROPOLOGI	SOMATOLOGI</a:t>
            </a:r>
            <a:endParaRPr lang="en-US">
              <a:solidFill>
                <a:srgbClr val="FFCC00"/>
              </a:solidFill>
            </a:endParaRPr>
          </a:p>
        </p:txBody>
      </p:sp>
      <p:sp>
        <p:nvSpPr>
          <p:cNvPr id="20484" name="Line 4"/>
          <p:cNvSpPr>
            <a:spLocks noChangeShapeType="1"/>
          </p:cNvSpPr>
          <p:nvPr/>
        </p:nvSpPr>
        <p:spPr bwMode="auto">
          <a:xfrm>
            <a:off x="1619250" y="2205038"/>
            <a:ext cx="0" cy="16557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20485" name="Line 5"/>
          <p:cNvSpPr>
            <a:spLocks noChangeShapeType="1"/>
          </p:cNvSpPr>
          <p:nvPr/>
        </p:nvSpPr>
        <p:spPr bwMode="auto">
          <a:xfrm>
            <a:off x="1619250" y="2205038"/>
            <a:ext cx="1512888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20487" name="Line 7"/>
          <p:cNvSpPr>
            <a:spLocks noChangeShapeType="1"/>
          </p:cNvSpPr>
          <p:nvPr/>
        </p:nvSpPr>
        <p:spPr bwMode="auto">
          <a:xfrm>
            <a:off x="1619250" y="4365625"/>
            <a:ext cx="0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20488" name="Line 8"/>
          <p:cNvSpPr>
            <a:spLocks noChangeShapeType="1"/>
          </p:cNvSpPr>
          <p:nvPr/>
        </p:nvSpPr>
        <p:spPr bwMode="auto">
          <a:xfrm>
            <a:off x="1619250" y="4365625"/>
            <a:ext cx="3457575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20489" name="Line 9"/>
          <p:cNvSpPr>
            <a:spLocks noChangeShapeType="1"/>
          </p:cNvSpPr>
          <p:nvPr/>
        </p:nvSpPr>
        <p:spPr bwMode="auto">
          <a:xfrm flipH="1">
            <a:off x="5003800" y="3357563"/>
            <a:ext cx="720725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20490" name="Line 10"/>
          <p:cNvSpPr>
            <a:spLocks noChangeShapeType="1"/>
          </p:cNvSpPr>
          <p:nvPr/>
        </p:nvSpPr>
        <p:spPr bwMode="auto">
          <a:xfrm>
            <a:off x="5724525" y="3357563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20491" name="Line 11"/>
          <p:cNvSpPr>
            <a:spLocks noChangeShapeType="1"/>
          </p:cNvSpPr>
          <p:nvPr/>
        </p:nvSpPr>
        <p:spPr bwMode="auto">
          <a:xfrm>
            <a:off x="5724525" y="3357563"/>
            <a:ext cx="2519363" cy="10080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084617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Because the study of human diversity is such a broad topic,</a:t>
            </a:r>
            <a:r>
              <a:rPr lang="id-ID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anthropology is made up of four subfields: </a:t>
            </a:r>
            <a:endParaRPr lang="id-ID" dirty="0" smtClean="0">
              <a:solidFill>
                <a:srgbClr val="0033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dirty="0" smtClean="0">
              <a:solidFill>
                <a:srgbClr val="0033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80000"/>
              </a:lnSpc>
            </a:pPr>
            <a:r>
              <a:rPr lang="en-US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Socio</a:t>
            </a:r>
            <a:r>
              <a:rPr lang="id-ID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-</a:t>
            </a:r>
            <a:r>
              <a:rPr lang="en-US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cultural anthropology – the study of present-day cultures around the world</a:t>
            </a:r>
            <a:br>
              <a:rPr lang="en-US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id-ID" dirty="0" smtClean="0">
              <a:solidFill>
                <a:srgbClr val="0033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80000"/>
              </a:lnSpc>
            </a:pPr>
            <a:r>
              <a:rPr lang="en-US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Linguistic anthropology – the study of communication practices in present-day cultures around the world</a:t>
            </a:r>
            <a:endParaRPr lang="id-ID" dirty="0" smtClean="0">
              <a:solidFill>
                <a:srgbClr val="0033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id-ID" dirty="0" smtClean="0">
              <a:solidFill>
                <a:srgbClr val="0033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80000"/>
              </a:lnSpc>
            </a:pPr>
            <a:r>
              <a:rPr lang="en-US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Archeology – learning about earlier cultures by examining the artifacts that they left behind</a:t>
            </a:r>
            <a:endParaRPr lang="id-ID" dirty="0" smtClean="0">
              <a:solidFill>
                <a:srgbClr val="0033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id-ID" dirty="0" smtClean="0">
              <a:solidFill>
                <a:srgbClr val="0033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80000"/>
              </a:lnSpc>
            </a:pPr>
            <a:r>
              <a:rPr lang="en-US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Physical anthropology – learning about humans' biological aspects by examining their skeletal and other physical remains; it includes research on human evolution as well as forensic studies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8485866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d-ID">
                <a:solidFill>
                  <a:srgbClr val="FFCC00"/>
                </a:solidFill>
              </a:rPr>
              <a:t>ETNOLOGI</a:t>
            </a:r>
            <a:endParaRPr lang="en-US">
              <a:solidFill>
                <a:srgbClr val="FFCC00"/>
              </a:solidFill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id-ID"/>
              <a:t>							</a:t>
            </a:r>
            <a:r>
              <a:rPr lang="id-ID" b="1">
                <a:solidFill>
                  <a:srgbClr val="FFCC00"/>
                </a:solidFill>
              </a:rPr>
              <a:t>ETNOLOGI</a:t>
            </a:r>
          </a:p>
          <a:p>
            <a:pPr>
              <a:buFont typeface="Wingdings" pitchFamily="2" charset="2"/>
              <a:buNone/>
            </a:pPr>
            <a:endParaRPr lang="id-ID" b="1">
              <a:solidFill>
                <a:srgbClr val="FFCC00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id-ID" b="1">
                <a:solidFill>
                  <a:srgbClr val="FFCC00"/>
                </a:solidFill>
              </a:rPr>
              <a:t>DESCRIPTIVE INTEGRATION</a:t>
            </a:r>
          </a:p>
          <a:p>
            <a:pPr>
              <a:buFont typeface="Wingdings" pitchFamily="2" charset="2"/>
              <a:buNone/>
            </a:pPr>
            <a:endParaRPr lang="id-ID" b="1">
              <a:solidFill>
                <a:srgbClr val="FFCC00"/>
              </a:solidFill>
            </a:endParaRPr>
          </a:p>
          <a:p>
            <a:pPr>
              <a:buFont typeface="Wingdings" pitchFamily="2" charset="2"/>
              <a:buNone/>
            </a:pPr>
            <a:endParaRPr lang="id-ID" b="1">
              <a:solidFill>
                <a:srgbClr val="FFCC00"/>
              </a:solidFill>
            </a:endParaRPr>
          </a:p>
          <a:p>
            <a:pPr>
              <a:buFont typeface="Wingdings" pitchFamily="2" charset="2"/>
              <a:buNone/>
            </a:pPr>
            <a:endParaRPr lang="id-ID" b="1">
              <a:solidFill>
                <a:srgbClr val="FFCC00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id-ID" b="1">
                <a:solidFill>
                  <a:srgbClr val="FFCC00"/>
                </a:solidFill>
              </a:rPr>
              <a:t>			GENERALIZING APPROACH</a:t>
            </a:r>
            <a:endParaRPr lang="en-US" b="1">
              <a:solidFill>
                <a:srgbClr val="FFCC00"/>
              </a:solidFill>
            </a:endParaRPr>
          </a:p>
        </p:txBody>
      </p:sp>
      <p:sp>
        <p:nvSpPr>
          <p:cNvPr id="21508" name="Line 4"/>
          <p:cNvSpPr>
            <a:spLocks noChangeShapeType="1"/>
          </p:cNvSpPr>
          <p:nvPr/>
        </p:nvSpPr>
        <p:spPr bwMode="auto">
          <a:xfrm flipH="1">
            <a:off x="4787900" y="2060575"/>
            <a:ext cx="1152525" cy="7207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21509" name="Line 5"/>
          <p:cNvSpPr>
            <a:spLocks noChangeShapeType="1"/>
          </p:cNvSpPr>
          <p:nvPr/>
        </p:nvSpPr>
        <p:spPr bwMode="auto">
          <a:xfrm>
            <a:off x="6804025" y="2205038"/>
            <a:ext cx="0" cy="28082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4646300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d-ID">
                <a:solidFill>
                  <a:srgbClr val="FFCC00"/>
                </a:solidFill>
                <a:latin typeface="Verdana" pitchFamily="34" charset="0"/>
              </a:rPr>
              <a:t>ETNOLOGI</a:t>
            </a:r>
            <a:endParaRPr lang="en-US">
              <a:solidFill>
                <a:srgbClr val="FFCC00"/>
              </a:solidFill>
              <a:latin typeface="Verdana" pitchFamily="34" charset="0"/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d-ID" sz="2800" b="1">
                <a:solidFill>
                  <a:srgbClr val="FFCC00"/>
                </a:solidFill>
                <a:latin typeface="Verdana" pitchFamily="34" charset="0"/>
              </a:rPr>
              <a:t>ILMU BAGIAN YANG MENCOBA MENCAPAI PENGERTIAN MENGENAI DASAR-DASAR KEBUDAYAAN MANUSIA, DENGAN MEMPELAJARI KEBUDAYAAN DALAM KEHIDUPAN MASYARAKAT DARI SEBANYAK MUNGKIN SUKU BANGSA YANG TERSEBAR DI SELURUH MUKA BUMI PADA MASA SEKARANG INI.</a:t>
            </a:r>
            <a:endParaRPr lang="en-US" sz="2800" b="1">
              <a:solidFill>
                <a:srgbClr val="FFCC00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11500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d-ID" sz="4000">
                <a:solidFill>
                  <a:srgbClr val="FF9900"/>
                </a:solidFill>
                <a:latin typeface="Verdana" pitchFamily="34" charset="0"/>
              </a:rPr>
              <a:t>DESCRIPTIVE INTEGRATION</a:t>
            </a:r>
            <a:endParaRPr lang="en-US" sz="4000">
              <a:solidFill>
                <a:srgbClr val="FF9900"/>
              </a:solidFill>
              <a:latin typeface="Verdana" pitchFamily="34" charset="0"/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d-ID">
                <a:solidFill>
                  <a:srgbClr val="FF9900"/>
                </a:solidFill>
                <a:latin typeface="Verdana" pitchFamily="34" charset="0"/>
              </a:rPr>
              <a:t>MENGOLAH DAN MENGINTEGRASIKAN MENJADI SATU HASIL-HASIL PENELITIAN DARI SUB-SUB ILMU ANTROPOLOGI FISIK, ETNOLINGUISTIK, ILMU PREHISTORI, DAN ETNOGRAFI. SELALU MENGENAI SATU DAERAH TERTENTU</a:t>
            </a:r>
            <a:r>
              <a:rPr lang="id-ID">
                <a:latin typeface="Verdana" pitchFamily="34" charset="0"/>
              </a:rPr>
              <a:t>. </a:t>
            </a:r>
            <a:endParaRPr lang="en-US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9945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GENERALIZING APPROACH</a:t>
            </a:r>
            <a:endParaRPr lang="en-US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id-ID"/>
              <a:t>   MENCARI PRINSIP-PRINSIP PERSAMAAN DI BELAKANG ANEKA WARNA DALAM BERIBU-RIBU MASYARAKAT DAN KEBUDAYAAN DARI KELOMPOK-KELOMPOK MANUSIA DI MUKA BUMI.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3548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d-ID" sz="4000"/>
              <a:t>KEDUDUKAN ANTROPOLOGI</a:t>
            </a:r>
            <a:endParaRPr lang="en-US" sz="400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d-ID"/>
              <a:t>Antropologi bukan satu-satunya disiplin yang mempelajari manusia.</a:t>
            </a:r>
          </a:p>
          <a:p>
            <a:r>
              <a:rPr lang="id-ID"/>
              <a:t>Bersama-sama dengan psikologi, ekonomi, sosiologi atau psikologi, antropologi mempelajari manusia namun dengan sudut pandang yang berbeda.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9526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ANTROPOLOGI FISIK</a:t>
            </a: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d-ID" sz="4000"/>
              <a:t>Studi sistematis tentang makhluk manusia sebagai organisme biologis</a:t>
            </a:r>
            <a:endParaRPr lang="en-US" sz="4000"/>
          </a:p>
        </p:txBody>
      </p:sp>
    </p:spTree>
    <p:extLst>
      <p:ext uri="{BB962C8B-B14F-4D97-AF65-F5344CB8AC3E}">
        <p14:creationId xmlns:p14="http://schemas.microsoft.com/office/powerpoint/2010/main" val="42682784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ANTROPOLOGI BUDAYA</a:t>
            </a: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d-ID"/>
              <a:t>CABANG ANTROPOLOGI YANG MENGKHUSUSKAN DIRI PADA POLA-POLA KEHIDUPAN MASYARAKAT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5526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ARKEOLOGI</a:t>
            </a:r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d-ID"/>
              <a:t>STUDI MENGENAI OBYEK MATERIAL, BIASANYA DARI MASA LAMPAU, UNTUK MENGURAIKAN DAN MENJELASKAN PERILAKU MANUSIA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9117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ANTROPOLOGI (Haviland)</a:t>
            </a: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d-ID"/>
              <a:t>SUATU STUDI TENTANG UMAT MANUSIA YANG BERUSAHA MENYUSUN GENERALISASI YANG BERMANFAAT TENTANG MANUSIA DAN PERILAKUNYA DAN UNTUK MEMPEROLEH PENGERTIAN YANG LENGKAP TENTANG KEANEKARAGAMAN MANUSIA.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56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ANTROPOLOGI LINGUISTIK</a:t>
            </a: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d-ID"/>
              <a:t>CABANG ANTROPOLOGI YANG MEMPELAJARI KEBUDAYAAN DITINJAU DARI SUDUT KOMPARATIF ATAU HISTORIS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7406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ETNOGRAFI</a:t>
            </a:r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d-ID"/>
              <a:t>DESKRIPSI SISTEMATIS DARI KEBUDAYAAN BERDASARKAN OBSERVASI TANGAN PERTAMA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05624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609600" indent="-609600"/>
            <a:r>
              <a:rPr lang="id-ID" dirty="0"/>
              <a:t>CULTURAL </a:t>
            </a:r>
            <a:r>
              <a:rPr lang="id-ID" dirty="0" smtClean="0"/>
              <a:t>UNIVERSAL</a:t>
            </a:r>
            <a:br>
              <a:rPr lang="id-ID" dirty="0" smtClean="0"/>
            </a:b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SISTEM PERALATAN DAN PERLENGKAPAN HIDUP.</a:t>
            </a:r>
            <a:br>
              <a:rPr lang="id-ID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id-ID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SISTEM MATA PENCAHARIAN HIDUP</a:t>
            </a:r>
            <a:br>
              <a:rPr lang="id-ID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id-ID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SISTEM KEMASYARAKATAN</a:t>
            </a:r>
            <a:br>
              <a:rPr lang="id-ID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id-ID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BAHASA</a:t>
            </a:r>
            <a:br>
              <a:rPr lang="id-ID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id-ID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KESENIAN</a:t>
            </a:r>
            <a:br>
              <a:rPr lang="id-ID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id-ID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SISTEM PENGETAHUAN</a:t>
            </a:r>
            <a:br>
              <a:rPr lang="id-ID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id-ID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SISTEM RELIGI</a:t>
            </a:r>
            <a:r>
              <a:rPr lang="en-US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US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821983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d-ID" sz="4000"/>
              <a:t>ANTROPOLOGI (Koentjraningrat)</a:t>
            </a:r>
            <a:endParaRPr lang="en-US" sz="400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lnSpc>
                <a:spcPct val="90000"/>
              </a:lnSpc>
            </a:pPr>
            <a:r>
              <a:rPr lang="id-ID" sz="2400"/>
              <a:t>Memperhatikan lima masalah makhluk manusia :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id-ID" sz="2400"/>
              <a:t>Sejarah terjadinya dan perkembangan manusia sebagai makhluk biologis.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id-ID" sz="2400"/>
              <a:t>Sejarah terjadinya aneka warna makhluk manusia dipandang dari sudut ciri-ciri tubuhnya.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id-ID" sz="2400"/>
              <a:t>Persebaran dan terjadinya aneka warna bahasa yang diucapkan manusia di seluruh dunia.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id-ID" sz="2400"/>
              <a:t>Perkembangan, persebaran dan terjadinya aneka warna dari kebudayaan manusia di seluruh dunia.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id-ID" sz="2400"/>
              <a:t>Dasar2 dan aneka warna kebudayaan manusia dalam kehidupan masyarakat2 dan suku2 bangsa yang tersebar di seluruh muka bumi. 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8258000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sz="4000"/>
              <a:t>APAKAH YANG DIKERJAKAN PARA ANTROPOLOG?</a:t>
            </a:r>
            <a:endParaRPr lang="en-US" sz="400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d-ID"/>
              <a:t>Mempelajari manusia sebagai organisme biologis</a:t>
            </a:r>
          </a:p>
          <a:p>
            <a:r>
              <a:rPr lang="id-ID"/>
              <a:t>Melacak perkembangan manusia menurut evolusinya</a:t>
            </a:r>
          </a:p>
          <a:p>
            <a:r>
              <a:rPr lang="id-ID"/>
              <a:t>Meletakkan perhatian pada kebudayaan manusia atau cara hidupnya dalam masyarakat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8401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sz="4000"/>
              <a:t>BAGAIMANA AHLI ANTROPOLOGI MENGERJAKANNYA?</a:t>
            </a:r>
            <a:endParaRPr lang="en-US" sz="400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  <a:p>
            <a:r>
              <a:rPr lang="id-ID"/>
              <a:t>Berusaha merumuskan dan menguji hipotesis atau mencoba menjelaskan fenomena yang diamati.</a:t>
            </a:r>
          </a:p>
          <a:p>
            <a:r>
              <a:rPr lang="id-ID"/>
              <a:t>Untuk menyusun hipotesis seobyektif mungkin dan sebebas mungkin dari prasangka (bias) kebudayaan.</a:t>
            </a:r>
          </a:p>
          <a:p>
            <a:pPr>
              <a:buFont typeface="Wingdings" pitchFamily="2" charset="2"/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1919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HIPOTESIS</a:t>
            </a: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d-ID"/>
              <a:t>PENJELASAN SEMENTARA MENGENAI HUBUNGAN ANTARA FENOMENA-FENOMENA TERTENTU</a:t>
            </a:r>
          </a:p>
          <a:p>
            <a:pPr>
              <a:buFont typeface="Wingdings" pitchFamily="2" charset="2"/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3171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TEORI</a:t>
            </a:r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d-ID"/>
              <a:t>SISTEM DARI HIPOTESIS-HIPOTESIS YANG SUDAH TERUJI YANG MENJELASKAN FENOMENA-FENOMENA SECARA SISTEMATIS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7291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d-ID" sz="4000"/>
              <a:t>KEKHUSUSAN AHLI ANTROPOLOGI</a:t>
            </a:r>
            <a:endParaRPr lang="en-US" sz="400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d-ID"/>
              <a:t>Melakukan penelitian dengan cara menenggelamkan diri di lapangan, dan membiasakan diri dengan keadaan yang sekecil-kecilnya, sehingga mereka mulai dapat mengenali berbagai pola yang terdapat pada datanya.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4519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sz="4000"/>
              <a:t>	CABANG2 ANTROPOLOGI (Haviland)</a:t>
            </a:r>
            <a:endParaRPr lang="en-US" sz="400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id-ID"/>
              <a:t>				ANTROPOLOGI </a:t>
            </a:r>
          </a:p>
          <a:p>
            <a:pPr>
              <a:lnSpc>
                <a:spcPct val="90000"/>
              </a:lnSpc>
            </a:pPr>
            <a:endParaRPr lang="id-ID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id-ID"/>
              <a:t>ANTROPOLOGI FISIK							ANTROPOLOGI BUDAYA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id-ID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id-ID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id-ID"/>
              <a:t>ETNOLOGI				LINGUISTIK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id-ID"/>
              <a:t>				ARKEOLOGI</a:t>
            </a:r>
            <a:endParaRPr lang="en-US"/>
          </a:p>
        </p:txBody>
      </p:sp>
      <p:sp>
        <p:nvSpPr>
          <p:cNvPr id="10244" name="Line 4"/>
          <p:cNvSpPr>
            <a:spLocks noChangeShapeType="1"/>
          </p:cNvSpPr>
          <p:nvPr/>
        </p:nvSpPr>
        <p:spPr bwMode="auto">
          <a:xfrm flipH="1">
            <a:off x="2268538" y="2060575"/>
            <a:ext cx="2303462" cy="5762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10245" name="Line 5"/>
          <p:cNvSpPr>
            <a:spLocks noChangeShapeType="1"/>
          </p:cNvSpPr>
          <p:nvPr/>
        </p:nvSpPr>
        <p:spPr bwMode="auto">
          <a:xfrm>
            <a:off x="4572000" y="2060575"/>
            <a:ext cx="504825" cy="9366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10246" name="Line 6"/>
          <p:cNvSpPr>
            <a:spLocks noChangeShapeType="1"/>
          </p:cNvSpPr>
          <p:nvPr/>
        </p:nvSpPr>
        <p:spPr bwMode="auto">
          <a:xfrm flipH="1">
            <a:off x="2484438" y="3644900"/>
            <a:ext cx="2879725" cy="10080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10247" name="Line 7"/>
          <p:cNvSpPr>
            <a:spLocks noChangeShapeType="1"/>
          </p:cNvSpPr>
          <p:nvPr/>
        </p:nvSpPr>
        <p:spPr bwMode="auto">
          <a:xfrm flipH="1">
            <a:off x="5076825" y="3716338"/>
            <a:ext cx="287338" cy="14414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10248" name="Line 8"/>
          <p:cNvSpPr>
            <a:spLocks noChangeShapeType="1"/>
          </p:cNvSpPr>
          <p:nvPr/>
        </p:nvSpPr>
        <p:spPr bwMode="auto">
          <a:xfrm>
            <a:off x="5364163" y="3644900"/>
            <a:ext cx="1079500" cy="9366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293933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445</Words>
  <Application>Microsoft Office PowerPoint</Application>
  <PresentationFormat>On-screen Show (4:3)</PresentationFormat>
  <Paragraphs>77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Pengantar Antropologi</vt:lpstr>
      <vt:lpstr>ANTROPOLOGI (Haviland)</vt:lpstr>
      <vt:lpstr>ANTROPOLOGI (Koentjraningrat)</vt:lpstr>
      <vt:lpstr>APAKAH YANG DIKERJAKAN PARA ANTROPOLOG?</vt:lpstr>
      <vt:lpstr>BAGAIMANA AHLI ANTROPOLOGI MENGERJAKANNYA?</vt:lpstr>
      <vt:lpstr>HIPOTESIS</vt:lpstr>
      <vt:lpstr>TEORI</vt:lpstr>
      <vt:lpstr>KEKHUSUSAN AHLI ANTROPOLOGI</vt:lpstr>
      <vt:lpstr> CABANG2 ANTROPOLOGI (Haviland)</vt:lpstr>
      <vt:lpstr>CABANG2 ANTROPOLOGI (Koentjaraningrat)</vt:lpstr>
      <vt:lpstr>PowerPoint Presentation</vt:lpstr>
      <vt:lpstr>ETNOLOGI</vt:lpstr>
      <vt:lpstr>ETNOLOGI</vt:lpstr>
      <vt:lpstr>DESCRIPTIVE INTEGRATION</vt:lpstr>
      <vt:lpstr>GENERALIZING APPROACH</vt:lpstr>
      <vt:lpstr>KEDUDUKAN ANTROPOLOGI</vt:lpstr>
      <vt:lpstr>ANTROPOLOGI FISIK</vt:lpstr>
      <vt:lpstr>ANTROPOLOGI BUDAYA</vt:lpstr>
      <vt:lpstr>ARKEOLOGI</vt:lpstr>
      <vt:lpstr>ANTROPOLOGI LINGUISTIK</vt:lpstr>
      <vt:lpstr>ETNOGRAFI</vt:lpstr>
      <vt:lpstr>CULTURAL UNIVERSAL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Pengantar Antropologi</dc:title>
  <dc:creator>ASUS</dc:creator>
  <cp:lastModifiedBy>ASUS</cp:lastModifiedBy>
  <cp:revision>1</cp:revision>
  <dcterms:created xsi:type="dcterms:W3CDTF">2020-11-13T11:03:16Z</dcterms:created>
  <dcterms:modified xsi:type="dcterms:W3CDTF">2020-11-13T11:05:31Z</dcterms:modified>
</cp:coreProperties>
</file>