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88DC-1881-4EF6-BA7D-4207B9519643}" type="datetimeFigureOut">
              <a:rPr lang="id-ID" smtClean="0"/>
              <a:t>13/11/2020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2EEE-45F1-4826-87E9-96A4AF71F31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32014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88DC-1881-4EF6-BA7D-4207B9519643}" type="datetimeFigureOut">
              <a:rPr lang="id-ID" smtClean="0"/>
              <a:t>13/11/2020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2EEE-45F1-4826-87E9-96A4AF71F31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7756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88DC-1881-4EF6-BA7D-4207B9519643}" type="datetimeFigureOut">
              <a:rPr lang="id-ID" smtClean="0"/>
              <a:t>13/11/2020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2EEE-45F1-4826-87E9-96A4AF71F31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7926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88DC-1881-4EF6-BA7D-4207B9519643}" type="datetimeFigureOut">
              <a:rPr lang="id-ID" smtClean="0"/>
              <a:t>13/11/2020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2EEE-45F1-4826-87E9-96A4AF71F31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05786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88DC-1881-4EF6-BA7D-4207B9519643}" type="datetimeFigureOut">
              <a:rPr lang="id-ID" smtClean="0"/>
              <a:t>13/11/2020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2EEE-45F1-4826-87E9-96A4AF71F31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64934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88DC-1881-4EF6-BA7D-4207B9519643}" type="datetimeFigureOut">
              <a:rPr lang="id-ID" smtClean="0"/>
              <a:t>13/11/2020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2EEE-45F1-4826-87E9-96A4AF71F31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86689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88DC-1881-4EF6-BA7D-4207B9519643}" type="datetimeFigureOut">
              <a:rPr lang="id-ID" smtClean="0"/>
              <a:t>13/11/2020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2EEE-45F1-4826-87E9-96A4AF71F31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68417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88DC-1881-4EF6-BA7D-4207B9519643}" type="datetimeFigureOut">
              <a:rPr lang="id-ID" smtClean="0"/>
              <a:t>13/11/2020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2EEE-45F1-4826-87E9-96A4AF71F31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58608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88DC-1881-4EF6-BA7D-4207B9519643}" type="datetimeFigureOut">
              <a:rPr lang="id-ID" smtClean="0"/>
              <a:t>13/11/2020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2EEE-45F1-4826-87E9-96A4AF71F31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70054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88DC-1881-4EF6-BA7D-4207B9519643}" type="datetimeFigureOut">
              <a:rPr lang="id-ID" smtClean="0"/>
              <a:t>13/11/2020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2EEE-45F1-4826-87E9-96A4AF71F31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68299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88DC-1881-4EF6-BA7D-4207B9519643}" type="datetimeFigureOut">
              <a:rPr lang="id-ID" smtClean="0"/>
              <a:t>13/11/2020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2EEE-45F1-4826-87E9-96A4AF71F31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597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E88DC-1881-4EF6-BA7D-4207B9519643}" type="datetimeFigureOut">
              <a:rPr lang="id-ID" smtClean="0"/>
              <a:t>13/11/2020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C2EEE-45F1-4826-87E9-96A4AF71F31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70607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Pengantar Antropologi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smtClean="0"/>
              <a:t>Slide PPT sesi ke 3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199781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81000"/>
            <a:ext cx="8382000" cy="6096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Menurut Ralfh L Beals dan Harry </a:t>
            </a:r>
            <a:r>
              <a:rPr lang="it-IT" sz="2800"/>
              <a:t>Hoijen : 1954: 2 </a:t>
            </a:r>
          </a:p>
          <a:p>
            <a:pPr>
              <a:lnSpc>
                <a:spcPct val="90000"/>
              </a:lnSpc>
            </a:pPr>
            <a:r>
              <a:rPr lang="it-IT" sz="2800"/>
              <a:t>antropologi adalah ilmu yang mempelajarai manusia dan semua apa yang dikerjakannya </a:t>
            </a:r>
          </a:p>
          <a:p>
            <a:pPr>
              <a:lnSpc>
                <a:spcPct val="90000"/>
              </a:lnSpc>
              <a:buFontTx/>
              <a:buNone/>
            </a:pPr>
            <a:endParaRPr lang="it-IT" sz="2800"/>
          </a:p>
          <a:p>
            <a:pPr>
              <a:lnSpc>
                <a:spcPct val="90000"/>
              </a:lnSpc>
            </a:pPr>
            <a:r>
              <a:rPr lang="it-IT" sz="2800"/>
              <a:t>Allan H Smith &amp; John L Fischer </a:t>
            </a:r>
          </a:p>
          <a:p>
            <a:pPr>
              <a:lnSpc>
                <a:spcPct val="90000"/>
              </a:lnSpc>
            </a:pPr>
            <a:r>
              <a:rPr lang="it-IT" sz="2800"/>
              <a:t>Banyak ilmu sosial mempelajari manusia, ilmu antropologi berusaha untuk melihat manusia dengan segala komplekstasnya, </a:t>
            </a:r>
            <a:r>
              <a:rPr lang="es-ES" sz="2800"/>
              <a:t>atau manusia dengan segala aspeknya. </a:t>
            </a:r>
          </a:p>
          <a:p>
            <a:pPr>
              <a:lnSpc>
                <a:spcPct val="90000"/>
              </a:lnSpc>
              <a:buFontTx/>
              <a:buNone/>
            </a:pPr>
            <a:endParaRPr lang="es-ES" sz="2800"/>
          </a:p>
          <a:p>
            <a:pPr>
              <a:lnSpc>
                <a:spcPct val="90000"/>
              </a:lnSpc>
            </a:pPr>
            <a:r>
              <a:rPr lang="es-ES" sz="2800"/>
              <a:t>Aspek-aspek itu menyangkut asal mula, </a:t>
            </a:r>
            <a:r>
              <a:rPr lang="sv-SE" sz="2800"/>
              <a:t>perkembangan, sifat, dan ciri-ciri manusia serta kebudayaaannya 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2784442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sv-SE" sz="3600"/>
              <a:t>Perhatian Antropologi</a:t>
            </a:r>
            <a:r>
              <a:rPr lang="sv-SE" sz="4000"/>
              <a:t> </a:t>
            </a:r>
            <a:endParaRPr lang="en-US" sz="400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534400" cy="5105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v-SE" sz="3000"/>
              <a:t>Bekas-bekas kebudayaan manusia zaman purba yang dijadikan dasar untuk mempelajari manusia jaman sekarang ini. </a:t>
            </a:r>
          </a:p>
          <a:p>
            <a:pPr>
              <a:lnSpc>
                <a:spcPct val="80000"/>
              </a:lnSpc>
              <a:buFontTx/>
              <a:buNone/>
            </a:pPr>
            <a:endParaRPr lang="sv-SE" sz="3000"/>
          </a:p>
          <a:p>
            <a:pPr>
              <a:lnSpc>
                <a:spcPct val="80000"/>
              </a:lnSpc>
            </a:pPr>
            <a:r>
              <a:rPr lang="sv-SE" sz="3000"/>
              <a:t>Seabad yang lalu Antropologi hanya tertarik mempelajari kelompok-kelompok kecil masyarakat, suku-suku, kebudayaan, kampung-kampung sera minoritas, namun sekarang Antropologi telah lebih maju dengan </a:t>
            </a:r>
            <a:r>
              <a:rPr lang="it-IT" sz="3000"/>
              <a:t>mempelajarai manusia dari berbagai segi atau sudut. Banyaknya kekhususan/cabang Antropologi tertentu.</a:t>
            </a:r>
            <a:r>
              <a:rPr lang="it-IT" sz="2800"/>
              <a:t> 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21600440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257800"/>
          </a:xfrm>
        </p:spPr>
        <p:txBody>
          <a:bodyPr/>
          <a:lstStyle/>
          <a:p>
            <a:r>
              <a:rPr lang="it-IT"/>
              <a:t>Antropologi hanya tertarik mempelajari kelompok-kelompok kecil masyarakat, suku, kebudayaan, kampung-kampung </a:t>
            </a:r>
            <a:r>
              <a:rPr lang="sv-SE"/>
              <a:t>serta minoritas, namun sekarang </a:t>
            </a:r>
          </a:p>
          <a:p>
            <a:pPr>
              <a:buFontTx/>
              <a:buNone/>
            </a:pPr>
            <a:endParaRPr lang="sv-SE"/>
          </a:p>
          <a:p>
            <a:r>
              <a:rPr lang="sv-SE"/>
              <a:t>Antropologi telah lebih maju dengan mempelajarai manusia dari berbagai segi atau sudut. Baik yang telah maju maupun primitif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863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/>
              <a:t>Antropolgi fisik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Tulisan Darwin ”The origin of spicies” Antropologi fisik berkembang pesat dengan melakukan penelitian-penelitian terhadap asal mula dan perkembangan manusia. Manusia asalnya monyet, karena makhluk hidup mengalami evolusi.Antropologi ingin membuktikan dengan melakukan berbagai penelitian terhadap kera dan monyet di seluruh dunia. </a:t>
            </a:r>
          </a:p>
        </p:txBody>
      </p:sp>
    </p:spTree>
    <p:extLst>
      <p:ext uri="{BB962C8B-B14F-4D97-AF65-F5344CB8AC3E}">
        <p14:creationId xmlns:p14="http://schemas.microsoft.com/office/powerpoint/2010/main" val="38339478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8" name="Picture 6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609600"/>
            <a:ext cx="8229600" cy="5638800"/>
          </a:xfrm>
        </p:spPr>
      </p:pic>
    </p:spTree>
    <p:extLst>
      <p:ext uri="{BB962C8B-B14F-4D97-AF65-F5344CB8AC3E}">
        <p14:creationId xmlns:p14="http://schemas.microsoft.com/office/powerpoint/2010/main" val="38454989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/>
              <a:t>Penelitian ingin mengetahui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Apakah monyet itu poligami atau monogami? </a:t>
            </a:r>
          </a:p>
          <a:p>
            <a:pPr>
              <a:lnSpc>
                <a:spcPct val="90000"/>
              </a:lnSpc>
            </a:pPr>
            <a:r>
              <a:rPr lang="en-US" sz="2800"/>
              <a:t>Berkelompok atau sendiri? </a:t>
            </a:r>
          </a:p>
          <a:p>
            <a:pPr>
              <a:lnSpc>
                <a:spcPct val="90000"/>
              </a:lnSpc>
            </a:pPr>
            <a:r>
              <a:rPr lang="en-US" sz="2800"/>
              <a:t>Apakah dapat berkomunikasi ? </a:t>
            </a:r>
          </a:p>
          <a:p>
            <a:pPr>
              <a:lnSpc>
                <a:spcPct val="90000"/>
              </a:lnSpc>
            </a:pPr>
            <a:r>
              <a:rPr lang="en-US" sz="2800"/>
              <a:t>Bagaimana mereka memecahkan masalnya?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Pertanyaan-pertanyaan tersebut digunakan sebagai dasar melakukan penelitian untuk membuktikan apakah asal-usul manusia </a:t>
            </a:r>
          </a:p>
          <a:p>
            <a:pPr>
              <a:lnSpc>
                <a:spcPct val="90000"/>
              </a:lnSpc>
            </a:pPr>
            <a:r>
              <a:rPr lang="en-US" sz="2800"/>
              <a:t>Walaupun sampai belum ada jawaban, namun usaha mempelajari asal mula manusia tidak pernah dihentikan. </a:t>
            </a:r>
          </a:p>
        </p:txBody>
      </p:sp>
    </p:spTree>
    <p:extLst>
      <p:ext uri="{BB962C8B-B14F-4D97-AF65-F5344CB8AC3E}">
        <p14:creationId xmlns:p14="http://schemas.microsoft.com/office/powerpoint/2010/main" val="2408597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Antropologi Budaya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Menurut orang awam membicarakan Antropologi hanyalah berfikir tentang fosil-fosil. Memang pemikiran yang demikian tidak selamanya salah karena mempelajari fosil merupakan suatu cabang penelitian Antropologi. </a:t>
            </a:r>
            <a:r>
              <a:rPr lang="it-IT"/>
              <a:t>Arkheologi pada dasarnya berbeda dengan Antropologi, di mana sesungguhnya arkheologi merupakan salah satu cabang Antropologi.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863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4000"/>
              <a:t>Bedanya dengan Antropologi Fisik </a:t>
            </a:r>
            <a:endParaRPr lang="en-US" sz="400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/>
              <a:t>Antropologi fisik mempelajari manusia dari segi </a:t>
            </a:r>
            <a:r>
              <a:rPr lang="sv-SE"/>
              <a:t>biologi misalnya, bentuk tubuh, warna rambut, warna kulit, dan lainnya, maka Antropologi budaya melihat atau mempelajari manusia yang berkaitan dengan materi-materi </a:t>
            </a:r>
            <a:r>
              <a:rPr lang="fi-FI"/>
              <a:t>kebudayaan seperti misalnya, alat-alat hidup, perumahan, kesenian-kesenian, norma, perilaku dan lain sebagainya yang ada dalam masyarakat.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436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Perkembangan Antropologi </a:t>
            </a: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2800"/>
              <a:t>Antropologi berkembang pesat setelah diketemukan dan diketahui adanya hubungan antara bahasa Sansekerta, Latin, Yunani dan Germania. Kerena penyelidikannya bersifat historis komparatif dalam kebudayaan yang terus berkembang. </a:t>
            </a:r>
          </a:p>
          <a:p>
            <a:r>
              <a:rPr lang="sv-SE" sz="2800"/>
              <a:t>Kemudian berdiri museum etnologi dan etnografi diseluruh dunia selama abad ke 19 </a:t>
            </a:r>
            <a:r>
              <a:rPr lang="it-IT" sz="2800"/>
              <a:t>dan awal abad 20. 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2168710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Di Indonesia </a:t>
            </a: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/>
              <a:t>Perkembangan antropologi di mulai dengan penelitian adat-istiadat, sistem kepercayaan, struktur sosial dan kesenian dari suku-suku yang tersebar di seluruh wilayah nusantara sejak zaman penjajahan Belanda. </a:t>
            </a:r>
            <a:r>
              <a:rPr lang="fi-FI"/>
              <a:t>Tulisan-tulisan tersebut digunakan sebagai landasan kebijaksanaan pemerintah kolonial.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665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Oleh Perguruan Tinggi </a:t>
            </a: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Penyelidikan dan penulisan dalam rangka pengembangan etnologi dan antropologi sosial oleh perguruan tinggi dimulai setelah penyelidikan bahasa dan budaya. Lembaga tersebut bernama “Taal en cultural onderzoek” di Universitas Indonesia Jakarta.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18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Fase pertama </a:t>
            </a: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i-FI"/>
              <a:t>Pada awal tahun 1800-an negara-negara Eropa Barat melakukkan kolonialisasi atas negara–negara Afrika, Asia dan Amerika. </a:t>
            </a:r>
          </a:p>
          <a:p>
            <a:pPr>
              <a:lnSpc>
                <a:spcPct val="90000"/>
              </a:lnSpc>
              <a:buFontTx/>
              <a:buNone/>
            </a:pPr>
            <a:endParaRPr lang="sv-SE"/>
          </a:p>
          <a:p>
            <a:pPr>
              <a:lnSpc>
                <a:spcPct val="90000"/>
              </a:lnSpc>
            </a:pPr>
            <a:r>
              <a:rPr lang="sv-SE"/>
              <a:t>Menurut pandangan orang Eropa bangsa-bangsa yang dijajah masih primitif, buas dan sering dikatakan bangsa-bangsa yang masih asli, yang belum mengalami </a:t>
            </a:r>
            <a:r>
              <a:rPr lang="es-ES"/>
              <a:t>perubahan dan kemajuan.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912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Fase kedua </a:t>
            </a: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/>
              <a:t>Pada fase ini pertengahan abad 19 </a:t>
            </a:r>
            <a:r>
              <a:rPr lang="sv-SE"/>
              <a:t>banyak ditemukan tulisan mengenai aneka warna kebudayaan dan tingkat evolusinya.</a:t>
            </a:r>
          </a:p>
          <a:p>
            <a:pPr>
              <a:buFontTx/>
              <a:buNone/>
            </a:pPr>
            <a:r>
              <a:rPr lang="sv-SE"/>
              <a:t> </a:t>
            </a:r>
          </a:p>
          <a:p>
            <a:r>
              <a:rPr lang="sv-SE"/>
              <a:t>Deskripsi mengenai suku bangsa di luar Eropa merupakan kebudayaan yang masih tradisional dan merupakan sisa kebudayaan kuno.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604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Fase ketiga </a:t>
            </a: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2800"/>
              <a:t>Pada awal abad ke 20 ilmu Antropologi mengalami kemajuan, ilmu Antropologi dipergunakan oleh bangsa Eropa untuk mempelajari adat-istiadat dan keabiasaan bangsa yang terjajah. </a:t>
            </a:r>
          </a:p>
          <a:p>
            <a:pPr>
              <a:buFontTx/>
              <a:buNone/>
            </a:pPr>
            <a:endParaRPr lang="sv-SE" sz="2800"/>
          </a:p>
          <a:p>
            <a:r>
              <a:rPr lang="sv-SE" sz="2800"/>
              <a:t>Dengan meangetahui data tentang kebiasaan itu dapat dipergunaklan untuk mempertahankan kolonialismenya di negara yang dijajah tersebut 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15747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Fase keempat </a:t>
            </a: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v-SE" sz="2800"/>
              <a:t>Sesudah tahun 1930-an ilmu Antropologi mengalami perkembangan luar biasa, dipengaruhi oleh metode ilmiah dalam melakukan penelitian. </a:t>
            </a:r>
          </a:p>
          <a:p>
            <a:pPr>
              <a:lnSpc>
                <a:spcPct val="90000"/>
              </a:lnSpc>
              <a:buFontTx/>
              <a:buNone/>
            </a:pPr>
            <a:endParaRPr lang="sv-SE" sz="2800"/>
          </a:p>
          <a:p>
            <a:pPr>
              <a:lnSpc>
                <a:spcPct val="90000"/>
              </a:lnSpc>
            </a:pPr>
            <a:r>
              <a:rPr lang="sv-SE" sz="2800"/>
              <a:t>Masyarakat terjajah mengalami perkembangan, maka Antropologi seakan mengalami kehilangan objek penerlitian. </a:t>
            </a:r>
            <a:r>
              <a:rPr lang="it-IT" sz="2800"/>
              <a:t>Antropologi mengembangkan metode ilmiah terutama PT di Eropa dan Amerika, dan seluruh dunia. 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131016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it-IT"/>
              <a:t>Pengertian Antropologi </a:t>
            </a: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/>
              <a:t>Menurut etnologinya kata antropologi berasal dari kata yunani “Antropo” yang berarti manusia dan “logy” atau “logos” berarti ilmu yang mempelajari tentang manusia </a:t>
            </a:r>
          </a:p>
          <a:p>
            <a:pPr>
              <a:lnSpc>
                <a:spcPct val="90000"/>
              </a:lnSpc>
              <a:buFontTx/>
              <a:buNone/>
            </a:pPr>
            <a:endParaRPr lang="it-IT"/>
          </a:p>
          <a:p>
            <a:pPr>
              <a:lnSpc>
                <a:spcPct val="90000"/>
              </a:lnSpc>
            </a:pPr>
            <a:r>
              <a:rPr lang="it-IT"/>
              <a:t>Menurut Ralfh L Beals dan Harry Hoijen : 1954: 2 antropologi adalah ilmu yang mempelajarai manusia dan semua apa yang dikerjakannya.</a:t>
            </a:r>
            <a:r>
              <a:rPr lang="it-IT" sz="2800"/>
              <a:t> 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1338309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719</Words>
  <Application>Microsoft Office PowerPoint</Application>
  <PresentationFormat>On-screen Show (4:3)</PresentationFormat>
  <Paragraphs>57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Pengantar Antropologi</vt:lpstr>
      <vt:lpstr>Perkembangan Antropologi </vt:lpstr>
      <vt:lpstr>Di Indonesia </vt:lpstr>
      <vt:lpstr>Oleh Perguruan Tinggi </vt:lpstr>
      <vt:lpstr>Fase pertama </vt:lpstr>
      <vt:lpstr>Fase kedua </vt:lpstr>
      <vt:lpstr>Fase ketiga </vt:lpstr>
      <vt:lpstr>Fase keempat </vt:lpstr>
      <vt:lpstr>Pengertian Antropologi </vt:lpstr>
      <vt:lpstr>PowerPoint Presentation</vt:lpstr>
      <vt:lpstr>Perhatian Antropologi </vt:lpstr>
      <vt:lpstr>PowerPoint Presentation</vt:lpstr>
      <vt:lpstr>Antropolgi fisik </vt:lpstr>
      <vt:lpstr>PowerPoint Presentation</vt:lpstr>
      <vt:lpstr>Penelitian ingin mengetahui </vt:lpstr>
      <vt:lpstr>Antropologi Budaya </vt:lpstr>
      <vt:lpstr>Bedanya dengan Antropologi Fisik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Antropologi</dc:title>
  <dc:creator>ASUS</dc:creator>
  <cp:lastModifiedBy>ASUS</cp:lastModifiedBy>
  <cp:revision>1</cp:revision>
  <dcterms:created xsi:type="dcterms:W3CDTF">2020-11-13T11:00:26Z</dcterms:created>
  <dcterms:modified xsi:type="dcterms:W3CDTF">2020-11-13T11:01:02Z</dcterms:modified>
</cp:coreProperties>
</file>