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err="1"/>
              <a:t>Pengaruh</a:t>
            </a:r>
            <a:r>
              <a:rPr lang="en-US" sz="3200" dirty="0"/>
              <a:t> Media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/>
              <a:t>Komunikasi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 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73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67265"/>
          </a:xfrm>
        </p:spPr>
        <p:txBody>
          <a:bodyPr>
            <a:normAutofit fontScale="90000"/>
          </a:bodyPr>
          <a:lstStyle/>
          <a:p>
            <a:r>
              <a:rPr lang="en-US" dirty="0"/>
              <a:t>7.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Pesan-Pesan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Media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menyebarkan</a:t>
            </a:r>
            <a:r>
              <a:rPr lang="en-US" sz="2800" dirty="0"/>
              <a:t> </a:t>
            </a:r>
            <a:r>
              <a:rPr lang="en-US" sz="2800" dirty="0" err="1"/>
              <a:t>pesan-pesan</a:t>
            </a:r>
            <a:r>
              <a:rPr lang="en-US" sz="2800" dirty="0"/>
              <a:t> </a:t>
            </a:r>
            <a:r>
              <a:rPr lang="en-US" sz="2800" dirty="0" err="1"/>
              <a:t>diplomasi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. </a:t>
            </a:r>
            <a:r>
              <a:rPr lang="en-US" sz="2800" dirty="0" err="1"/>
              <a:t>Pesan-pesan</a:t>
            </a:r>
            <a:r>
              <a:rPr lang="en-US" sz="2800" dirty="0"/>
              <a:t> </a:t>
            </a:r>
            <a:r>
              <a:rPr lang="en-US" sz="2800" dirty="0" err="1"/>
              <a:t>diplomasi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ditampilkan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berita</a:t>
            </a:r>
            <a:r>
              <a:rPr lang="en-US" sz="2800" dirty="0"/>
              <a:t> yang </a:t>
            </a:r>
            <a:r>
              <a:rPr lang="en-US" sz="2800" dirty="0" err="1"/>
              <a:t>sebelumnya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dirumuskan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para </a:t>
            </a:r>
            <a:r>
              <a:rPr lang="en-US" sz="2800" dirty="0" err="1"/>
              <a:t>jurnalis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meliput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, </a:t>
            </a:r>
            <a:r>
              <a:rPr lang="en-US" sz="2800" dirty="0" err="1"/>
              <a:t>mengumpulkan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menyeleksi</a:t>
            </a:r>
            <a:r>
              <a:rPr lang="en-US" sz="2800" dirty="0"/>
              <a:t> </a:t>
            </a:r>
            <a:r>
              <a:rPr lang="en-US" sz="2800" dirty="0" err="1"/>
              <a:t>fakta</a:t>
            </a:r>
            <a:r>
              <a:rPr lang="en-US" sz="2800" dirty="0"/>
              <a:t>, </a:t>
            </a:r>
            <a:r>
              <a:rPr lang="en-US" sz="2800" dirty="0" err="1"/>
              <a:t>merekonstruksi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merepresentasikan</a:t>
            </a:r>
            <a:r>
              <a:rPr lang="en-US" sz="2800" dirty="0"/>
              <a:t> </a:t>
            </a:r>
            <a:r>
              <a:rPr lang="en-US" sz="2800" dirty="0" err="1"/>
              <a:t>realitas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ringkas</a:t>
            </a:r>
            <a:r>
              <a:rPr lang="en-US" sz="2800" dirty="0"/>
              <a:t>.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menjadikan</a:t>
            </a:r>
            <a:r>
              <a:rPr lang="en-US" sz="2800" dirty="0"/>
              <a:t> media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propaganda yang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(</a:t>
            </a:r>
            <a:r>
              <a:rPr lang="en-US" sz="2800" dirty="0" err="1"/>
              <a:t>Andrianti</a:t>
            </a:r>
            <a:r>
              <a:rPr lang="en-US" sz="2800" dirty="0"/>
              <a:t>, 2015).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9078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8.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5465"/>
            <a:ext cx="10058400" cy="4997003"/>
          </a:xfrm>
        </p:spPr>
        <p:txBody>
          <a:bodyPr>
            <a:noAutofit/>
          </a:bodyPr>
          <a:lstStyle/>
          <a:p>
            <a:r>
              <a:rPr lang="en-US" sz="2800" dirty="0" smtClean="0"/>
              <a:t>Salah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antarnegara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masalah-masalah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. </a:t>
            </a: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Andrianti</a:t>
            </a:r>
            <a:r>
              <a:rPr lang="en-US" sz="2800" dirty="0"/>
              <a:t> (2015), media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meredakan</a:t>
            </a:r>
            <a:r>
              <a:rPr lang="en-US" sz="2800" dirty="0"/>
              <a:t> </a:t>
            </a:r>
            <a:r>
              <a:rPr lang="en-US" sz="2800" dirty="0" err="1"/>
              <a:t>ketegangan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.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artian</a:t>
            </a:r>
            <a:r>
              <a:rPr lang="en-US" sz="2800" dirty="0"/>
              <a:t>, media </a:t>
            </a:r>
            <a:r>
              <a:rPr lang="en-US" sz="2800" dirty="0" err="1"/>
              <a:t>melaksanakan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kadang</a:t>
            </a:r>
            <a:r>
              <a:rPr lang="en-US" sz="2800" dirty="0"/>
              <a:t> </a:t>
            </a:r>
            <a:r>
              <a:rPr lang="en-US" sz="2800" dirty="0" err="1"/>
              <a:t>memprakarsai</a:t>
            </a:r>
            <a:r>
              <a:rPr lang="en-US" sz="2800" dirty="0"/>
              <a:t> </a:t>
            </a:r>
            <a:r>
              <a:rPr lang="en-US" sz="2800" dirty="0" err="1"/>
              <a:t>mediasi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acara</a:t>
            </a:r>
            <a:r>
              <a:rPr lang="en-US" sz="2800" dirty="0"/>
              <a:t> yang </a:t>
            </a:r>
            <a:r>
              <a:rPr lang="en-US" sz="2800" dirty="0" err="1"/>
              <a:t>seringkali</a:t>
            </a:r>
            <a:r>
              <a:rPr lang="en-US" sz="2800" dirty="0"/>
              <a:t> </a:t>
            </a:r>
            <a:r>
              <a:rPr lang="en-US" sz="2800" dirty="0" err="1"/>
              <a:t>pembedaannya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kabur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reporter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diplomat.</a:t>
            </a:r>
          </a:p>
        </p:txBody>
      </p:sp>
    </p:spTree>
    <p:extLst>
      <p:ext uri="{BB962C8B-B14F-4D97-AF65-F5344CB8AC3E}">
        <p14:creationId xmlns:p14="http://schemas.microsoft.com/office/powerpoint/2010/main" val="3995411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Media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Mengkritisi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Andrianti</a:t>
            </a:r>
            <a:r>
              <a:rPr lang="en-US" sz="2400" dirty="0"/>
              <a:t> (2015),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, media </a:t>
            </a:r>
            <a:r>
              <a:rPr lang="en-US" sz="2400" dirty="0" err="1"/>
              <a:t>berperan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yang </a:t>
            </a:r>
            <a:r>
              <a:rPr lang="en-US" sz="2400" dirty="0" err="1"/>
              <a:t>mengkritisi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 </a:t>
            </a:r>
            <a:r>
              <a:rPr lang="en-US" sz="2400" dirty="0" err="1"/>
              <a:t>Kritik</a:t>
            </a:r>
            <a:r>
              <a:rPr lang="en-US" sz="2400" dirty="0"/>
              <a:t> yang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media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dituangkan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berita</a:t>
            </a:r>
            <a:r>
              <a:rPr lang="en-US" sz="2400" dirty="0"/>
              <a:t> yang </a:t>
            </a:r>
            <a:r>
              <a:rPr lang="en-US" sz="2400" dirty="0" err="1"/>
              <a:t>didukung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data yang valid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dipertanggungjawabkan</a:t>
            </a:r>
            <a:r>
              <a:rPr lang="en-US" sz="2400" dirty="0"/>
              <a:t>. Hal-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media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agenda media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khalayak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0662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Jandt</a:t>
            </a:r>
            <a:r>
              <a:rPr lang="en-US" sz="2400" dirty="0"/>
              <a:t> (2009),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kaitan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. </a:t>
            </a:r>
            <a:r>
              <a:rPr lang="en-US" sz="2400" dirty="0" err="1"/>
              <a:t>Istilah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negara-negara</a:t>
            </a:r>
            <a:r>
              <a:rPr lang="en-US" sz="2400" dirty="0"/>
              <a:t> </a:t>
            </a:r>
            <a:r>
              <a:rPr lang="en-US" sz="2400" dirty="0" err="1"/>
              <a:t>khususnya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.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perbandingan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massa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. 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dimaknai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global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lintas</a:t>
            </a:r>
            <a:r>
              <a:rPr lang="en-US" sz="2400" dirty="0"/>
              <a:t> </a:t>
            </a:r>
            <a:r>
              <a:rPr lang="en-US" sz="2400" dirty="0" err="1"/>
              <a:t>batas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, </a:t>
            </a:r>
            <a:r>
              <a:rPr lang="en-US" sz="2400" dirty="0" err="1"/>
              <a:t>institusi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643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31065"/>
            <a:ext cx="10058400" cy="5403975"/>
          </a:xfrm>
        </p:spPr>
        <p:txBody>
          <a:bodyPr/>
          <a:lstStyle/>
          <a:p>
            <a:r>
              <a:rPr lang="en-US" dirty="0" err="1"/>
              <a:t>Kamalipour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Malik (2017)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padanan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transborder</a:t>
            </a:r>
            <a:r>
              <a:rPr lang="en-US" dirty="0"/>
              <a:t> communication (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), intercultural communication (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antarbudaya</a:t>
            </a:r>
            <a:r>
              <a:rPr lang="en-US" dirty="0"/>
              <a:t>), cross-cultural communication (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international relations (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). </a:t>
            </a:r>
            <a:r>
              <a:rPr lang="en-US" dirty="0" err="1"/>
              <a:t>Istilah-istilah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kerap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dipertukarkan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melintasi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geografis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O.U. </a:t>
            </a:r>
            <a:r>
              <a:rPr lang="en-US" dirty="0" err="1"/>
              <a:t>Effendy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komunikator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pesan-pesan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negaranya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komunikan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, </a:t>
            </a:r>
            <a:r>
              <a:rPr lang="en-US" dirty="0" err="1"/>
              <a:t>bantuan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media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Dari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komunikator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kebangsaan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media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28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Sebagian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media. </a:t>
            </a:r>
            <a:r>
              <a:rPr lang="en-US" sz="2400" dirty="0" err="1"/>
              <a:t>Adapun</a:t>
            </a:r>
            <a:r>
              <a:rPr lang="en-US" sz="2400" dirty="0"/>
              <a:t> </a:t>
            </a:r>
            <a:r>
              <a:rPr lang="en-US" sz="2400" dirty="0" err="1"/>
              <a:t>pengaruh</a:t>
            </a:r>
            <a:r>
              <a:rPr lang="en-US" sz="2400" dirty="0"/>
              <a:t> media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: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</a:p>
          <a:p>
            <a:r>
              <a:rPr lang="en-US" dirty="0"/>
              <a:t>1.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  <a:p>
            <a:endParaRPr lang="en-US" dirty="0"/>
          </a:p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media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Media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media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. </a:t>
            </a:r>
            <a:r>
              <a:rPr lang="en-US" dirty="0" err="1"/>
              <a:t>Pesan-pesan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media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46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</a:t>
            </a:r>
            <a:r>
              <a:rPr lang="en-US" dirty="0" err="1"/>
              <a:t>Menyebarluaskan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5465"/>
            <a:ext cx="10058400" cy="488109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Media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menyebarluaskan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.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awalnya</a:t>
            </a:r>
            <a:r>
              <a:rPr lang="en-US" sz="2400" dirty="0"/>
              <a:t>,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diakses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negaranya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diawasi</a:t>
            </a:r>
            <a:r>
              <a:rPr lang="en-US" sz="2400" dirty="0"/>
              <a:t>.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kehadiran</a:t>
            </a:r>
            <a:r>
              <a:rPr lang="en-US" sz="2400" dirty="0"/>
              <a:t> internet </a:t>
            </a:r>
            <a:r>
              <a:rPr lang="en-US" sz="2400" dirty="0" err="1"/>
              <a:t>sebagai</a:t>
            </a:r>
            <a:r>
              <a:rPr lang="en-US" sz="2400" dirty="0"/>
              <a:t> media </a:t>
            </a:r>
            <a:r>
              <a:rPr lang="en-US" sz="2400" dirty="0" err="1"/>
              <a:t>komunikasi</a:t>
            </a:r>
            <a:r>
              <a:rPr lang="en-US" sz="2400" dirty="0"/>
              <a:t>,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sangatlah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. </a:t>
            </a:r>
            <a:r>
              <a:rPr lang="en-US" sz="2400" dirty="0" err="1"/>
              <a:t>Informasi</a:t>
            </a:r>
            <a:r>
              <a:rPr lang="en-US" sz="2400" dirty="0"/>
              <a:t> pun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tersebar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cepat</a:t>
            </a:r>
            <a:r>
              <a:rPr lang="en-US" sz="2400" dirty="0"/>
              <a:t>. Dari </a:t>
            </a:r>
            <a:r>
              <a:rPr lang="en-US" sz="2400" dirty="0" err="1"/>
              <a:t>sinilah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en-US" sz="2400" dirty="0" err="1"/>
              <a:t>gagasan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e-diplomacy </a:t>
            </a:r>
            <a:r>
              <a:rPr lang="en-US" sz="2400" dirty="0" err="1"/>
              <a:t>atau</a:t>
            </a:r>
            <a:r>
              <a:rPr lang="en-US" sz="2400" dirty="0"/>
              <a:t> digital diplomacy.</a:t>
            </a:r>
          </a:p>
          <a:p>
            <a:r>
              <a:rPr lang="en-US" sz="2400" dirty="0"/>
              <a:t> 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0924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</a:p>
          <a:p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media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 </a:t>
            </a:r>
            <a:r>
              <a:rPr lang="en-US" sz="2400" dirty="0" err="1"/>
              <a:t>publik</a:t>
            </a:r>
            <a:r>
              <a:rPr lang="en-US" sz="2400" dirty="0"/>
              <a:t> agar 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. Hal-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promosi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sosialisasi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kampanye</a:t>
            </a:r>
            <a:r>
              <a:rPr lang="en-US" sz="2400" dirty="0"/>
              <a:t>  </a:t>
            </a:r>
            <a:r>
              <a:rPr lang="en-US" sz="2400" dirty="0" err="1"/>
              <a:t>publik</a:t>
            </a:r>
            <a:r>
              <a:rPr lang="en-US" sz="2400" dirty="0"/>
              <a:t>,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jurnalis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media. </a:t>
            </a:r>
          </a:p>
        </p:txBody>
      </p:sp>
    </p:spTree>
    <p:extLst>
      <p:ext uri="{BB962C8B-B14F-4D97-AF65-F5344CB8AC3E}">
        <p14:creationId xmlns:p14="http://schemas.microsoft.com/office/powerpoint/2010/main" val="2693947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41507"/>
          </a:xfrm>
        </p:spPr>
        <p:txBody>
          <a:bodyPr>
            <a:normAutofit fontScale="90000"/>
          </a:bodyPr>
          <a:lstStyle/>
          <a:p>
            <a:r>
              <a:rPr lang="en-US" dirty="0"/>
              <a:t>4.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799" y="1365161"/>
            <a:ext cx="10163577" cy="491972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framing, media </a:t>
            </a:r>
            <a:r>
              <a:rPr lang="en-US" sz="2000" dirty="0" err="1"/>
              <a:t>berpengaruh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opini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pembentukan</a:t>
            </a:r>
            <a:r>
              <a:rPr lang="en-US" sz="2000" dirty="0"/>
              <a:t> frame-frame </a:t>
            </a:r>
            <a:r>
              <a:rPr lang="en-US" sz="2000" dirty="0" err="1"/>
              <a:t>pemberitaan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beragam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yang </a:t>
            </a:r>
            <a:r>
              <a:rPr lang="en-US" sz="2000" dirty="0" err="1"/>
              <a:t>diberitakan</a:t>
            </a:r>
            <a:r>
              <a:rPr lang="en-US" sz="2000" dirty="0"/>
              <a:t>. Cara media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memberitakan</a:t>
            </a:r>
            <a:r>
              <a:rPr lang="en-US" sz="2000" dirty="0"/>
              <a:t> </a:t>
            </a:r>
            <a:r>
              <a:rPr lang="en-US" sz="2000" dirty="0" err="1"/>
              <a:t>beragam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</a:t>
            </a:r>
            <a:r>
              <a:rPr lang="en-US" sz="2000" dirty="0" err="1"/>
              <a:t>inilah</a:t>
            </a:r>
            <a:r>
              <a:rPr lang="en-US" sz="2000" dirty="0"/>
              <a:t> yang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penafsiran</a:t>
            </a:r>
            <a:r>
              <a:rPr lang="en-US" sz="2000" dirty="0"/>
              <a:t> </a:t>
            </a:r>
            <a:r>
              <a:rPr lang="en-US" sz="2000" dirty="0" err="1"/>
              <a:t>khalayak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pemberitaan</a:t>
            </a:r>
            <a:r>
              <a:rPr lang="en-US" sz="2000" dirty="0"/>
              <a:t> yang </a:t>
            </a:r>
            <a:r>
              <a:rPr lang="en-US" sz="2000" dirty="0" err="1"/>
              <a:t>disajikan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media </a:t>
            </a:r>
            <a:r>
              <a:rPr lang="en-US" sz="2000" dirty="0" err="1"/>
              <a:t>massa</a:t>
            </a:r>
            <a:r>
              <a:rPr lang="en-US" sz="2000" dirty="0"/>
              <a:t>. Hal </a:t>
            </a:r>
            <a:r>
              <a:rPr lang="en-US" sz="2000" dirty="0" err="1"/>
              <a:t>ini</a:t>
            </a:r>
            <a:r>
              <a:rPr lang="en-US" sz="2000" dirty="0"/>
              <a:t> pun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pemberitaan</a:t>
            </a:r>
            <a:r>
              <a:rPr lang="en-US" sz="2000" dirty="0"/>
              <a:t> </a:t>
            </a:r>
            <a:r>
              <a:rPr lang="en-US" sz="2000" dirty="0" err="1"/>
              <a:t>isu-isu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media </a:t>
            </a:r>
            <a:r>
              <a:rPr lang="en-US" sz="2000" dirty="0" err="1"/>
              <a:t>massa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dijelaskan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Amerika</a:t>
            </a:r>
            <a:r>
              <a:rPr lang="en-US" sz="2000" dirty="0"/>
              <a:t> </a:t>
            </a:r>
            <a:r>
              <a:rPr lang="en-US" sz="2000" dirty="0" err="1"/>
              <a:t>Serikat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berupaya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persepsi</a:t>
            </a:r>
            <a:r>
              <a:rPr lang="en-US" sz="2000" dirty="0"/>
              <a:t> 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Irak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ancaman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dianggap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senjata</a:t>
            </a:r>
            <a:r>
              <a:rPr lang="en-US" sz="2000" dirty="0"/>
              <a:t> </a:t>
            </a:r>
            <a:r>
              <a:rPr lang="en-US" sz="2000" dirty="0" err="1"/>
              <a:t>pemusnah</a:t>
            </a:r>
            <a:r>
              <a:rPr lang="en-US" sz="2000" dirty="0"/>
              <a:t> </a:t>
            </a:r>
            <a:r>
              <a:rPr lang="en-US" sz="2000" dirty="0" err="1"/>
              <a:t>massal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terorisme</a:t>
            </a:r>
            <a:r>
              <a:rPr lang="en-US" sz="2000" dirty="0"/>
              <a:t>. </a:t>
            </a: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dirty="0" err="1"/>
              <a:t>persepsi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pemberitaan</a:t>
            </a:r>
            <a:r>
              <a:rPr lang="en-US" sz="2000" dirty="0"/>
              <a:t> di media </a:t>
            </a:r>
            <a:r>
              <a:rPr lang="en-US" sz="2000" dirty="0" err="1"/>
              <a:t>massa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intens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akhirnya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opini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di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dunia</a:t>
            </a:r>
            <a:r>
              <a:rPr lang="en-US" sz="2000" dirty="0"/>
              <a:t>. </a:t>
            </a:r>
            <a:r>
              <a:rPr lang="en-US" sz="2000" dirty="0" err="1"/>
              <a:t>Opini</a:t>
            </a:r>
            <a:r>
              <a:rPr lang="en-US" sz="2000" dirty="0"/>
              <a:t> yang </a:t>
            </a:r>
            <a:r>
              <a:rPr lang="en-US" sz="2000" dirty="0" err="1"/>
              <a:t>terbentuk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Amerika</a:t>
            </a:r>
            <a:r>
              <a:rPr lang="en-US" sz="2000" dirty="0"/>
              <a:t> </a:t>
            </a:r>
            <a:r>
              <a:rPr lang="en-US" sz="2000" dirty="0" err="1"/>
              <a:t>Serikat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negerinya</a:t>
            </a:r>
            <a:r>
              <a:rPr lang="en-US" sz="2000" dirty="0"/>
              <a:t>.</a:t>
            </a:r>
          </a:p>
          <a:p>
            <a:r>
              <a:rPr lang="en-US" sz="2000" dirty="0"/>
              <a:t>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216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44538"/>
          </a:xfrm>
        </p:spPr>
        <p:txBody>
          <a:bodyPr>
            <a:normAutofit fontScale="90000"/>
          </a:bodyPr>
          <a:lstStyle/>
          <a:p>
            <a:r>
              <a:rPr lang="en-US" dirty="0"/>
              <a:t>5.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87132"/>
            <a:ext cx="10058400" cy="434790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dirty="0"/>
          </a:p>
          <a:p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negeri</a:t>
            </a:r>
            <a:r>
              <a:rPr lang="en-US" sz="2800" dirty="0"/>
              <a:t> yang </a:t>
            </a:r>
            <a:r>
              <a:rPr lang="en-US" sz="2800" dirty="0" err="1"/>
              <a:t>dibuat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berkaitan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opini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yang </a:t>
            </a:r>
            <a:r>
              <a:rPr lang="en-US" sz="2800" dirty="0" err="1"/>
              <a:t>dibentuk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media </a:t>
            </a:r>
            <a:r>
              <a:rPr lang="en-US" sz="2800" dirty="0" err="1"/>
              <a:t>massa</a:t>
            </a:r>
            <a:r>
              <a:rPr lang="en-US" sz="2800" dirty="0"/>
              <a:t>. </a:t>
            </a:r>
            <a:r>
              <a:rPr lang="en-US" sz="2800" dirty="0" err="1"/>
              <a:t>Contohnya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opini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yang </a:t>
            </a:r>
            <a:r>
              <a:rPr lang="en-US" sz="2800" dirty="0" err="1"/>
              <a:t>terbentuk</a:t>
            </a:r>
            <a:r>
              <a:rPr lang="en-US" sz="2800" dirty="0"/>
              <a:t> di </a:t>
            </a:r>
            <a:r>
              <a:rPr lang="en-US" sz="2800" dirty="0" err="1"/>
              <a:t>tengah-tengah</a:t>
            </a:r>
            <a:r>
              <a:rPr lang="en-US" sz="2800" dirty="0"/>
              <a:t> </a:t>
            </a:r>
            <a:r>
              <a:rPr lang="en-US" sz="2800" dirty="0" err="1"/>
              <a:t>warga</a:t>
            </a:r>
            <a:r>
              <a:rPr lang="en-US" sz="2800" dirty="0"/>
              <a:t> </a:t>
            </a:r>
            <a:r>
              <a:rPr lang="en-US" sz="2800" dirty="0" err="1"/>
              <a:t>Amerika</a:t>
            </a:r>
            <a:r>
              <a:rPr lang="en-US" sz="2800" dirty="0"/>
              <a:t> </a:t>
            </a:r>
            <a:r>
              <a:rPr lang="en-US" sz="2800" dirty="0" err="1"/>
              <a:t>Serikat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Inggris</a:t>
            </a:r>
            <a:r>
              <a:rPr lang="en-US" sz="2800" dirty="0"/>
              <a:t>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merumuskan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menyerang</a:t>
            </a:r>
            <a:r>
              <a:rPr lang="en-US" sz="2800" dirty="0"/>
              <a:t> </a:t>
            </a:r>
            <a:r>
              <a:rPr lang="en-US" sz="2800" dirty="0" err="1"/>
              <a:t>Irak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mempertahankan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melindungi</a:t>
            </a:r>
            <a:r>
              <a:rPr lang="en-US" sz="2800" dirty="0"/>
              <a:t> </a:t>
            </a:r>
            <a:r>
              <a:rPr lang="en-US" sz="2800" dirty="0" err="1"/>
              <a:t>warga</a:t>
            </a:r>
            <a:r>
              <a:rPr lang="en-US" sz="2800" dirty="0"/>
              <a:t> </a:t>
            </a:r>
            <a:r>
              <a:rPr lang="en-US" sz="2800" dirty="0" err="1"/>
              <a:t>dunia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ancaman</a:t>
            </a:r>
            <a:r>
              <a:rPr lang="en-US" sz="2800" dirty="0"/>
              <a:t> </a:t>
            </a:r>
            <a:r>
              <a:rPr lang="en-US" sz="2800" dirty="0" err="1"/>
              <a:t>terorisme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4812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6. </a:t>
            </a:r>
            <a:r>
              <a:rPr lang="en-US" dirty="0" err="1"/>
              <a:t>Diplomasi</a:t>
            </a:r>
            <a:r>
              <a:rPr lang="en-US" dirty="0"/>
              <a:t>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45465"/>
            <a:ext cx="10058400" cy="502276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dirty="0"/>
          </a:p>
          <a:p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Andrianti</a:t>
            </a:r>
            <a:r>
              <a:rPr lang="en-US" sz="2800" dirty="0"/>
              <a:t> (2015), media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sembilan</a:t>
            </a:r>
            <a:r>
              <a:rPr lang="en-US" sz="2800" dirty="0"/>
              <a:t> </a:t>
            </a:r>
            <a:r>
              <a:rPr lang="en-US" sz="2800" dirty="0" err="1"/>
              <a:t>aktor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diplomasi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. </a:t>
            </a:r>
            <a:r>
              <a:rPr lang="en-US" sz="2800" dirty="0" err="1"/>
              <a:t>Diplomasi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media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liputan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peristiwa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. </a:t>
            </a:r>
            <a:r>
              <a:rPr lang="en-US" sz="2800" dirty="0" err="1"/>
              <a:t>Diplomasi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para </a:t>
            </a:r>
            <a:r>
              <a:rPr lang="en-US" sz="2800" dirty="0" err="1"/>
              <a:t>aktor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sendirinya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dampak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akomodasi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guna</a:t>
            </a:r>
            <a:r>
              <a:rPr lang="en-US" sz="2800" dirty="0"/>
              <a:t> </a:t>
            </a:r>
            <a:r>
              <a:rPr lang="en-US" sz="2800" dirty="0" err="1"/>
              <a:t>menjembatani</a:t>
            </a:r>
            <a:r>
              <a:rPr lang="en-US" sz="2800" dirty="0"/>
              <a:t> </a:t>
            </a:r>
            <a:r>
              <a:rPr lang="en-US" sz="2800" dirty="0" err="1"/>
              <a:t>mekanisme</a:t>
            </a:r>
            <a:r>
              <a:rPr lang="en-US" sz="2800" dirty="0"/>
              <a:t> </a:t>
            </a:r>
            <a:r>
              <a:rPr lang="en-US" sz="2800" dirty="0" err="1"/>
              <a:t>diplomasi</a:t>
            </a:r>
            <a:r>
              <a:rPr lang="en-US" sz="2800" dirty="0"/>
              <a:t> government to government, people to government, people to people, nongovernment to nongovernment, </a:t>
            </a:r>
            <a:r>
              <a:rPr lang="en-US" sz="2800" dirty="0" err="1"/>
              <a:t>atau</a:t>
            </a:r>
            <a:r>
              <a:rPr lang="en-US" sz="2800" dirty="0"/>
              <a:t> people and nongovernment to government.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75675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56</TotalTime>
  <Words>798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Garamond</vt:lpstr>
      <vt:lpstr>Savon</vt:lpstr>
      <vt:lpstr>Pengaruh Media Dalam Kegiatan Komunikasi Internasional  </vt:lpstr>
      <vt:lpstr>komunikasi internasional</vt:lpstr>
      <vt:lpstr>PowerPoint Presentation</vt:lpstr>
      <vt:lpstr>Sebagian besar kegiatan komunikasi internasional tersebut dilakukan melalui media. Adapun pengaruh media dalam kegiatan komunikasi internasional meliputi : </vt:lpstr>
      <vt:lpstr>2. Menyebarluaskan Informasi </vt:lpstr>
      <vt:lpstr>3. Membentuk dan Mempengaruhi Persepsi Publik </vt:lpstr>
      <vt:lpstr>4. Membentuk Opini Publik </vt:lpstr>
      <vt:lpstr>5. Mengarahkan Kebijakan Luar Negeri </vt:lpstr>
      <vt:lpstr>6. Diplomasi Media </vt:lpstr>
      <vt:lpstr>7. Menyampaikan Pesan-Pesan Diplomasi dan Politik </vt:lpstr>
      <vt:lpstr>8. Membantu Masalah-Masalah Internasional   </vt:lpstr>
      <vt:lpstr> Media mampu Mengkritisi Kebijakan Pemerintah suatu Negara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Pengaruh Media Dalam Kegiatan Komunikasi Internasional  </dc:title>
  <dc:creator>ACER</dc:creator>
  <cp:lastModifiedBy>ACER</cp:lastModifiedBy>
  <cp:revision>13</cp:revision>
  <dcterms:created xsi:type="dcterms:W3CDTF">2025-04-08T08:13:13Z</dcterms:created>
  <dcterms:modified xsi:type="dcterms:W3CDTF">2025-05-02T07:07:54Z</dcterms:modified>
</cp:coreProperties>
</file>