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609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76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81307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7136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86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8081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3220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704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5367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14370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08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9287C-8585-4C74-93D1-5E2A3E4F0BF5}" type="datetimeFigureOut">
              <a:rPr lang="en-US" smtClean="0"/>
              <a:t>11/11/2024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342C2-F5A2-42A0-8B6D-470844E5CF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119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Materi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Kuliah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2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Mitigasi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en-US" b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Bencana</a:t>
            </a:r>
            <a: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/>
            </a:r>
            <a:br>
              <a:rPr lang="en-US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Mung</a:t>
            </a:r>
            <a:r>
              <a:rPr lang="en-US" dirty="0" smtClean="0"/>
              <a:t> </a:t>
            </a:r>
            <a:r>
              <a:rPr lang="en-US" dirty="0" err="1" smtClean="0"/>
              <a:t>Pujanarko</a:t>
            </a:r>
            <a:r>
              <a:rPr lang="en-US" dirty="0" smtClean="0"/>
              <a:t>, </a:t>
            </a:r>
            <a:r>
              <a:rPr lang="en-US" dirty="0" err="1" smtClean="0"/>
              <a:t>S.Sos</a:t>
            </a:r>
            <a:r>
              <a:rPr lang="en-US" dirty="0" smtClean="0"/>
              <a:t>., </a:t>
            </a:r>
            <a:r>
              <a:rPr lang="en-US" dirty="0" err="1" smtClean="0"/>
              <a:t>M.I.Kom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94335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093" y="283336"/>
            <a:ext cx="11191741" cy="6233374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 smtClean="0"/>
              <a:t>Laporan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Indonesia 2023: </a:t>
            </a:r>
            <a:r>
              <a:rPr lang="en-US" dirty="0" err="1" smtClean="0"/>
              <a:t>Jawa</a:t>
            </a:r>
            <a:r>
              <a:rPr lang="en-US" dirty="0" smtClean="0"/>
              <a:t> Barat </a:t>
            </a:r>
            <a:r>
              <a:rPr lang="en-US" dirty="0" err="1" smtClean="0"/>
              <a:t>Terbanyak</a:t>
            </a:r>
            <a:r>
              <a:rPr lang="en-US" dirty="0" smtClean="0"/>
              <a:t>, </a:t>
            </a:r>
            <a:r>
              <a:rPr lang="en-US" dirty="0" err="1" smtClean="0"/>
              <a:t>Kontras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Papua</a:t>
            </a:r>
          </a:p>
          <a:p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2023, </a:t>
            </a:r>
            <a:r>
              <a:rPr lang="en-US" dirty="0" err="1" smtClean="0"/>
              <a:t>sebanyak</a:t>
            </a:r>
            <a:r>
              <a:rPr lang="en-US" dirty="0" smtClean="0"/>
              <a:t> 5.400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di Indonesia. </a:t>
            </a:r>
            <a:r>
              <a:rPr lang="en-US" dirty="0" err="1" smtClean="0"/>
              <a:t>Jawa</a:t>
            </a:r>
            <a:r>
              <a:rPr lang="en-US" dirty="0" smtClean="0"/>
              <a:t> Barat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provinsi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terbanyak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 844 </a:t>
            </a:r>
            <a:r>
              <a:rPr lang="en-US" dirty="0" err="1" smtClean="0"/>
              <a:t>kejadian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laporan</a:t>
            </a:r>
            <a:r>
              <a:rPr lang="en-US" dirty="0" smtClean="0"/>
              <a:t> 2023 Disasters in Numbers </a:t>
            </a:r>
            <a:r>
              <a:rPr lang="en-US" dirty="0" err="1" smtClean="0"/>
              <a:t>dari</a:t>
            </a:r>
            <a:r>
              <a:rPr lang="en-US" dirty="0" smtClean="0"/>
              <a:t> Centre for Research on the Epidemiology of Disasters (CRED), </a:t>
            </a:r>
            <a:r>
              <a:rPr lang="en-US" dirty="0" err="1" smtClean="0"/>
              <a:t>terdapat</a:t>
            </a:r>
            <a:r>
              <a:rPr lang="en-US" dirty="0" smtClean="0"/>
              <a:t> 399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di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dunia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2023.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kriteria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yang </a:t>
            </a:r>
            <a:r>
              <a:rPr lang="en-US" dirty="0" err="1" smtClean="0"/>
              <a:t>mengakibatkan</a:t>
            </a:r>
            <a:r>
              <a:rPr lang="en-US" dirty="0" smtClean="0"/>
              <a:t> minimal 10 orang </a:t>
            </a:r>
            <a:r>
              <a:rPr lang="en-US" dirty="0" err="1" smtClean="0"/>
              <a:t>meninggal</a:t>
            </a:r>
            <a:r>
              <a:rPr lang="en-US" dirty="0" smtClean="0"/>
              <a:t>, </a:t>
            </a:r>
            <a:r>
              <a:rPr lang="en-US" dirty="0" err="1" smtClean="0"/>
              <a:t>berdampak</a:t>
            </a:r>
            <a:r>
              <a:rPr lang="en-US" dirty="0" smtClean="0"/>
              <a:t> </a:t>
            </a:r>
            <a:r>
              <a:rPr lang="en-US" dirty="0" err="1" smtClean="0"/>
              <a:t>kepada</a:t>
            </a:r>
            <a:r>
              <a:rPr lang="en-US" dirty="0" smtClean="0"/>
              <a:t> minimal 100 orang,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deklarasi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</a:t>
            </a:r>
            <a:r>
              <a:rPr lang="en-US" dirty="0" err="1" smtClean="0"/>
              <a:t>darurat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memicu</a:t>
            </a:r>
            <a:r>
              <a:rPr lang="en-US" dirty="0" smtClean="0"/>
              <a:t> </a:t>
            </a:r>
            <a:r>
              <a:rPr lang="en-US" dirty="0" err="1" smtClean="0"/>
              <a:t>seruan</a:t>
            </a:r>
            <a:r>
              <a:rPr lang="en-US" dirty="0" smtClean="0"/>
              <a:t> </a:t>
            </a:r>
            <a:r>
              <a:rPr lang="en-US" dirty="0" err="1" smtClean="0"/>
              <a:t>bantuan</a:t>
            </a:r>
            <a:r>
              <a:rPr lang="en-US" dirty="0" smtClean="0"/>
              <a:t> </a:t>
            </a:r>
            <a:r>
              <a:rPr lang="en-US" dirty="0" err="1" smtClean="0"/>
              <a:t>internasional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smtClean="0"/>
              <a:t>Indonesia </a:t>
            </a:r>
            <a:r>
              <a:rPr lang="en-US" dirty="0" err="1" smtClean="0"/>
              <a:t>masuk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yang </a:t>
            </a:r>
            <a:r>
              <a:rPr lang="en-US" dirty="0" err="1" smtClean="0"/>
              <a:t>mengalami</a:t>
            </a:r>
            <a:r>
              <a:rPr lang="en-US" dirty="0" smtClean="0"/>
              <a:t> paling </a:t>
            </a:r>
            <a:r>
              <a:rPr lang="en-US" dirty="0" err="1" smtClean="0"/>
              <a:t>banyak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2023,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15 </a:t>
            </a:r>
            <a:r>
              <a:rPr lang="en-US" dirty="0" err="1" smtClean="0"/>
              <a:t>bencana</a:t>
            </a:r>
            <a:r>
              <a:rPr lang="en-US" dirty="0" smtClean="0"/>
              <a:t>. </a:t>
            </a:r>
            <a:r>
              <a:rPr lang="en-US" dirty="0" err="1" smtClean="0"/>
              <a:t>Sejak</a:t>
            </a:r>
            <a:r>
              <a:rPr lang="en-US" dirty="0" smtClean="0"/>
              <a:t> </a:t>
            </a:r>
            <a:r>
              <a:rPr lang="en-US" dirty="0" err="1" smtClean="0"/>
              <a:t>awal</a:t>
            </a:r>
            <a:r>
              <a:rPr lang="en-US" dirty="0" smtClean="0"/>
              <a:t>, Indonesia </a:t>
            </a:r>
            <a:r>
              <a:rPr lang="en-US" dirty="0" err="1" smtClean="0"/>
              <a:t>memang</a:t>
            </a:r>
            <a:r>
              <a:rPr lang="en-US" dirty="0" smtClean="0"/>
              <a:t> </a:t>
            </a:r>
            <a:r>
              <a:rPr lang="en-US" dirty="0" err="1" smtClean="0"/>
              <a:t>rawan</a:t>
            </a:r>
            <a:r>
              <a:rPr lang="en-US" dirty="0" smtClean="0"/>
              <a:t> </a:t>
            </a:r>
            <a:r>
              <a:rPr lang="en-US" dirty="0" err="1" smtClean="0"/>
              <a:t>terhadap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, </a:t>
            </a:r>
            <a:r>
              <a:rPr lang="en-US" dirty="0" err="1" smtClean="0"/>
              <a:t>seperti</a:t>
            </a:r>
            <a:r>
              <a:rPr lang="en-US" dirty="0" smtClean="0"/>
              <a:t> </a:t>
            </a:r>
            <a:r>
              <a:rPr lang="en-US" dirty="0" err="1" smtClean="0"/>
              <a:t>gempa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, tsunami, </a:t>
            </a:r>
            <a:r>
              <a:rPr lang="en-US" dirty="0" err="1" smtClean="0"/>
              <a:t>letusan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berapi</a:t>
            </a:r>
            <a:r>
              <a:rPr lang="en-US" dirty="0" smtClean="0"/>
              <a:t>, </a:t>
            </a:r>
            <a:r>
              <a:rPr lang="en-US" dirty="0" err="1" smtClean="0"/>
              <a:t>banjir</a:t>
            </a:r>
            <a:r>
              <a:rPr lang="en-US" dirty="0" smtClean="0"/>
              <a:t>, </a:t>
            </a:r>
            <a:r>
              <a:rPr lang="en-US" dirty="0" err="1" smtClean="0"/>
              <a:t>cuaca</a:t>
            </a:r>
            <a:r>
              <a:rPr lang="en-US" dirty="0" smtClean="0"/>
              <a:t> </a:t>
            </a:r>
            <a:r>
              <a:rPr lang="en-US" dirty="0" err="1" smtClean="0"/>
              <a:t>ekstrem</a:t>
            </a:r>
            <a:r>
              <a:rPr lang="en-US" dirty="0" smtClean="0"/>
              <a:t>, </a:t>
            </a:r>
            <a:r>
              <a:rPr lang="en-US" dirty="0" err="1" smtClean="0"/>
              <a:t>kekeringan</a:t>
            </a:r>
            <a:r>
              <a:rPr lang="en-US" dirty="0" smtClean="0"/>
              <a:t>, </a:t>
            </a:r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, </a:t>
            </a:r>
            <a:r>
              <a:rPr lang="en-US" dirty="0" err="1" smtClean="0"/>
              <a:t>sampai</a:t>
            </a:r>
            <a:r>
              <a:rPr lang="en-US" dirty="0" smtClean="0"/>
              <a:t> </a:t>
            </a:r>
            <a:r>
              <a:rPr lang="en-US" dirty="0" err="1" smtClean="0"/>
              <a:t>tanah</a:t>
            </a:r>
            <a:r>
              <a:rPr lang="en-US" dirty="0" smtClean="0"/>
              <a:t> </a:t>
            </a:r>
            <a:r>
              <a:rPr lang="en-US" dirty="0" err="1" smtClean="0"/>
              <a:t>longsor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29436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61" y="759854"/>
            <a:ext cx="10985678" cy="5589431"/>
          </a:xfrm>
        </p:spPr>
        <p:txBody>
          <a:bodyPr>
            <a:normAutofit/>
          </a:bodyPr>
          <a:lstStyle/>
          <a:p>
            <a:r>
              <a:rPr lang="en-US" dirty="0" err="1" smtClean="0"/>
              <a:t>Adapun</a:t>
            </a:r>
            <a:r>
              <a:rPr lang="en-US" dirty="0" smtClean="0"/>
              <a:t> </a:t>
            </a:r>
            <a:r>
              <a:rPr lang="en-US" dirty="0" err="1" smtClean="0"/>
              <a:t>menurut</a:t>
            </a:r>
            <a:r>
              <a:rPr lang="en-US" dirty="0" smtClean="0"/>
              <a:t> </a:t>
            </a:r>
            <a:r>
              <a:rPr lang="en-US" dirty="0" err="1" smtClean="0"/>
              <a:t>Badan</a:t>
            </a:r>
            <a:r>
              <a:rPr lang="en-US" dirty="0" smtClean="0"/>
              <a:t> </a:t>
            </a:r>
            <a:r>
              <a:rPr lang="en-US" dirty="0" err="1" smtClean="0"/>
              <a:t>Pusat</a:t>
            </a:r>
            <a:r>
              <a:rPr lang="en-US" dirty="0" smtClean="0"/>
              <a:t> </a:t>
            </a:r>
            <a:r>
              <a:rPr lang="en-US" dirty="0" err="1" smtClean="0"/>
              <a:t>Statistik</a:t>
            </a:r>
            <a:r>
              <a:rPr lang="en-US" dirty="0" smtClean="0"/>
              <a:t> (BPS),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5.400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di Indonesia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2023.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mengalami</a:t>
            </a:r>
            <a:r>
              <a:rPr lang="en-US" dirty="0" smtClean="0"/>
              <a:t> </a:t>
            </a:r>
            <a:r>
              <a:rPr lang="en-US" dirty="0" err="1" smtClean="0"/>
              <a:t>kenaikan</a:t>
            </a:r>
            <a:r>
              <a:rPr lang="en-US" dirty="0" smtClean="0"/>
              <a:t> 56,34% </a:t>
            </a:r>
            <a:r>
              <a:rPr lang="en-US" dirty="0" err="1" smtClean="0"/>
              <a:t>dibandingkan</a:t>
            </a:r>
            <a:r>
              <a:rPr lang="en-US" dirty="0" smtClean="0"/>
              <a:t> </a:t>
            </a:r>
            <a:r>
              <a:rPr lang="en-US" dirty="0" err="1" smtClean="0"/>
              <a:t>tahun</a:t>
            </a:r>
            <a:r>
              <a:rPr lang="en-US" dirty="0" smtClean="0"/>
              <a:t> </a:t>
            </a:r>
            <a:r>
              <a:rPr lang="en-US" dirty="0" err="1" smtClean="0"/>
              <a:t>sebelumnya</a:t>
            </a:r>
            <a:r>
              <a:rPr lang="en-US" dirty="0" smtClean="0"/>
              <a:t> yang </a:t>
            </a:r>
            <a:r>
              <a:rPr lang="en-US" dirty="0" err="1" smtClean="0"/>
              <a:t>sebanyak</a:t>
            </a:r>
            <a:r>
              <a:rPr lang="en-US" dirty="0" smtClean="0"/>
              <a:t> 3.454 </a:t>
            </a:r>
            <a:r>
              <a:rPr lang="en-US" dirty="0" err="1" smtClean="0"/>
              <a:t>kejadian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jenisnya</a:t>
            </a:r>
            <a:r>
              <a:rPr lang="en-US" dirty="0" smtClean="0"/>
              <a:t>, </a:t>
            </a:r>
            <a:r>
              <a:rPr lang="en-US" dirty="0" err="1" smtClean="0"/>
              <a:t>kebakaran</a:t>
            </a:r>
            <a:r>
              <a:rPr lang="en-US" dirty="0" smtClean="0"/>
              <a:t> </a:t>
            </a:r>
            <a:r>
              <a:rPr lang="en-US" dirty="0" err="1" smtClean="0"/>
              <a:t>hutan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lahan</a:t>
            </a:r>
            <a:r>
              <a:rPr lang="en-US" dirty="0" smtClean="0"/>
              <a:t> (</a:t>
            </a:r>
            <a:r>
              <a:rPr lang="en-US" dirty="0" err="1" smtClean="0"/>
              <a:t>karhutla</a:t>
            </a:r>
            <a:r>
              <a:rPr lang="en-US" dirty="0" smtClean="0"/>
              <a:t>)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yang paling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melanda</a:t>
            </a:r>
            <a:r>
              <a:rPr lang="en-US" dirty="0" smtClean="0"/>
              <a:t> </a:t>
            </a:r>
            <a:r>
              <a:rPr lang="en-US" dirty="0" err="1" smtClean="0"/>
              <a:t>sepanjang</a:t>
            </a:r>
            <a:r>
              <a:rPr lang="en-US" dirty="0" smtClean="0"/>
              <a:t> 2023,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2.051 </a:t>
            </a:r>
            <a:r>
              <a:rPr lang="en-US" dirty="0" err="1" smtClean="0"/>
              <a:t>kejadian</a:t>
            </a:r>
            <a:r>
              <a:rPr lang="en-US" dirty="0" smtClean="0"/>
              <a:t>. </a:t>
            </a:r>
            <a:r>
              <a:rPr lang="en-US" dirty="0" err="1" smtClean="0"/>
              <a:t>Cuaca</a:t>
            </a:r>
            <a:r>
              <a:rPr lang="en-US" dirty="0" smtClean="0"/>
              <a:t> </a:t>
            </a:r>
            <a:r>
              <a:rPr lang="en-US" dirty="0" err="1" smtClean="0"/>
              <a:t>ekstrem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banjir</a:t>
            </a:r>
            <a:r>
              <a:rPr lang="en-US" dirty="0" smtClean="0"/>
              <a:t> </a:t>
            </a:r>
            <a:r>
              <a:rPr lang="en-US" dirty="0" err="1" smtClean="0"/>
              <a:t>juga</a:t>
            </a:r>
            <a:r>
              <a:rPr lang="en-US" dirty="0" smtClean="0"/>
              <a:t> </a:t>
            </a:r>
            <a:r>
              <a:rPr lang="en-US" dirty="0" err="1" smtClean="0"/>
              <a:t>sering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di Indonesia, </a:t>
            </a:r>
            <a:r>
              <a:rPr lang="en-US" dirty="0" err="1" smtClean="0"/>
              <a:t>yaitu</a:t>
            </a:r>
            <a:r>
              <a:rPr lang="en-US" dirty="0" smtClean="0"/>
              <a:t>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1.261 </a:t>
            </a:r>
            <a:r>
              <a:rPr lang="en-US" dirty="0" err="1" smtClean="0"/>
              <a:t>kejadian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1.255 </a:t>
            </a:r>
            <a:r>
              <a:rPr lang="en-US" dirty="0" err="1" smtClean="0"/>
              <a:t>kejadian</a:t>
            </a:r>
            <a:r>
              <a:rPr lang="en-US" dirty="0" smtClean="0"/>
              <a:t>. </a:t>
            </a:r>
            <a:r>
              <a:rPr lang="en-US" dirty="0" err="1" smtClean="0"/>
              <a:t>Kemudian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bencana</a:t>
            </a:r>
            <a:r>
              <a:rPr lang="en-US" dirty="0" smtClean="0"/>
              <a:t> </a:t>
            </a:r>
            <a:r>
              <a:rPr lang="en-US" dirty="0" err="1" smtClean="0"/>
              <a:t>alam</a:t>
            </a:r>
            <a:r>
              <a:rPr lang="en-US" dirty="0" smtClean="0"/>
              <a:t> </a:t>
            </a:r>
            <a:r>
              <a:rPr lang="en-US" dirty="0" err="1" smtClean="0"/>
              <a:t>letusan</a:t>
            </a:r>
            <a:r>
              <a:rPr lang="en-US" dirty="0" smtClean="0"/>
              <a:t> </a:t>
            </a:r>
            <a:r>
              <a:rPr lang="en-US" dirty="0" err="1" smtClean="0"/>
              <a:t>gunung</a:t>
            </a:r>
            <a:r>
              <a:rPr lang="en-US" dirty="0" smtClean="0"/>
              <a:t> </a:t>
            </a:r>
            <a:r>
              <a:rPr lang="en-US" dirty="0" err="1" smtClean="0"/>
              <a:t>api</a:t>
            </a:r>
            <a:r>
              <a:rPr lang="en-US" dirty="0" smtClean="0"/>
              <a:t> </a:t>
            </a:r>
            <a:r>
              <a:rPr lang="en-US" dirty="0" err="1" smtClean="0"/>
              <a:t>hanya</a:t>
            </a:r>
            <a:r>
              <a:rPr lang="en-US" dirty="0" smtClean="0"/>
              <a:t>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sebanyak</a:t>
            </a:r>
            <a:r>
              <a:rPr lang="en-US" dirty="0" smtClean="0"/>
              <a:t> 4 </a:t>
            </a:r>
            <a:r>
              <a:rPr lang="en-US" dirty="0" err="1" smtClean="0"/>
              <a:t>kejadian</a:t>
            </a:r>
            <a:r>
              <a:rPr lang="en-US" dirty="0" smtClean="0"/>
              <a:t> di </a:t>
            </a:r>
            <a:r>
              <a:rPr lang="en-US" dirty="0" err="1" smtClean="0"/>
              <a:t>tahun</a:t>
            </a:r>
            <a:r>
              <a:rPr lang="en-US" dirty="0" smtClean="0"/>
              <a:t> 2023.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17315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cdngnfi.nyc3.digitaloceanspaces.com/goodstats/uploads/images/8504/bencana-alam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915" y="334852"/>
            <a:ext cx="11075867" cy="6647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54589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9854" y="862885"/>
            <a:ext cx="10593946" cy="5314078"/>
          </a:xfrm>
        </p:spPr>
        <p:txBody>
          <a:bodyPr/>
          <a:lstStyle/>
          <a:p>
            <a:pPr fontAlgn="base"/>
            <a:r>
              <a:rPr lang="en-US" dirty="0" err="1"/>
              <a:t>Dilihat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provinsinya</a:t>
            </a:r>
            <a:r>
              <a:rPr lang="en-US" dirty="0"/>
              <a:t>, </a:t>
            </a:r>
            <a:r>
              <a:rPr lang="en-US" dirty="0" err="1"/>
              <a:t>Jawa</a:t>
            </a:r>
            <a:r>
              <a:rPr lang="en-US" dirty="0"/>
              <a:t> Barat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yang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tahun</a:t>
            </a:r>
            <a:r>
              <a:rPr lang="en-US" dirty="0"/>
              <a:t> 2023,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844 </a:t>
            </a:r>
            <a:r>
              <a:rPr lang="en-US" dirty="0" err="1"/>
              <a:t>kejadian</a:t>
            </a:r>
            <a:r>
              <a:rPr lang="en-US" dirty="0"/>
              <a:t>. Dari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, </a:t>
            </a:r>
            <a:r>
              <a:rPr lang="en-US" dirty="0" err="1"/>
              <a:t>Jawa</a:t>
            </a:r>
            <a:r>
              <a:rPr lang="en-US" dirty="0"/>
              <a:t> Barat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tanah</a:t>
            </a:r>
            <a:r>
              <a:rPr lang="en-US" dirty="0"/>
              <a:t> </a:t>
            </a:r>
            <a:r>
              <a:rPr lang="en-US" dirty="0" err="1"/>
              <a:t>longsor</a:t>
            </a:r>
            <a:r>
              <a:rPr lang="en-US" dirty="0"/>
              <a:t> (185 </a:t>
            </a:r>
            <a:r>
              <a:rPr lang="en-US" dirty="0" err="1"/>
              <a:t>kejadian</a:t>
            </a:r>
            <a:r>
              <a:rPr lang="en-US" dirty="0"/>
              <a:t>), </a:t>
            </a:r>
            <a:r>
              <a:rPr lang="en-US" dirty="0" err="1"/>
              <a:t>banjir</a:t>
            </a:r>
            <a:r>
              <a:rPr lang="en-US" dirty="0"/>
              <a:t> (107 </a:t>
            </a:r>
            <a:r>
              <a:rPr lang="en-US" dirty="0" err="1"/>
              <a:t>kejadian</a:t>
            </a:r>
            <a:r>
              <a:rPr lang="en-US" dirty="0"/>
              <a:t>), </a:t>
            </a:r>
            <a:r>
              <a:rPr lang="en-US" dirty="0" err="1"/>
              <a:t>kekeringan</a:t>
            </a:r>
            <a:r>
              <a:rPr lang="en-US" dirty="0"/>
              <a:t> (61 </a:t>
            </a:r>
            <a:r>
              <a:rPr lang="en-US" dirty="0" err="1"/>
              <a:t>kejadian</a:t>
            </a:r>
            <a:r>
              <a:rPr lang="en-US" dirty="0"/>
              <a:t>),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 (326 </a:t>
            </a:r>
            <a:r>
              <a:rPr lang="en-US" dirty="0" err="1"/>
              <a:t>kejadian</a:t>
            </a:r>
            <a:r>
              <a:rPr lang="en-US" dirty="0"/>
              <a:t>).</a:t>
            </a:r>
          </a:p>
          <a:p>
            <a:pPr fontAlgn="base"/>
            <a:r>
              <a:rPr lang="en-US" dirty="0" err="1"/>
              <a:t>Selain</a:t>
            </a:r>
            <a:r>
              <a:rPr lang="en-US" dirty="0"/>
              <a:t> </a:t>
            </a:r>
            <a:r>
              <a:rPr lang="en-US" dirty="0" err="1"/>
              <a:t>Jawa</a:t>
            </a:r>
            <a:r>
              <a:rPr lang="en-US" dirty="0"/>
              <a:t> Barat, Kalimantan Selatan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provinsi</a:t>
            </a:r>
            <a:r>
              <a:rPr lang="en-US" dirty="0"/>
              <a:t> yang paling </a:t>
            </a:r>
            <a:r>
              <a:rPr lang="en-US" dirty="0" err="1"/>
              <a:t>sering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bencana</a:t>
            </a:r>
            <a:r>
              <a:rPr lang="en-US" dirty="0"/>
              <a:t> </a:t>
            </a:r>
            <a:r>
              <a:rPr lang="en-US" dirty="0" err="1"/>
              <a:t>alam</a:t>
            </a:r>
            <a:r>
              <a:rPr lang="en-US" dirty="0"/>
              <a:t>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539 </a:t>
            </a:r>
            <a:r>
              <a:rPr lang="en-US" dirty="0" err="1"/>
              <a:t>kejadian</a:t>
            </a:r>
            <a:r>
              <a:rPr lang="en-US" dirty="0"/>
              <a:t>. Kalimantan Selatan paling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mengalami</a:t>
            </a:r>
            <a:r>
              <a:rPr lang="en-US" dirty="0"/>
              <a:t> </a:t>
            </a:r>
            <a:r>
              <a:rPr lang="en-US" dirty="0" err="1"/>
              <a:t>kebakaran</a:t>
            </a:r>
            <a:r>
              <a:rPr lang="en-US" dirty="0"/>
              <a:t> </a:t>
            </a:r>
            <a:r>
              <a:rPr lang="en-US" dirty="0" err="1"/>
              <a:t>hutan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sebanyak</a:t>
            </a:r>
            <a:r>
              <a:rPr lang="en-US" dirty="0"/>
              <a:t> 437 </a:t>
            </a:r>
            <a:r>
              <a:rPr lang="en-US" dirty="0" err="1"/>
              <a:t>kejadian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64266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345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 Unicode MS</vt:lpstr>
      <vt:lpstr>Arial</vt:lpstr>
      <vt:lpstr>Calibri</vt:lpstr>
      <vt:lpstr>Calibri Light</vt:lpstr>
      <vt:lpstr>Office Theme</vt:lpstr>
      <vt:lpstr>Materi Kuliah 2 Mitigasi Bencana 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 Kuliah 2 Mitigasi Bencana </dc:title>
  <dc:creator>ACER</dc:creator>
  <cp:lastModifiedBy>ACER</cp:lastModifiedBy>
  <cp:revision>3</cp:revision>
  <dcterms:created xsi:type="dcterms:W3CDTF">2024-11-11T07:53:59Z</dcterms:created>
  <dcterms:modified xsi:type="dcterms:W3CDTF">2024-11-11T07:57:35Z</dcterms:modified>
</cp:coreProperties>
</file>