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239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239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239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239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239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617" y="-6604"/>
            <a:ext cx="5366765" cy="931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7023" y="842594"/>
            <a:ext cx="6889953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5065" y="4909594"/>
            <a:ext cx="230251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239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indonesia.com/read/detail/331290-mau-menulis-opini-di-mediaindonesiacom-ini-syaratnya" TargetMode="External"/><Relationship Id="rId2" Type="http://schemas.openxmlformats.org/officeDocument/2006/relationships/hyperlink" Target="http://www.mediaindonesia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045" marR="123761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Strategi</a:t>
            </a:r>
            <a:r>
              <a:rPr spc="-190" dirty="0"/>
              <a:t> </a:t>
            </a:r>
            <a:r>
              <a:rPr spc="-10" dirty="0"/>
              <a:t>Menulis </a:t>
            </a:r>
            <a:r>
              <a:rPr dirty="0"/>
              <a:t>Artikel</a:t>
            </a:r>
            <a:r>
              <a:rPr spc="-160" dirty="0"/>
              <a:t> </a:t>
            </a:r>
            <a:r>
              <a:rPr spc="-10" dirty="0"/>
              <a:t>Populer</a:t>
            </a: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di</a:t>
            </a:r>
            <a:r>
              <a:rPr spc="-95" dirty="0"/>
              <a:t> </a:t>
            </a:r>
            <a:r>
              <a:rPr dirty="0"/>
              <a:t>Koran</a:t>
            </a:r>
            <a:r>
              <a:rPr spc="-90" dirty="0"/>
              <a:t> </a:t>
            </a:r>
            <a:r>
              <a:rPr dirty="0"/>
              <a:t>dan</a:t>
            </a:r>
            <a:r>
              <a:rPr spc="-95" dirty="0"/>
              <a:t> </a:t>
            </a:r>
            <a:r>
              <a:rPr dirty="0"/>
              <a:t>Media</a:t>
            </a:r>
            <a:r>
              <a:rPr spc="-95" dirty="0"/>
              <a:t> </a:t>
            </a:r>
            <a:r>
              <a:rPr spc="-10" dirty="0"/>
              <a:t>Daring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1440" y="1079119"/>
            <a:ext cx="4257040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Agaknya,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kita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perlu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menyepakati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analisis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Mark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Warschauer,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ahli</a:t>
            </a:r>
            <a:r>
              <a:rPr sz="12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pembelajaran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digital,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terkait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lanskap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selepas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pandemi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Covid-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19.</a:t>
            </a:r>
            <a:endParaRPr sz="1200">
              <a:latin typeface="Courier New"/>
              <a:cs typeface="Courier New"/>
            </a:endParaRPr>
          </a:p>
          <a:p>
            <a:pPr marL="12700" marR="375285" algn="just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Ia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menyatakan,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pandemi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memaksa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terjadinya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revolusi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pola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pembelajaran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diprediksi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bertahan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lebih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lama.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200">
              <a:latin typeface="Courier New"/>
              <a:cs typeface="Courier New"/>
            </a:endParaRPr>
          </a:p>
          <a:p>
            <a:pPr marL="12700" marR="1905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Pandemi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akan</a:t>
            </a:r>
            <a:r>
              <a:rPr sz="12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mempercepat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peralihan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sistem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konvensional,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termasuk</a:t>
            </a:r>
            <a:r>
              <a:rPr sz="12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memasukkan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lebih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banyak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elemen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berbasis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daring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dalam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aktivitas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belajar-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mengajar</a:t>
            </a:r>
            <a:r>
              <a:rPr sz="1200" spc="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guru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siswa.</a:t>
            </a:r>
            <a:endParaRPr sz="1200">
              <a:latin typeface="Courier New"/>
              <a:cs typeface="Courier New"/>
            </a:endParaRPr>
          </a:p>
          <a:p>
            <a:pPr marL="12700" marR="9461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Pandangan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ini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rupanya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juga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terbangun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ranah kebijakan.</a:t>
            </a:r>
            <a:endParaRPr sz="1200">
              <a:latin typeface="Courier New"/>
              <a:cs typeface="Courier Ne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832103"/>
            <a:ext cx="4396740" cy="35753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55903" y="4635500"/>
            <a:ext cx="17519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Sumber:</a:t>
            </a:r>
            <a:r>
              <a:rPr sz="12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Georgia"/>
                <a:cs typeface="Georgia"/>
              </a:rPr>
              <a:t>Opini</a:t>
            </a:r>
            <a:r>
              <a:rPr sz="120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Republika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9609" y="4909594"/>
            <a:ext cx="146685" cy="1828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00" spc="-55" dirty="0">
                <a:solidFill>
                  <a:srgbClr val="FFFFFF"/>
                </a:solidFill>
                <a:latin typeface="Tahoma"/>
                <a:cs typeface="Tahoma"/>
              </a:rPr>
              <a:t>10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2133" y="1028827"/>
            <a:ext cx="490474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19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Mendikbud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Nadiem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Makarim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secara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jujur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mengakui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dirinya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bukan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ahli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pendidikan,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namun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mendaku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pembelajar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cepat.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begitu,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komunitas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tidaklah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berharap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terlalu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banyak.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Courier New"/>
              <a:cs typeface="Courier New"/>
            </a:endParaRPr>
          </a:p>
          <a:p>
            <a:pPr marL="12700" marR="19240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Pada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umumnya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bersikap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urier New"/>
                <a:cs typeface="Courier New"/>
              </a:rPr>
              <a:t>wait</a:t>
            </a:r>
            <a:r>
              <a:rPr sz="1200" i="1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urier New"/>
                <a:cs typeface="Courier New"/>
              </a:rPr>
              <a:t>and</a:t>
            </a:r>
            <a:r>
              <a:rPr sz="1200" i="1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urier New"/>
                <a:cs typeface="Courier New"/>
              </a:rPr>
              <a:t>see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;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sudah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bersyukur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kalau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menteri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baru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tak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melakukan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kesalahan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fatal.</a:t>
            </a:r>
            <a:endParaRPr sz="12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Harapan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publik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datar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seperti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itu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sesungguhnya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memberi</a:t>
            </a:r>
            <a:r>
              <a:rPr sz="12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titik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keberangkatan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menguntungkan.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Nadiem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tak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digayuti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beban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“kejar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tayang”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harus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segera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dipenuhi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sehingga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tak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perlu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melakukan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over-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kompensasi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unjuk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eksentrisitas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kontraproduktif.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Courier New"/>
              <a:cs typeface="Courier New"/>
            </a:endParaRPr>
          </a:p>
          <a:p>
            <a:pPr marL="12700" marR="19367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Berbusana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kasual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acara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resmi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pelantikan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 rektor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berisiko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mengirim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sinyal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meleset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sebagai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mendikbud.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Tersirat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pesan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luhur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ingin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disampaikan: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“Tunjukkan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isi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(mutu),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bukan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kemasan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formalisme”.</a:t>
            </a:r>
            <a:endParaRPr sz="1200">
              <a:latin typeface="Courier New"/>
              <a:cs typeface="Courier New"/>
            </a:endParaRPr>
          </a:p>
          <a:p>
            <a:pPr marL="12700" marR="46482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Masalahnya,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pesan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itu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disampaikan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isi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dan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konteks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keliru,</a:t>
            </a:r>
            <a:r>
              <a:rPr sz="12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menabrak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prinsip-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prinsip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pokok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itu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sendiri.</a:t>
            </a:r>
            <a:endParaRPr sz="1200">
              <a:latin typeface="Courier New"/>
              <a:cs typeface="Courier Ne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" y="882396"/>
            <a:ext cx="3686555" cy="35021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30579" y="4635500"/>
            <a:ext cx="160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Sumber:</a:t>
            </a:r>
            <a:r>
              <a:rPr sz="12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Georgia"/>
                <a:cs typeface="Georgia"/>
              </a:rPr>
              <a:t>Opini</a:t>
            </a:r>
            <a:r>
              <a:rPr sz="120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Kompas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887" y="1498549"/>
            <a:ext cx="148717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ourier New"/>
                <a:cs typeface="Courier New"/>
              </a:rPr>
              <a:t>Mengapa Menulis </a:t>
            </a: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2400" spc="-20" dirty="0">
                <a:solidFill>
                  <a:srgbClr val="FFFFFF"/>
                </a:solidFill>
                <a:latin typeface="Courier New"/>
                <a:cs typeface="Courier New"/>
              </a:rPr>
              <a:t> Koran atau </a:t>
            </a:r>
            <a:r>
              <a:rPr sz="2400" spc="-10" dirty="0">
                <a:solidFill>
                  <a:srgbClr val="FFFFFF"/>
                </a:solidFill>
                <a:latin typeface="Courier New"/>
                <a:cs typeface="Courier New"/>
              </a:rPr>
              <a:t>Media Daring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99157" y="624966"/>
            <a:ext cx="6005830" cy="3895725"/>
            <a:chOff x="2399157" y="624966"/>
            <a:chExt cx="6005830" cy="3895725"/>
          </a:xfrm>
        </p:grpSpPr>
        <p:sp>
          <p:nvSpPr>
            <p:cNvPr id="4" name="object 4"/>
            <p:cNvSpPr/>
            <p:nvPr/>
          </p:nvSpPr>
          <p:spPr>
            <a:xfrm>
              <a:off x="2411857" y="637666"/>
              <a:ext cx="817244" cy="3870325"/>
            </a:xfrm>
            <a:custGeom>
              <a:avLst/>
              <a:gdLst/>
              <a:ahLst/>
              <a:cxnLst/>
              <a:rect l="l" t="t" r="r" b="b"/>
              <a:pathLst>
                <a:path w="817244" h="3870325">
                  <a:moveTo>
                    <a:pt x="15240" y="0"/>
                  </a:moveTo>
                  <a:lnTo>
                    <a:pt x="48984" y="34327"/>
                  </a:lnTo>
                  <a:lnTo>
                    <a:pt x="82003" y="69096"/>
                  </a:lnTo>
                  <a:lnTo>
                    <a:pt x="114297" y="104296"/>
                  </a:lnTo>
                  <a:lnTo>
                    <a:pt x="145864" y="139918"/>
                  </a:lnTo>
                  <a:lnTo>
                    <a:pt x="176706" y="175953"/>
                  </a:lnTo>
                  <a:lnTo>
                    <a:pt x="206823" y="212391"/>
                  </a:lnTo>
                  <a:lnTo>
                    <a:pt x="236213" y="249222"/>
                  </a:lnTo>
                  <a:lnTo>
                    <a:pt x="264878" y="286437"/>
                  </a:lnTo>
                  <a:lnTo>
                    <a:pt x="292817" y="324026"/>
                  </a:lnTo>
                  <a:lnTo>
                    <a:pt x="320031" y="361979"/>
                  </a:lnTo>
                  <a:lnTo>
                    <a:pt x="346519" y="400287"/>
                  </a:lnTo>
                  <a:lnTo>
                    <a:pt x="372281" y="438941"/>
                  </a:lnTo>
                  <a:lnTo>
                    <a:pt x="397317" y="477930"/>
                  </a:lnTo>
                  <a:lnTo>
                    <a:pt x="421628" y="517246"/>
                  </a:lnTo>
                  <a:lnTo>
                    <a:pt x="445213" y="556878"/>
                  </a:lnTo>
                  <a:lnTo>
                    <a:pt x="468072" y="596817"/>
                  </a:lnTo>
                  <a:lnTo>
                    <a:pt x="490206" y="637054"/>
                  </a:lnTo>
                  <a:lnTo>
                    <a:pt x="511614" y="677578"/>
                  </a:lnTo>
                  <a:lnTo>
                    <a:pt x="532296" y="718380"/>
                  </a:lnTo>
                  <a:lnTo>
                    <a:pt x="552253" y="759451"/>
                  </a:lnTo>
                  <a:lnTo>
                    <a:pt x="571484" y="800781"/>
                  </a:lnTo>
                  <a:lnTo>
                    <a:pt x="589989" y="842361"/>
                  </a:lnTo>
                  <a:lnTo>
                    <a:pt x="607768" y="884180"/>
                  </a:lnTo>
                  <a:lnTo>
                    <a:pt x="624822" y="926230"/>
                  </a:lnTo>
                  <a:lnTo>
                    <a:pt x="641150" y="968500"/>
                  </a:lnTo>
                  <a:lnTo>
                    <a:pt x="656753" y="1010981"/>
                  </a:lnTo>
                  <a:lnTo>
                    <a:pt x="671629" y="1053664"/>
                  </a:lnTo>
                  <a:lnTo>
                    <a:pt x="685781" y="1096538"/>
                  </a:lnTo>
                  <a:lnTo>
                    <a:pt x="699206" y="1139595"/>
                  </a:lnTo>
                  <a:lnTo>
                    <a:pt x="711906" y="1182824"/>
                  </a:lnTo>
                  <a:lnTo>
                    <a:pt x="723879" y="1226217"/>
                  </a:lnTo>
                  <a:lnTo>
                    <a:pt x="735128" y="1269763"/>
                  </a:lnTo>
                  <a:lnTo>
                    <a:pt x="745650" y="1313453"/>
                  </a:lnTo>
                  <a:lnTo>
                    <a:pt x="755447" y="1357277"/>
                  </a:lnTo>
                  <a:lnTo>
                    <a:pt x="764518" y="1401226"/>
                  </a:lnTo>
                  <a:lnTo>
                    <a:pt x="772864" y="1445290"/>
                  </a:lnTo>
                  <a:lnTo>
                    <a:pt x="780484" y="1489460"/>
                  </a:lnTo>
                  <a:lnTo>
                    <a:pt x="787378" y="1533725"/>
                  </a:lnTo>
                  <a:lnTo>
                    <a:pt x="793546" y="1578077"/>
                  </a:lnTo>
                  <a:lnTo>
                    <a:pt x="798989" y="1622506"/>
                  </a:lnTo>
                  <a:lnTo>
                    <a:pt x="803706" y="1667001"/>
                  </a:lnTo>
                  <a:lnTo>
                    <a:pt x="807697" y="1711555"/>
                  </a:lnTo>
                  <a:lnTo>
                    <a:pt x="810963" y="1756156"/>
                  </a:lnTo>
                  <a:lnTo>
                    <a:pt x="813503" y="1800796"/>
                  </a:lnTo>
                  <a:lnTo>
                    <a:pt x="815317" y="1845464"/>
                  </a:lnTo>
                  <a:lnTo>
                    <a:pt x="816405" y="1890152"/>
                  </a:lnTo>
                  <a:lnTo>
                    <a:pt x="816768" y="1934849"/>
                  </a:lnTo>
                  <a:lnTo>
                    <a:pt x="816405" y="1979547"/>
                  </a:lnTo>
                  <a:lnTo>
                    <a:pt x="815317" y="2024234"/>
                  </a:lnTo>
                  <a:lnTo>
                    <a:pt x="813503" y="2068903"/>
                  </a:lnTo>
                  <a:lnTo>
                    <a:pt x="810963" y="2113543"/>
                  </a:lnTo>
                  <a:lnTo>
                    <a:pt x="807697" y="2158144"/>
                  </a:lnTo>
                  <a:lnTo>
                    <a:pt x="803706" y="2202698"/>
                  </a:lnTo>
                  <a:lnTo>
                    <a:pt x="798989" y="2247194"/>
                  </a:lnTo>
                  <a:lnTo>
                    <a:pt x="793546" y="2291622"/>
                  </a:lnTo>
                  <a:lnTo>
                    <a:pt x="787378" y="2335974"/>
                  </a:lnTo>
                  <a:lnTo>
                    <a:pt x="780484" y="2380240"/>
                  </a:lnTo>
                  <a:lnTo>
                    <a:pt x="772864" y="2424410"/>
                  </a:lnTo>
                  <a:lnTo>
                    <a:pt x="764518" y="2468474"/>
                  </a:lnTo>
                  <a:lnTo>
                    <a:pt x="755447" y="2512424"/>
                  </a:lnTo>
                  <a:lnTo>
                    <a:pt x="745650" y="2556248"/>
                  </a:lnTo>
                  <a:lnTo>
                    <a:pt x="735128" y="2599939"/>
                  </a:lnTo>
                  <a:lnTo>
                    <a:pt x="723879" y="2643485"/>
                  </a:lnTo>
                  <a:lnTo>
                    <a:pt x="711906" y="2686878"/>
                  </a:lnTo>
                  <a:lnTo>
                    <a:pt x="699206" y="2730108"/>
                  </a:lnTo>
                  <a:lnTo>
                    <a:pt x="685781" y="2773165"/>
                  </a:lnTo>
                  <a:lnTo>
                    <a:pt x="671629" y="2816040"/>
                  </a:lnTo>
                  <a:lnTo>
                    <a:pt x="656753" y="2858723"/>
                  </a:lnTo>
                  <a:lnTo>
                    <a:pt x="641150" y="2901205"/>
                  </a:lnTo>
                  <a:lnTo>
                    <a:pt x="624822" y="2943476"/>
                  </a:lnTo>
                  <a:lnTo>
                    <a:pt x="607768" y="2985526"/>
                  </a:lnTo>
                  <a:lnTo>
                    <a:pt x="589989" y="3027346"/>
                  </a:lnTo>
                  <a:lnTo>
                    <a:pt x="571484" y="3068926"/>
                  </a:lnTo>
                  <a:lnTo>
                    <a:pt x="552253" y="3110257"/>
                  </a:lnTo>
                  <a:lnTo>
                    <a:pt x="532296" y="3151328"/>
                  </a:lnTo>
                  <a:lnTo>
                    <a:pt x="511614" y="3192132"/>
                  </a:lnTo>
                  <a:lnTo>
                    <a:pt x="490206" y="3232657"/>
                  </a:lnTo>
                  <a:lnTo>
                    <a:pt x="468072" y="3272894"/>
                  </a:lnTo>
                  <a:lnTo>
                    <a:pt x="445213" y="3312834"/>
                  </a:lnTo>
                  <a:lnTo>
                    <a:pt x="421628" y="3352467"/>
                  </a:lnTo>
                  <a:lnTo>
                    <a:pt x="397317" y="3391783"/>
                  </a:lnTo>
                  <a:lnTo>
                    <a:pt x="372281" y="3430773"/>
                  </a:lnTo>
                  <a:lnTo>
                    <a:pt x="346519" y="3469428"/>
                  </a:lnTo>
                  <a:lnTo>
                    <a:pt x="320031" y="3507737"/>
                  </a:lnTo>
                  <a:lnTo>
                    <a:pt x="292817" y="3545692"/>
                  </a:lnTo>
                  <a:lnTo>
                    <a:pt x="264878" y="3583282"/>
                  </a:lnTo>
                  <a:lnTo>
                    <a:pt x="236213" y="3620497"/>
                  </a:lnTo>
                  <a:lnTo>
                    <a:pt x="206823" y="3657329"/>
                  </a:lnTo>
                  <a:lnTo>
                    <a:pt x="176706" y="3693768"/>
                  </a:lnTo>
                  <a:lnTo>
                    <a:pt x="145864" y="3729804"/>
                  </a:lnTo>
                  <a:lnTo>
                    <a:pt x="114297" y="3765428"/>
                  </a:lnTo>
                  <a:lnTo>
                    <a:pt x="82003" y="3800629"/>
                  </a:lnTo>
                  <a:lnTo>
                    <a:pt x="48984" y="3835399"/>
                  </a:lnTo>
                  <a:lnTo>
                    <a:pt x="15240" y="3869728"/>
                  </a:lnTo>
                  <a:lnTo>
                    <a:pt x="0" y="3854450"/>
                  </a:lnTo>
                  <a:lnTo>
                    <a:pt x="33832" y="3820023"/>
                  </a:lnTo>
                  <a:lnTo>
                    <a:pt x="66928" y="3785149"/>
                  </a:lnTo>
                  <a:lnTo>
                    <a:pt x="99289" y="3749838"/>
                  </a:lnTo>
                  <a:lnTo>
                    <a:pt x="130915" y="3714100"/>
                  </a:lnTo>
                  <a:lnTo>
                    <a:pt x="161805" y="3677944"/>
                  </a:lnTo>
                  <a:lnTo>
                    <a:pt x="191960" y="3641380"/>
                  </a:lnTo>
                  <a:lnTo>
                    <a:pt x="221379" y="3604418"/>
                  </a:lnTo>
                  <a:lnTo>
                    <a:pt x="250063" y="3567068"/>
                  </a:lnTo>
                  <a:lnTo>
                    <a:pt x="278011" y="3529340"/>
                  </a:lnTo>
                  <a:lnTo>
                    <a:pt x="305224" y="3491243"/>
                  </a:lnTo>
                  <a:lnTo>
                    <a:pt x="331701" y="3452788"/>
                  </a:lnTo>
                  <a:lnTo>
                    <a:pt x="357443" y="3413984"/>
                  </a:lnTo>
                  <a:lnTo>
                    <a:pt x="382450" y="3374841"/>
                  </a:lnTo>
                  <a:lnTo>
                    <a:pt x="406721" y="3335369"/>
                  </a:lnTo>
                  <a:lnTo>
                    <a:pt x="430256" y="3295577"/>
                  </a:lnTo>
                  <a:lnTo>
                    <a:pt x="453056" y="3255476"/>
                  </a:lnTo>
                  <a:lnTo>
                    <a:pt x="475120" y="3215075"/>
                  </a:lnTo>
                  <a:lnTo>
                    <a:pt x="496449" y="3174385"/>
                  </a:lnTo>
                  <a:lnTo>
                    <a:pt x="517043" y="3133414"/>
                  </a:lnTo>
                  <a:lnTo>
                    <a:pt x="536901" y="3092173"/>
                  </a:lnTo>
                  <a:lnTo>
                    <a:pt x="556023" y="3050672"/>
                  </a:lnTo>
                  <a:lnTo>
                    <a:pt x="574410" y="3008920"/>
                  </a:lnTo>
                  <a:lnTo>
                    <a:pt x="592062" y="2966927"/>
                  </a:lnTo>
                  <a:lnTo>
                    <a:pt x="608978" y="2924704"/>
                  </a:lnTo>
                  <a:lnTo>
                    <a:pt x="625158" y="2882259"/>
                  </a:lnTo>
                  <a:lnTo>
                    <a:pt x="640604" y="2839604"/>
                  </a:lnTo>
                  <a:lnTo>
                    <a:pt x="655313" y="2796746"/>
                  </a:lnTo>
                  <a:lnTo>
                    <a:pt x="669287" y="2753698"/>
                  </a:lnTo>
                  <a:lnTo>
                    <a:pt x="682526" y="2710467"/>
                  </a:lnTo>
                  <a:lnTo>
                    <a:pt x="695029" y="2667064"/>
                  </a:lnTo>
                  <a:lnTo>
                    <a:pt x="706797" y="2623500"/>
                  </a:lnTo>
                  <a:lnTo>
                    <a:pt x="717829" y="2579783"/>
                  </a:lnTo>
                  <a:lnTo>
                    <a:pt x="728126" y="2535923"/>
                  </a:lnTo>
                  <a:lnTo>
                    <a:pt x="737687" y="2491931"/>
                  </a:lnTo>
                  <a:lnTo>
                    <a:pt x="746513" y="2447816"/>
                  </a:lnTo>
                  <a:lnTo>
                    <a:pt x="754603" y="2403588"/>
                  </a:lnTo>
                  <a:lnTo>
                    <a:pt x="761958" y="2359257"/>
                  </a:lnTo>
                  <a:lnTo>
                    <a:pt x="768577" y="2314833"/>
                  </a:lnTo>
                  <a:lnTo>
                    <a:pt x="774461" y="2270325"/>
                  </a:lnTo>
                  <a:lnTo>
                    <a:pt x="779609" y="2225743"/>
                  </a:lnTo>
                  <a:lnTo>
                    <a:pt x="784022" y="2181097"/>
                  </a:lnTo>
                  <a:lnTo>
                    <a:pt x="787700" y="2136398"/>
                  </a:lnTo>
                  <a:lnTo>
                    <a:pt x="790642" y="2091654"/>
                  </a:lnTo>
                  <a:lnTo>
                    <a:pt x="792848" y="2046876"/>
                  </a:lnTo>
                  <a:lnTo>
                    <a:pt x="794319" y="2002073"/>
                  </a:lnTo>
                  <a:lnTo>
                    <a:pt x="795055" y="1957256"/>
                  </a:lnTo>
                  <a:lnTo>
                    <a:pt x="795055" y="1912433"/>
                  </a:lnTo>
                  <a:lnTo>
                    <a:pt x="794319" y="1867616"/>
                  </a:lnTo>
                  <a:lnTo>
                    <a:pt x="792848" y="1822813"/>
                  </a:lnTo>
                  <a:lnTo>
                    <a:pt x="790642" y="1778035"/>
                  </a:lnTo>
                  <a:lnTo>
                    <a:pt x="787700" y="1733291"/>
                  </a:lnTo>
                  <a:lnTo>
                    <a:pt x="784022" y="1688592"/>
                  </a:lnTo>
                  <a:lnTo>
                    <a:pt x="779609" y="1643946"/>
                  </a:lnTo>
                  <a:lnTo>
                    <a:pt x="774461" y="1599364"/>
                  </a:lnTo>
                  <a:lnTo>
                    <a:pt x="768577" y="1554856"/>
                  </a:lnTo>
                  <a:lnTo>
                    <a:pt x="761958" y="1510432"/>
                  </a:lnTo>
                  <a:lnTo>
                    <a:pt x="754603" y="1466101"/>
                  </a:lnTo>
                  <a:lnTo>
                    <a:pt x="746513" y="1421873"/>
                  </a:lnTo>
                  <a:lnTo>
                    <a:pt x="737687" y="1377758"/>
                  </a:lnTo>
                  <a:lnTo>
                    <a:pt x="728126" y="1333766"/>
                  </a:lnTo>
                  <a:lnTo>
                    <a:pt x="717829" y="1289906"/>
                  </a:lnTo>
                  <a:lnTo>
                    <a:pt x="706797" y="1246189"/>
                  </a:lnTo>
                  <a:lnTo>
                    <a:pt x="695029" y="1202625"/>
                  </a:lnTo>
                  <a:lnTo>
                    <a:pt x="682526" y="1159222"/>
                  </a:lnTo>
                  <a:lnTo>
                    <a:pt x="669287" y="1115991"/>
                  </a:lnTo>
                  <a:lnTo>
                    <a:pt x="655313" y="1072943"/>
                  </a:lnTo>
                  <a:lnTo>
                    <a:pt x="640604" y="1030085"/>
                  </a:lnTo>
                  <a:lnTo>
                    <a:pt x="625158" y="987430"/>
                  </a:lnTo>
                  <a:lnTo>
                    <a:pt x="608978" y="944985"/>
                  </a:lnTo>
                  <a:lnTo>
                    <a:pt x="592062" y="902762"/>
                  </a:lnTo>
                  <a:lnTo>
                    <a:pt x="574410" y="860769"/>
                  </a:lnTo>
                  <a:lnTo>
                    <a:pt x="556023" y="819017"/>
                  </a:lnTo>
                  <a:lnTo>
                    <a:pt x="536901" y="777516"/>
                  </a:lnTo>
                  <a:lnTo>
                    <a:pt x="517043" y="736275"/>
                  </a:lnTo>
                  <a:lnTo>
                    <a:pt x="496449" y="695304"/>
                  </a:lnTo>
                  <a:lnTo>
                    <a:pt x="475120" y="654614"/>
                  </a:lnTo>
                  <a:lnTo>
                    <a:pt x="453056" y="614213"/>
                  </a:lnTo>
                  <a:lnTo>
                    <a:pt x="430256" y="574112"/>
                  </a:lnTo>
                  <a:lnTo>
                    <a:pt x="406721" y="534320"/>
                  </a:lnTo>
                  <a:lnTo>
                    <a:pt x="382450" y="494848"/>
                  </a:lnTo>
                  <a:lnTo>
                    <a:pt x="357443" y="455705"/>
                  </a:lnTo>
                  <a:lnTo>
                    <a:pt x="331701" y="416901"/>
                  </a:lnTo>
                  <a:lnTo>
                    <a:pt x="305224" y="378446"/>
                  </a:lnTo>
                  <a:lnTo>
                    <a:pt x="278011" y="340349"/>
                  </a:lnTo>
                  <a:lnTo>
                    <a:pt x="250063" y="302621"/>
                  </a:lnTo>
                  <a:lnTo>
                    <a:pt x="221379" y="265271"/>
                  </a:lnTo>
                  <a:lnTo>
                    <a:pt x="191960" y="228309"/>
                  </a:lnTo>
                  <a:lnTo>
                    <a:pt x="161805" y="191745"/>
                  </a:lnTo>
                  <a:lnTo>
                    <a:pt x="130915" y="155589"/>
                  </a:lnTo>
                  <a:lnTo>
                    <a:pt x="99289" y="119851"/>
                  </a:lnTo>
                  <a:lnTo>
                    <a:pt x="66928" y="84540"/>
                  </a:lnTo>
                  <a:lnTo>
                    <a:pt x="33832" y="49666"/>
                  </a:lnTo>
                  <a:lnTo>
                    <a:pt x="0" y="15240"/>
                  </a:lnTo>
                  <a:lnTo>
                    <a:pt x="15240" y="0"/>
                  </a:lnTo>
                  <a:close/>
                </a:path>
              </a:pathLst>
            </a:custGeom>
            <a:ln w="25400">
              <a:solidFill>
                <a:srgbClr val="4D85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8430" y="755141"/>
              <a:ext cx="5713730" cy="426720"/>
            </a:xfrm>
            <a:custGeom>
              <a:avLst/>
              <a:gdLst/>
              <a:ahLst/>
              <a:cxnLst/>
              <a:rect l="l" t="t" r="r" b="b"/>
              <a:pathLst>
                <a:path w="5713730" h="426719">
                  <a:moveTo>
                    <a:pt x="0" y="426720"/>
                  </a:moveTo>
                  <a:lnTo>
                    <a:pt x="5713476" y="426720"/>
                  </a:lnTo>
                  <a:lnTo>
                    <a:pt x="5713476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4932" y="768108"/>
              <a:ext cx="1367790" cy="4518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9372" y="768108"/>
              <a:ext cx="681989" cy="4518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8011" y="768108"/>
              <a:ext cx="819150" cy="4518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3811" y="768108"/>
              <a:ext cx="1504949" cy="4518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5411" y="768108"/>
              <a:ext cx="1230629" cy="4518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05073" y="777621"/>
            <a:ext cx="482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Merespon</a:t>
            </a:r>
            <a:r>
              <a:rPr sz="18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isu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atau</a:t>
            </a:r>
            <a:r>
              <a:rPr sz="18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kebijakan</a:t>
            </a:r>
            <a:r>
              <a:rPr sz="18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terbaru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99029" y="689101"/>
            <a:ext cx="6005830" cy="1147445"/>
            <a:chOff x="2399029" y="689101"/>
            <a:chExt cx="6005830" cy="114744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1729" y="701801"/>
              <a:ext cx="533400" cy="5334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11729" y="70180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19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0473" y="1396745"/>
              <a:ext cx="5361940" cy="426720"/>
            </a:xfrm>
            <a:custGeom>
              <a:avLst/>
              <a:gdLst/>
              <a:ahLst/>
              <a:cxnLst/>
              <a:rect l="l" t="t" r="r" b="b"/>
              <a:pathLst>
                <a:path w="5361940" h="426719">
                  <a:moveTo>
                    <a:pt x="0" y="426720"/>
                  </a:moveTo>
                  <a:lnTo>
                    <a:pt x="5361432" y="426720"/>
                  </a:lnTo>
                  <a:lnTo>
                    <a:pt x="5361432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6975" y="1292339"/>
              <a:ext cx="1504950" cy="4534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8575" y="1292339"/>
              <a:ext cx="956310" cy="4534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1535" y="1292339"/>
              <a:ext cx="1093469" cy="45340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1655" y="1292339"/>
              <a:ext cx="1230629" cy="4534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935" y="1292339"/>
              <a:ext cx="681990" cy="453402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357117" y="1302461"/>
            <a:ext cx="4689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Membangun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opini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publik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terkait</a:t>
            </a:r>
            <a:r>
              <a:rPr sz="1800" spc="-25" dirty="0">
                <a:latin typeface="Courier New"/>
                <a:cs typeface="Courier New"/>
              </a:rPr>
              <a:t> isu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36976" y="1525511"/>
            <a:ext cx="1367789" cy="45340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357117" y="1536319"/>
            <a:ext cx="1122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tertentu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49550" y="1330705"/>
            <a:ext cx="5720080" cy="1172845"/>
            <a:chOff x="2749550" y="1330705"/>
            <a:chExt cx="5720080" cy="117284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2250" y="1343405"/>
              <a:ext cx="534924" cy="5334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762250" y="1343405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0" y="266700"/>
                  </a:moveTo>
                  <a:lnTo>
                    <a:pt x="4309" y="218753"/>
                  </a:lnTo>
                  <a:lnTo>
                    <a:pt x="16734" y="173629"/>
                  </a:lnTo>
                  <a:lnTo>
                    <a:pt x="36519" y="132080"/>
                  </a:lnTo>
                  <a:lnTo>
                    <a:pt x="62908" y="94858"/>
                  </a:lnTo>
                  <a:lnTo>
                    <a:pt x="95145" y="62716"/>
                  </a:lnTo>
                  <a:lnTo>
                    <a:pt x="132475" y="36406"/>
                  </a:lnTo>
                  <a:lnTo>
                    <a:pt x="174141" y="16682"/>
                  </a:lnTo>
                  <a:lnTo>
                    <a:pt x="219389" y="4296"/>
                  </a:lnTo>
                  <a:lnTo>
                    <a:pt x="267462" y="0"/>
                  </a:lnTo>
                  <a:lnTo>
                    <a:pt x="315534" y="4296"/>
                  </a:lnTo>
                  <a:lnTo>
                    <a:pt x="360782" y="16682"/>
                  </a:lnTo>
                  <a:lnTo>
                    <a:pt x="402448" y="36406"/>
                  </a:lnTo>
                  <a:lnTo>
                    <a:pt x="439778" y="62716"/>
                  </a:lnTo>
                  <a:lnTo>
                    <a:pt x="472015" y="94858"/>
                  </a:lnTo>
                  <a:lnTo>
                    <a:pt x="498404" y="132079"/>
                  </a:lnTo>
                  <a:lnTo>
                    <a:pt x="518189" y="173629"/>
                  </a:lnTo>
                  <a:lnTo>
                    <a:pt x="530614" y="218753"/>
                  </a:lnTo>
                  <a:lnTo>
                    <a:pt x="534924" y="266700"/>
                  </a:lnTo>
                  <a:lnTo>
                    <a:pt x="530614" y="314646"/>
                  </a:lnTo>
                  <a:lnTo>
                    <a:pt x="518189" y="359770"/>
                  </a:lnTo>
                  <a:lnTo>
                    <a:pt x="498404" y="401319"/>
                  </a:lnTo>
                  <a:lnTo>
                    <a:pt x="472015" y="438541"/>
                  </a:lnTo>
                  <a:lnTo>
                    <a:pt x="439778" y="470683"/>
                  </a:lnTo>
                  <a:lnTo>
                    <a:pt x="402448" y="496993"/>
                  </a:lnTo>
                  <a:lnTo>
                    <a:pt x="360782" y="516717"/>
                  </a:lnTo>
                  <a:lnTo>
                    <a:pt x="315534" y="529103"/>
                  </a:lnTo>
                  <a:lnTo>
                    <a:pt x="267462" y="533400"/>
                  </a:lnTo>
                  <a:lnTo>
                    <a:pt x="219389" y="529103"/>
                  </a:lnTo>
                  <a:lnTo>
                    <a:pt x="174141" y="516717"/>
                  </a:lnTo>
                  <a:lnTo>
                    <a:pt x="132475" y="496993"/>
                  </a:lnTo>
                  <a:lnTo>
                    <a:pt x="95145" y="470683"/>
                  </a:lnTo>
                  <a:lnTo>
                    <a:pt x="62908" y="438541"/>
                  </a:lnTo>
                  <a:lnTo>
                    <a:pt x="36519" y="401320"/>
                  </a:lnTo>
                  <a:lnTo>
                    <a:pt x="16734" y="359770"/>
                  </a:lnTo>
                  <a:lnTo>
                    <a:pt x="4309" y="314646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92018" y="2038350"/>
              <a:ext cx="5200015" cy="426720"/>
            </a:xfrm>
            <a:custGeom>
              <a:avLst/>
              <a:gdLst/>
              <a:ahLst/>
              <a:cxnLst/>
              <a:rect l="l" t="t" r="r" b="b"/>
              <a:pathLst>
                <a:path w="5200015" h="426719">
                  <a:moveTo>
                    <a:pt x="0" y="426719"/>
                  </a:moveTo>
                  <a:lnTo>
                    <a:pt x="5199887" y="426719"/>
                  </a:lnTo>
                  <a:lnTo>
                    <a:pt x="5199887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8519" y="2051316"/>
              <a:ext cx="2602229" cy="4518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67400" y="2051316"/>
              <a:ext cx="1504950" cy="4518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01840" y="2051316"/>
              <a:ext cx="1367790" cy="45185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18153" y="2061464"/>
            <a:ext cx="482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Menyosialisasikan</a:t>
            </a:r>
            <a:r>
              <a:rPr sz="18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kebijakan/program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11094" y="1972310"/>
            <a:ext cx="5494020" cy="1172845"/>
            <a:chOff x="2911094" y="1972310"/>
            <a:chExt cx="5494020" cy="1172845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23794" y="1985010"/>
              <a:ext cx="534923" cy="53492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923794" y="1985010"/>
              <a:ext cx="535305" cy="535305"/>
            </a:xfrm>
            <a:custGeom>
              <a:avLst/>
              <a:gdLst/>
              <a:ahLst/>
              <a:cxnLst/>
              <a:rect l="l" t="t" r="r" b="b"/>
              <a:pathLst>
                <a:path w="535304" h="535305">
                  <a:moveTo>
                    <a:pt x="0" y="267462"/>
                  </a:moveTo>
                  <a:lnTo>
                    <a:pt x="4309" y="219389"/>
                  </a:lnTo>
                  <a:lnTo>
                    <a:pt x="16734" y="174141"/>
                  </a:lnTo>
                  <a:lnTo>
                    <a:pt x="36519" y="132475"/>
                  </a:lnTo>
                  <a:lnTo>
                    <a:pt x="62908" y="95145"/>
                  </a:lnTo>
                  <a:lnTo>
                    <a:pt x="95145" y="62908"/>
                  </a:lnTo>
                  <a:lnTo>
                    <a:pt x="132475" y="36519"/>
                  </a:lnTo>
                  <a:lnTo>
                    <a:pt x="174141" y="16734"/>
                  </a:lnTo>
                  <a:lnTo>
                    <a:pt x="219389" y="4309"/>
                  </a:lnTo>
                  <a:lnTo>
                    <a:pt x="267462" y="0"/>
                  </a:lnTo>
                  <a:lnTo>
                    <a:pt x="315534" y="4309"/>
                  </a:lnTo>
                  <a:lnTo>
                    <a:pt x="360782" y="16734"/>
                  </a:lnTo>
                  <a:lnTo>
                    <a:pt x="402448" y="36519"/>
                  </a:lnTo>
                  <a:lnTo>
                    <a:pt x="439778" y="62908"/>
                  </a:lnTo>
                  <a:lnTo>
                    <a:pt x="472015" y="95145"/>
                  </a:lnTo>
                  <a:lnTo>
                    <a:pt x="498404" y="132475"/>
                  </a:lnTo>
                  <a:lnTo>
                    <a:pt x="518189" y="174141"/>
                  </a:lnTo>
                  <a:lnTo>
                    <a:pt x="530614" y="219389"/>
                  </a:lnTo>
                  <a:lnTo>
                    <a:pt x="534923" y="267462"/>
                  </a:lnTo>
                  <a:lnTo>
                    <a:pt x="530614" y="315534"/>
                  </a:lnTo>
                  <a:lnTo>
                    <a:pt x="518189" y="360782"/>
                  </a:lnTo>
                  <a:lnTo>
                    <a:pt x="498404" y="402448"/>
                  </a:lnTo>
                  <a:lnTo>
                    <a:pt x="472015" y="439778"/>
                  </a:lnTo>
                  <a:lnTo>
                    <a:pt x="439778" y="472015"/>
                  </a:lnTo>
                  <a:lnTo>
                    <a:pt x="402448" y="498404"/>
                  </a:lnTo>
                  <a:lnTo>
                    <a:pt x="360782" y="518189"/>
                  </a:lnTo>
                  <a:lnTo>
                    <a:pt x="315534" y="530614"/>
                  </a:lnTo>
                  <a:lnTo>
                    <a:pt x="267462" y="534923"/>
                  </a:lnTo>
                  <a:lnTo>
                    <a:pt x="219389" y="530614"/>
                  </a:lnTo>
                  <a:lnTo>
                    <a:pt x="174141" y="518189"/>
                  </a:lnTo>
                  <a:lnTo>
                    <a:pt x="132475" y="498404"/>
                  </a:lnTo>
                  <a:lnTo>
                    <a:pt x="95145" y="472015"/>
                  </a:lnTo>
                  <a:lnTo>
                    <a:pt x="62908" y="439778"/>
                  </a:lnTo>
                  <a:lnTo>
                    <a:pt x="36519" y="402448"/>
                  </a:lnTo>
                  <a:lnTo>
                    <a:pt x="16734" y="360782"/>
                  </a:lnTo>
                  <a:lnTo>
                    <a:pt x="4309" y="315534"/>
                  </a:lnTo>
                  <a:lnTo>
                    <a:pt x="0" y="267462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92018" y="2679954"/>
              <a:ext cx="5200015" cy="426720"/>
            </a:xfrm>
            <a:custGeom>
              <a:avLst/>
              <a:gdLst/>
              <a:ahLst/>
              <a:cxnLst/>
              <a:rect l="l" t="t" r="r" b="b"/>
              <a:pathLst>
                <a:path w="5200015" h="426719">
                  <a:moveTo>
                    <a:pt x="0" y="426719"/>
                  </a:moveTo>
                  <a:lnTo>
                    <a:pt x="5199887" y="426719"/>
                  </a:lnTo>
                  <a:lnTo>
                    <a:pt x="5199887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98520" y="2692920"/>
              <a:ext cx="3425189" cy="45185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518153" y="2702509"/>
            <a:ext cx="3180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Melakukan</a:t>
            </a:r>
            <a:r>
              <a:rPr sz="18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konter</a:t>
            </a:r>
            <a:r>
              <a:rPr sz="18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narasi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11094" y="2612389"/>
            <a:ext cx="5494020" cy="1174115"/>
            <a:chOff x="2911094" y="2612389"/>
            <a:chExt cx="5494020" cy="1174115"/>
          </a:xfrm>
        </p:grpSpPr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23794" y="2625089"/>
              <a:ext cx="534923" cy="53492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923794" y="2625089"/>
              <a:ext cx="535305" cy="535305"/>
            </a:xfrm>
            <a:custGeom>
              <a:avLst/>
              <a:gdLst/>
              <a:ahLst/>
              <a:cxnLst/>
              <a:rect l="l" t="t" r="r" b="b"/>
              <a:pathLst>
                <a:path w="535304" h="535305">
                  <a:moveTo>
                    <a:pt x="0" y="267462"/>
                  </a:moveTo>
                  <a:lnTo>
                    <a:pt x="4309" y="219389"/>
                  </a:lnTo>
                  <a:lnTo>
                    <a:pt x="16734" y="174141"/>
                  </a:lnTo>
                  <a:lnTo>
                    <a:pt x="36519" y="132475"/>
                  </a:lnTo>
                  <a:lnTo>
                    <a:pt x="62908" y="95145"/>
                  </a:lnTo>
                  <a:lnTo>
                    <a:pt x="95145" y="62908"/>
                  </a:lnTo>
                  <a:lnTo>
                    <a:pt x="132475" y="36519"/>
                  </a:lnTo>
                  <a:lnTo>
                    <a:pt x="174141" y="16734"/>
                  </a:lnTo>
                  <a:lnTo>
                    <a:pt x="219389" y="4309"/>
                  </a:lnTo>
                  <a:lnTo>
                    <a:pt x="267462" y="0"/>
                  </a:lnTo>
                  <a:lnTo>
                    <a:pt x="315534" y="4309"/>
                  </a:lnTo>
                  <a:lnTo>
                    <a:pt x="360782" y="16734"/>
                  </a:lnTo>
                  <a:lnTo>
                    <a:pt x="402448" y="36519"/>
                  </a:lnTo>
                  <a:lnTo>
                    <a:pt x="439778" y="62908"/>
                  </a:lnTo>
                  <a:lnTo>
                    <a:pt x="472015" y="95145"/>
                  </a:lnTo>
                  <a:lnTo>
                    <a:pt x="498404" y="132475"/>
                  </a:lnTo>
                  <a:lnTo>
                    <a:pt x="518189" y="174141"/>
                  </a:lnTo>
                  <a:lnTo>
                    <a:pt x="530614" y="219389"/>
                  </a:lnTo>
                  <a:lnTo>
                    <a:pt x="534923" y="267462"/>
                  </a:lnTo>
                  <a:lnTo>
                    <a:pt x="530614" y="315534"/>
                  </a:lnTo>
                  <a:lnTo>
                    <a:pt x="518189" y="360782"/>
                  </a:lnTo>
                  <a:lnTo>
                    <a:pt x="498404" y="402448"/>
                  </a:lnTo>
                  <a:lnTo>
                    <a:pt x="472015" y="439778"/>
                  </a:lnTo>
                  <a:lnTo>
                    <a:pt x="439778" y="472015"/>
                  </a:lnTo>
                  <a:lnTo>
                    <a:pt x="402448" y="498404"/>
                  </a:lnTo>
                  <a:lnTo>
                    <a:pt x="360782" y="518189"/>
                  </a:lnTo>
                  <a:lnTo>
                    <a:pt x="315534" y="530614"/>
                  </a:lnTo>
                  <a:lnTo>
                    <a:pt x="267462" y="534924"/>
                  </a:lnTo>
                  <a:lnTo>
                    <a:pt x="219389" y="530614"/>
                  </a:lnTo>
                  <a:lnTo>
                    <a:pt x="174141" y="518189"/>
                  </a:lnTo>
                  <a:lnTo>
                    <a:pt x="132475" y="498404"/>
                  </a:lnTo>
                  <a:lnTo>
                    <a:pt x="95145" y="472015"/>
                  </a:lnTo>
                  <a:lnTo>
                    <a:pt x="62908" y="439778"/>
                  </a:lnTo>
                  <a:lnTo>
                    <a:pt x="36519" y="402448"/>
                  </a:lnTo>
                  <a:lnTo>
                    <a:pt x="16734" y="360782"/>
                  </a:lnTo>
                  <a:lnTo>
                    <a:pt x="4309" y="315534"/>
                  </a:lnTo>
                  <a:lnTo>
                    <a:pt x="0" y="267462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30474" y="3321557"/>
              <a:ext cx="5361940" cy="426720"/>
            </a:xfrm>
            <a:custGeom>
              <a:avLst/>
              <a:gdLst/>
              <a:ahLst/>
              <a:cxnLst/>
              <a:rect l="l" t="t" r="r" b="b"/>
              <a:pathLst>
                <a:path w="5361940" h="426720">
                  <a:moveTo>
                    <a:pt x="0" y="426720"/>
                  </a:moveTo>
                  <a:lnTo>
                    <a:pt x="5361432" y="426720"/>
                  </a:lnTo>
                  <a:lnTo>
                    <a:pt x="5361432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36976" y="3334524"/>
              <a:ext cx="3288029" cy="45185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357117" y="3344367"/>
            <a:ext cx="29057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Mengkritisi</a:t>
            </a:r>
            <a:r>
              <a:rPr sz="18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kebijakan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665729" y="3255517"/>
            <a:ext cx="5739130" cy="1172845"/>
            <a:chOff x="2665729" y="3255517"/>
            <a:chExt cx="5739130" cy="1172845"/>
          </a:xfrm>
        </p:grpSpPr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2249" y="3268217"/>
              <a:ext cx="534924" cy="5334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762249" y="3268217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0" y="266699"/>
                  </a:moveTo>
                  <a:lnTo>
                    <a:pt x="4309" y="218753"/>
                  </a:lnTo>
                  <a:lnTo>
                    <a:pt x="16734" y="173629"/>
                  </a:lnTo>
                  <a:lnTo>
                    <a:pt x="36519" y="132080"/>
                  </a:lnTo>
                  <a:lnTo>
                    <a:pt x="62908" y="94858"/>
                  </a:lnTo>
                  <a:lnTo>
                    <a:pt x="95145" y="62716"/>
                  </a:lnTo>
                  <a:lnTo>
                    <a:pt x="132475" y="36406"/>
                  </a:lnTo>
                  <a:lnTo>
                    <a:pt x="174141" y="16682"/>
                  </a:lnTo>
                  <a:lnTo>
                    <a:pt x="219389" y="4296"/>
                  </a:lnTo>
                  <a:lnTo>
                    <a:pt x="267462" y="0"/>
                  </a:lnTo>
                  <a:lnTo>
                    <a:pt x="315534" y="4296"/>
                  </a:lnTo>
                  <a:lnTo>
                    <a:pt x="360782" y="16682"/>
                  </a:lnTo>
                  <a:lnTo>
                    <a:pt x="402448" y="36406"/>
                  </a:lnTo>
                  <a:lnTo>
                    <a:pt x="439778" y="62716"/>
                  </a:lnTo>
                  <a:lnTo>
                    <a:pt x="472015" y="94858"/>
                  </a:lnTo>
                  <a:lnTo>
                    <a:pt x="498404" y="132080"/>
                  </a:lnTo>
                  <a:lnTo>
                    <a:pt x="518189" y="173629"/>
                  </a:lnTo>
                  <a:lnTo>
                    <a:pt x="530614" y="218753"/>
                  </a:lnTo>
                  <a:lnTo>
                    <a:pt x="534924" y="266699"/>
                  </a:lnTo>
                  <a:lnTo>
                    <a:pt x="530614" y="314646"/>
                  </a:lnTo>
                  <a:lnTo>
                    <a:pt x="518189" y="359770"/>
                  </a:lnTo>
                  <a:lnTo>
                    <a:pt x="498404" y="401319"/>
                  </a:lnTo>
                  <a:lnTo>
                    <a:pt x="472015" y="438541"/>
                  </a:lnTo>
                  <a:lnTo>
                    <a:pt x="439778" y="470683"/>
                  </a:lnTo>
                  <a:lnTo>
                    <a:pt x="402448" y="496993"/>
                  </a:lnTo>
                  <a:lnTo>
                    <a:pt x="360782" y="516717"/>
                  </a:lnTo>
                  <a:lnTo>
                    <a:pt x="315534" y="529103"/>
                  </a:lnTo>
                  <a:lnTo>
                    <a:pt x="267462" y="533399"/>
                  </a:lnTo>
                  <a:lnTo>
                    <a:pt x="219389" y="529103"/>
                  </a:lnTo>
                  <a:lnTo>
                    <a:pt x="174141" y="516717"/>
                  </a:lnTo>
                  <a:lnTo>
                    <a:pt x="132475" y="496993"/>
                  </a:lnTo>
                  <a:lnTo>
                    <a:pt x="95145" y="470683"/>
                  </a:lnTo>
                  <a:lnTo>
                    <a:pt x="62908" y="438541"/>
                  </a:lnTo>
                  <a:lnTo>
                    <a:pt x="36519" y="401319"/>
                  </a:lnTo>
                  <a:lnTo>
                    <a:pt x="16734" y="359770"/>
                  </a:lnTo>
                  <a:lnTo>
                    <a:pt x="4309" y="314646"/>
                  </a:lnTo>
                  <a:lnTo>
                    <a:pt x="0" y="266699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78429" y="3963161"/>
              <a:ext cx="5713730" cy="426720"/>
            </a:xfrm>
            <a:custGeom>
              <a:avLst/>
              <a:gdLst/>
              <a:ahLst/>
              <a:cxnLst/>
              <a:rect l="l" t="t" r="r" b="b"/>
              <a:pathLst>
                <a:path w="5713730" h="426720">
                  <a:moveTo>
                    <a:pt x="0" y="426719"/>
                  </a:moveTo>
                  <a:lnTo>
                    <a:pt x="5713476" y="426719"/>
                  </a:lnTo>
                  <a:lnTo>
                    <a:pt x="5713476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84931" y="3976115"/>
              <a:ext cx="2739390" cy="451853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3005073" y="3986580"/>
            <a:ext cx="2494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Melakukan</a:t>
            </a:r>
            <a:r>
              <a:rPr sz="18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advokasi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399029" y="3897121"/>
            <a:ext cx="558800" cy="558800"/>
            <a:chOff x="2399029" y="3897121"/>
            <a:chExt cx="558800" cy="558800"/>
          </a:xfrm>
        </p:grpSpPr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11729" y="3909821"/>
              <a:ext cx="533400" cy="53340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411729" y="390982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699"/>
                  </a:moveTo>
                  <a:lnTo>
                    <a:pt x="4296" y="218760"/>
                  </a:lnTo>
                  <a:lnTo>
                    <a:pt x="16682" y="173639"/>
                  </a:lnTo>
                  <a:lnTo>
                    <a:pt x="36406" y="132091"/>
                  </a:lnTo>
                  <a:lnTo>
                    <a:pt x="62716" y="94868"/>
                  </a:lnTo>
                  <a:lnTo>
                    <a:pt x="94858" y="62724"/>
                  </a:lnTo>
                  <a:lnTo>
                    <a:pt x="132080" y="36412"/>
                  </a:lnTo>
                  <a:lnTo>
                    <a:pt x="173629" y="16685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5"/>
                  </a:lnTo>
                  <a:lnTo>
                    <a:pt x="401319" y="36412"/>
                  </a:lnTo>
                  <a:lnTo>
                    <a:pt x="438541" y="62724"/>
                  </a:lnTo>
                  <a:lnTo>
                    <a:pt x="470683" y="94868"/>
                  </a:lnTo>
                  <a:lnTo>
                    <a:pt x="496993" y="132091"/>
                  </a:lnTo>
                  <a:lnTo>
                    <a:pt x="516717" y="173639"/>
                  </a:lnTo>
                  <a:lnTo>
                    <a:pt x="529103" y="218760"/>
                  </a:lnTo>
                  <a:lnTo>
                    <a:pt x="533400" y="266699"/>
                  </a:lnTo>
                  <a:lnTo>
                    <a:pt x="529103" y="314639"/>
                  </a:lnTo>
                  <a:lnTo>
                    <a:pt x="516717" y="359760"/>
                  </a:lnTo>
                  <a:lnTo>
                    <a:pt x="496993" y="401308"/>
                  </a:lnTo>
                  <a:lnTo>
                    <a:pt x="470683" y="438531"/>
                  </a:lnTo>
                  <a:lnTo>
                    <a:pt x="438541" y="470675"/>
                  </a:lnTo>
                  <a:lnTo>
                    <a:pt x="401319" y="496987"/>
                  </a:lnTo>
                  <a:lnTo>
                    <a:pt x="359770" y="516714"/>
                  </a:lnTo>
                  <a:lnTo>
                    <a:pt x="314646" y="529103"/>
                  </a:lnTo>
                  <a:lnTo>
                    <a:pt x="266700" y="533399"/>
                  </a:lnTo>
                  <a:lnTo>
                    <a:pt x="218753" y="529103"/>
                  </a:lnTo>
                  <a:lnTo>
                    <a:pt x="173629" y="516714"/>
                  </a:lnTo>
                  <a:lnTo>
                    <a:pt x="132080" y="496987"/>
                  </a:lnTo>
                  <a:lnTo>
                    <a:pt x="94858" y="470675"/>
                  </a:lnTo>
                  <a:lnTo>
                    <a:pt x="62716" y="438531"/>
                  </a:lnTo>
                  <a:lnTo>
                    <a:pt x="36406" y="401308"/>
                  </a:lnTo>
                  <a:lnTo>
                    <a:pt x="16682" y="359760"/>
                  </a:lnTo>
                  <a:lnTo>
                    <a:pt x="4296" y="314639"/>
                  </a:lnTo>
                  <a:lnTo>
                    <a:pt x="0" y="266699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6059" y="230626"/>
          <a:ext cx="8357234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195"/>
                <a:gridCol w="913130"/>
                <a:gridCol w="3470910"/>
                <a:gridCol w="2738755"/>
                <a:gridCol w="487679"/>
              </a:tblGrid>
              <a:tr h="355600">
                <a:tc>
                  <a:txBody>
                    <a:bodyPr/>
                    <a:lstStyle/>
                    <a:p>
                      <a:pPr marL="31750">
                        <a:lnSpc>
                          <a:spcPts val="2480"/>
                        </a:lnSpc>
                      </a:pPr>
                      <a:r>
                        <a:rPr sz="24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Hal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480"/>
                        </a:lnSpc>
                      </a:pPr>
                      <a:r>
                        <a:rPr sz="24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yang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perlu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diperhatikan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Ketika</a:t>
                      </a:r>
                      <a:r>
                        <a:rPr sz="2400" spc="-4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Menulis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480"/>
                        </a:lnSpc>
                      </a:pPr>
                      <a:r>
                        <a:rPr sz="24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Koran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atau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Media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560"/>
                        </a:lnSpc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Daring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32256" y="1350340"/>
            <a:ext cx="3863340" cy="3029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ts val="2180"/>
              </a:lnSpc>
              <a:buSzPct val="117647"/>
              <a:buAutoNum type="arabicPeriod"/>
              <a:tabLst>
                <a:tab pos="469265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Ikuti</a:t>
            </a:r>
            <a:r>
              <a:rPr sz="17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isu</a:t>
            </a:r>
            <a:r>
              <a:rPr sz="17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aktual</a:t>
            </a:r>
            <a:r>
              <a:rPr sz="17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endParaRPr sz="1700">
              <a:latin typeface="Courier New"/>
              <a:cs typeface="Courier New"/>
            </a:endParaRPr>
          </a:p>
          <a:p>
            <a:pPr marL="469900">
              <a:lnSpc>
                <a:spcPts val="2010"/>
              </a:lnSpc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menjadi</a:t>
            </a:r>
            <a:r>
              <a:rPr sz="17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diskursus</a:t>
            </a:r>
            <a:r>
              <a:rPr sz="17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publik.</a:t>
            </a:r>
            <a:endParaRPr sz="1700">
              <a:latin typeface="Courier New"/>
              <a:cs typeface="Courier New"/>
            </a:endParaRPr>
          </a:p>
          <a:p>
            <a:pPr marL="469900" marR="132715" indent="-457200">
              <a:lnSpc>
                <a:spcPct val="99500"/>
              </a:lnSpc>
              <a:spcBef>
                <a:spcPts val="310"/>
              </a:spcBef>
              <a:buSzPct val="117647"/>
              <a:buAutoNum type="arabicPeriod" startAt="2"/>
              <a:tabLst>
                <a:tab pos="469900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Rajin</a:t>
            </a:r>
            <a:r>
              <a:rPr sz="17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membaca</a:t>
            </a:r>
            <a:r>
              <a:rPr sz="17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koran</a:t>
            </a:r>
            <a:r>
              <a:rPr sz="17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urier New"/>
                <a:cs typeface="Courier New"/>
              </a:rPr>
              <a:t>dan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media</a:t>
            </a:r>
            <a:r>
              <a:rPr sz="17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daring:</a:t>
            </a:r>
            <a:r>
              <a:rPr sz="17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Perhatikan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tajuk</a:t>
            </a:r>
            <a:r>
              <a:rPr sz="17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rencana,</a:t>
            </a:r>
            <a:r>
              <a:rPr sz="17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i="1" spc="-10" dirty="0">
                <a:solidFill>
                  <a:srgbClr val="FFFFFF"/>
                </a:solidFill>
                <a:latin typeface="Courier New"/>
                <a:cs typeface="Courier New"/>
              </a:rPr>
              <a:t>headline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,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atau</a:t>
            </a:r>
            <a:r>
              <a:rPr sz="17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isu</a:t>
            </a:r>
            <a:r>
              <a:rPr sz="17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utama</a:t>
            </a:r>
            <a:r>
              <a:rPr sz="17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ourier New"/>
                <a:cs typeface="Courier New"/>
              </a:rPr>
              <a:t>yang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diangkat.</a:t>
            </a:r>
            <a:r>
              <a:rPr sz="17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Perhatikan</a:t>
            </a:r>
            <a:r>
              <a:rPr sz="1700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ourier New"/>
                <a:cs typeface="Courier New"/>
              </a:rPr>
              <a:t>juga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artikel</a:t>
            </a:r>
            <a:r>
              <a:rPr sz="17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7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sudah</a:t>
            </a:r>
            <a:r>
              <a:rPr sz="17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dimuat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7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media</a:t>
            </a:r>
            <a:r>
              <a:rPr sz="17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tersebut.</a:t>
            </a:r>
            <a:endParaRPr sz="1700">
              <a:latin typeface="Courier New"/>
              <a:cs typeface="Courier New"/>
            </a:endParaRPr>
          </a:p>
          <a:p>
            <a:pPr marL="469900" marR="5080" indent="-457200">
              <a:lnSpc>
                <a:spcPts val="2039"/>
              </a:lnSpc>
              <a:spcBef>
                <a:spcPts val="670"/>
              </a:spcBef>
              <a:buSzPct val="117647"/>
              <a:buAutoNum type="arabicPeriod" startAt="2"/>
              <a:tabLst>
                <a:tab pos="469900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Perhatikan</a:t>
            </a:r>
            <a:r>
              <a:rPr sz="17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langgam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penulisan</a:t>
            </a:r>
            <a:r>
              <a:rPr sz="17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7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setiap</a:t>
            </a:r>
            <a:r>
              <a:rPr sz="17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media.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6201" y="1274140"/>
            <a:ext cx="3865245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Setiap</a:t>
            </a:r>
            <a:r>
              <a:rPr sz="17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media</a:t>
            </a:r>
            <a:r>
              <a:rPr sz="17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memiliki</a:t>
            </a:r>
            <a:r>
              <a:rPr sz="17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ourier New"/>
                <a:cs typeface="Courier New"/>
              </a:rPr>
              <a:t>gaya</a:t>
            </a:r>
            <a:endParaRPr sz="17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penulisan</a:t>
            </a:r>
            <a:r>
              <a:rPr sz="17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7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berbeda.</a:t>
            </a:r>
            <a:endParaRPr sz="1700">
              <a:latin typeface="Courier New"/>
              <a:cs typeface="Courier New"/>
            </a:endParaRPr>
          </a:p>
          <a:p>
            <a:pPr marL="469900" marR="8890" indent="-457200">
              <a:lnSpc>
                <a:spcPts val="2039"/>
              </a:lnSpc>
              <a:spcBef>
                <a:spcPts val="665"/>
              </a:spcBef>
              <a:buSzPct val="117647"/>
              <a:buAutoNum type="arabicPeriod" startAt="4"/>
              <a:tabLst>
                <a:tab pos="469900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Perhatikan</a:t>
            </a:r>
            <a:r>
              <a:rPr sz="17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syarat/kriteria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dari</a:t>
            </a:r>
            <a:r>
              <a:rPr sz="17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setiap</a:t>
            </a:r>
            <a:r>
              <a:rPr sz="17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media</a:t>
            </a:r>
            <a:endParaRPr sz="1700">
              <a:latin typeface="Courier New"/>
              <a:cs typeface="Courier New"/>
            </a:endParaRPr>
          </a:p>
          <a:p>
            <a:pPr marL="469900" marR="396240" indent="-457200">
              <a:lnSpc>
                <a:spcPts val="2039"/>
              </a:lnSpc>
              <a:spcBef>
                <a:spcPts val="605"/>
              </a:spcBef>
              <a:buSzPct val="117647"/>
              <a:buAutoNum type="arabicPeriod" startAt="4"/>
              <a:tabLst>
                <a:tab pos="469900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Munculkan</a:t>
            </a:r>
            <a:r>
              <a:rPr sz="17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sudut</a:t>
            </a:r>
            <a:r>
              <a:rPr sz="17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pandang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7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berbeda.</a:t>
            </a:r>
            <a:endParaRPr sz="1700">
              <a:latin typeface="Courier New"/>
              <a:cs typeface="Courier New"/>
            </a:endParaRPr>
          </a:p>
          <a:p>
            <a:pPr marL="469900" marR="655320" indent="-457200">
              <a:lnSpc>
                <a:spcPct val="98600"/>
              </a:lnSpc>
              <a:spcBef>
                <a:spcPts val="265"/>
              </a:spcBef>
              <a:buSzPct val="117647"/>
              <a:buAutoNum type="arabicPeriod" startAt="4"/>
              <a:tabLst>
                <a:tab pos="469900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Analisa</a:t>
            </a:r>
            <a:r>
              <a:rPr sz="17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didukung</a:t>
            </a:r>
            <a:r>
              <a:rPr sz="17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ourier New"/>
                <a:cs typeface="Courier New"/>
              </a:rPr>
              <a:t>oleh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berbagai</a:t>
            </a:r>
            <a:r>
              <a:rPr sz="17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referensi pendukung.</a:t>
            </a:r>
            <a:endParaRPr sz="17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72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95"/>
              </a:spcBef>
            </a:pPr>
            <a:r>
              <a:rPr sz="2800" spc="110" dirty="0"/>
              <a:t>Apa</a:t>
            </a:r>
            <a:r>
              <a:rPr sz="2800" spc="229" dirty="0"/>
              <a:t> </a:t>
            </a:r>
            <a:r>
              <a:rPr sz="2800" spc="140" dirty="0"/>
              <a:t>yang</a:t>
            </a:r>
            <a:r>
              <a:rPr sz="2800" spc="229" dirty="0"/>
              <a:t> </a:t>
            </a:r>
            <a:r>
              <a:rPr sz="2800" spc="210" dirty="0"/>
              <a:t>harus</a:t>
            </a:r>
            <a:r>
              <a:rPr sz="2800" spc="240" dirty="0"/>
              <a:t> </a:t>
            </a:r>
            <a:r>
              <a:rPr sz="2800" spc="-10" dirty="0"/>
              <a:t>Dilakukan?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077722" y="812545"/>
            <a:ext cx="1970405" cy="1752600"/>
            <a:chOff x="1077722" y="812545"/>
            <a:chExt cx="1970405" cy="1752600"/>
          </a:xfrm>
        </p:grpSpPr>
        <p:sp>
          <p:nvSpPr>
            <p:cNvPr id="4" name="object 4"/>
            <p:cNvSpPr/>
            <p:nvPr/>
          </p:nvSpPr>
          <p:spPr>
            <a:xfrm>
              <a:off x="1395984" y="1114043"/>
              <a:ext cx="173990" cy="1450975"/>
            </a:xfrm>
            <a:custGeom>
              <a:avLst/>
              <a:gdLst/>
              <a:ahLst/>
              <a:cxnLst/>
              <a:rect l="l" t="t" r="r" b="b"/>
              <a:pathLst>
                <a:path w="173990" h="1450975">
                  <a:moveTo>
                    <a:pt x="173735" y="0"/>
                  </a:moveTo>
                  <a:lnTo>
                    <a:pt x="0" y="0"/>
                  </a:lnTo>
                  <a:lnTo>
                    <a:pt x="0" y="1450847"/>
                  </a:lnTo>
                  <a:lnTo>
                    <a:pt x="173735" y="1450847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B7D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0422" y="825245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5" h="1165860">
                  <a:moveTo>
                    <a:pt x="18280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59"/>
                  </a:lnTo>
                  <a:lnTo>
                    <a:pt x="1828038" y="1165859"/>
                  </a:lnTo>
                  <a:lnTo>
                    <a:pt x="1873418" y="1156698"/>
                  </a:lnTo>
                  <a:lnTo>
                    <a:pt x="1910476" y="1131712"/>
                  </a:lnTo>
                  <a:lnTo>
                    <a:pt x="1935462" y="1094654"/>
                  </a:lnTo>
                  <a:lnTo>
                    <a:pt x="1944624" y="1049274"/>
                  </a:lnTo>
                  <a:lnTo>
                    <a:pt x="1944624" y="116586"/>
                  </a:lnTo>
                  <a:lnTo>
                    <a:pt x="1935462" y="71205"/>
                  </a:lnTo>
                  <a:lnTo>
                    <a:pt x="1910476" y="34147"/>
                  </a:lnTo>
                  <a:lnTo>
                    <a:pt x="1873418" y="9161"/>
                  </a:lnTo>
                  <a:lnTo>
                    <a:pt x="1828038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0422" y="825245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5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828038" y="0"/>
                  </a:lnTo>
                  <a:lnTo>
                    <a:pt x="1873418" y="9161"/>
                  </a:lnTo>
                  <a:lnTo>
                    <a:pt x="1910476" y="34147"/>
                  </a:lnTo>
                  <a:lnTo>
                    <a:pt x="1935462" y="71205"/>
                  </a:lnTo>
                  <a:lnTo>
                    <a:pt x="1944624" y="116586"/>
                  </a:lnTo>
                  <a:lnTo>
                    <a:pt x="1944624" y="1049274"/>
                  </a:lnTo>
                  <a:lnTo>
                    <a:pt x="1935462" y="1094654"/>
                  </a:lnTo>
                  <a:lnTo>
                    <a:pt x="1910476" y="1131712"/>
                  </a:lnTo>
                  <a:lnTo>
                    <a:pt x="1873418" y="1156698"/>
                  </a:lnTo>
                  <a:lnTo>
                    <a:pt x="1828038" y="1165859"/>
                  </a:lnTo>
                  <a:lnTo>
                    <a:pt x="116586" y="1165859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99158" y="1150111"/>
            <a:ext cx="1326515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64"/>
              </a:lnSpc>
              <a:spcBef>
                <a:spcPts val="100"/>
              </a:spcBef>
            </a:pP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Menentukan</a:t>
            </a:r>
            <a:endParaRPr sz="1500">
              <a:latin typeface="Verdana"/>
              <a:cs typeface="Verdana"/>
            </a:endParaRPr>
          </a:p>
          <a:p>
            <a:pPr algn="ctr">
              <a:lnSpc>
                <a:spcPts val="1764"/>
              </a:lnSpc>
            </a:pPr>
            <a:r>
              <a:rPr sz="1500" spc="125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77722" y="2271014"/>
            <a:ext cx="1970405" cy="1752600"/>
            <a:chOff x="1077722" y="2271014"/>
            <a:chExt cx="1970405" cy="1752600"/>
          </a:xfrm>
        </p:grpSpPr>
        <p:sp>
          <p:nvSpPr>
            <p:cNvPr id="9" name="object 9"/>
            <p:cNvSpPr/>
            <p:nvPr/>
          </p:nvSpPr>
          <p:spPr>
            <a:xfrm>
              <a:off x="1395984" y="2572512"/>
              <a:ext cx="173990" cy="1450975"/>
            </a:xfrm>
            <a:custGeom>
              <a:avLst/>
              <a:gdLst/>
              <a:ahLst/>
              <a:cxnLst/>
              <a:rect l="l" t="t" r="r" b="b"/>
              <a:pathLst>
                <a:path w="173990" h="1450975">
                  <a:moveTo>
                    <a:pt x="173735" y="0"/>
                  </a:moveTo>
                  <a:lnTo>
                    <a:pt x="0" y="0"/>
                  </a:lnTo>
                  <a:lnTo>
                    <a:pt x="0" y="1450848"/>
                  </a:lnTo>
                  <a:lnTo>
                    <a:pt x="173735" y="1450848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B7D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0422" y="2283714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5" h="1165860">
                  <a:moveTo>
                    <a:pt x="18280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60"/>
                  </a:lnTo>
                  <a:lnTo>
                    <a:pt x="1828038" y="1165860"/>
                  </a:lnTo>
                  <a:lnTo>
                    <a:pt x="1873418" y="1156698"/>
                  </a:lnTo>
                  <a:lnTo>
                    <a:pt x="1910476" y="1131712"/>
                  </a:lnTo>
                  <a:lnTo>
                    <a:pt x="1935462" y="1094654"/>
                  </a:lnTo>
                  <a:lnTo>
                    <a:pt x="1944624" y="1049274"/>
                  </a:lnTo>
                  <a:lnTo>
                    <a:pt x="1944624" y="116586"/>
                  </a:lnTo>
                  <a:lnTo>
                    <a:pt x="1935462" y="71205"/>
                  </a:lnTo>
                  <a:lnTo>
                    <a:pt x="1910476" y="34147"/>
                  </a:lnTo>
                  <a:lnTo>
                    <a:pt x="1873418" y="9161"/>
                  </a:lnTo>
                  <a:lnTo>
                    <a:pt x="1828038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0422" y="2283714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5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828038" y="0"/>
                  </a:lnTo>
                  <a:lnTo>
                    <a:pt x="1873418" y="9161"/>
                  </a:lnTo>
                  <a:lnTo>
                    <a:pt x="1910476" y="34147"/>
                  </a:lnTo>
                  <a:lnTo>
                    <a:pt x="1935462" y="71205"/>
                  </a:lnTo>
                  <a:lnTo>
                    <a:pt x="1944624" y="116586"/>
                  </a:lnTo>
                  <a:lnTo>
                    <a:pt x="1944624" y="1049274"/>
                  </a:lnTo>
                  <a:lnTo>
                    <a:pt x="1935462" y="1094654"/>
                  </a:lnTo>
                  <a:lnTo>
                    <a:pt x="1910476" y="1131712"/>
                  </a:lnTo>
                  <a:lnTo>
                    <a:pt x="1873418" y="1156698"/>
                  </a:lnTo>
                  <a:lnTo>
                    <a:pt x="1828038" y="1165860"/>
                  </a:lnTo>
                  <a:lnTo>
                    <a:pt x="116586" y="1165860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78153" y="2609214"/>
            <a:ext cx="1770380" cy="4737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20979">
              <a:lnSpc>
                <a:spcPts val="1730"/>
              </a:lnSpc>
              <a:spcBef>
                <a:spcPts val="215"/>
              </a:spcBef>
            </a:pP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Menentukan </a:t>
            </a:r>
            <a:r>
              <a:rPr sz="1500" spc="65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r>
              <a:rPr sz="1500" spc="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1500" spc="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Verdana"/>
                <a:cs typeface="Verdana"/>
              </a:rPr>
              <a:t>topik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77722" y="3729482"/>
            <a:ext cx="2988310" cy="1191260"/>
            <a:chOff x="1077722" y="3729482"/>
            <a:chExt cx="2988310" cy="1191260"/>
          </a:xfrm>
        </p:grpSpPr>
        <p:sp>
          <p:nvSpPr>
            <p:cNvPr id="14" name="object 14"/>
            <p:cNvSpPr/>
            <p:nvPr/>
          </p:nvSpPr>
          <p:spPr>
            <a:xfrm>
              <a:off x="1487423" y="3939540"/>
              <a:ext cx="2578735" cy="175260"/>
            </a:xfrm>
            <a:custGeom>
              <a:avLst/>
              <a:gdLst/>
              <a:ahLst/>
              <a:cxnLst/>
              <a:rect l="l" t="t" r="r" b="b"/>
              <a:pathLst>
                <a:path w="2578735" h="175260">
                  <a:moveTo>
                    <a:pt x="2578607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2578607" y="175260"/>
                  </a:lnTo>
                  <a:lnTo>
                    <a:pt x="2578607" y="0"/>
                  </a:lnTo>
                  <a:close/>
                </a:path>
              </a:pathLst>
            </a:custGeom>
            <a:solidFill>
              <a:srgbClr val="B7D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0422" y="3742182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5" h="1165860">
                  <a:moveTo>
                    <a:pt x="18280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60"/>
                  </a:lnTo>
                  <a:lnTo>
                    <a:pt x="1828038" y="1165860"/>
                  </a:lnTo>
                  <a:lnTo>
                    <a:pt x="1873418" y="1156698"/>
                  </a:lnTo>
                  <a:lnTo>
                    <a:pt x="1910476" y="1131712"/>
                  </a:lnTo>
                  <a:lnTo>
                    <a:pt x="1935462" y="1094654"/>
                  </a:lnTo>
                  <a:lnTo>
                    <a:pt x="1944624" y="1049274"/>
                  </a:lnTo>
                  <a:lnTo>
                    <a:pt x="1944624" y="116586"/>
                  </a:lnTo>
                  <a:lnTo>
                    <a:pt x="1935462" y="71205"/>
                  </a:lnTo>
                  <a:lnTo>
                    <a:pt x="1910476" y="34147"/>
                  </a:lnTo>
                  <a:lnTo>
                    <a:pt x="1873418" y="9161"/>
                  </a:lnTo>
                  <a:lnTo>
                    <a:pt x="1828038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0422" y="3742182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5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828038" y="0"/>
                  </a:lnTo>
                  <a:lnTo>
                    <a:pt x="1873418" y="9161"/>
                  </a:lnTo>
                  <a:lnTo>
                    <a:pt x="1910476" y="34147"/>
                  </a:lnTo>
                  <a:lnTo>
                    <a:pt x="1935462" y="71205"/>
                  </a:lnTo>
                  <a:lnTo>
                    <a:pt x="1944624" y="116586"/>
                  </a:lnTo>
                  <a:lnTo>
                    <a:pt x="1944624" y="1049274"/>
                  </a:lnTo>
                  <a:lnTo>
                    <a:pt x="1935462" y="1094654"/>
                  </a:lnTo>
                  <a:lnTo>
                    <a:pt x="1910476" y="1131712"/>
                  </a:lnTo>
                  <a:lnTo>
                    <a:pt x="1873418" y="1156698"/>
                  </a:lnTo>
                  <a:lnTo>
                    <a:pt x="1828038" y="1165860"/>
                  </a:lnTo>
                  <a:lnTo>
                    <a:pt x="116586" y="1165860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91183" y="4068267"/>
            <a:ext cx="942975" cy="4737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6200" marR="5080" indent="-64135">
              <a:lnSpc>
                <a:spcPts val="1730"/>
              </a:lnSpc>
              <a:spcBef>
                <a:spcPts val="215"/>
              </a:spcBef>
            </a:pP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Membuat </a:t>
            </a:r>
            <a:r>
              <a:rPr sz="1500" spc="100" dirty="0">
                <a:solidFill>
                  <a:srgbClr val="FFFFFF"/>
                </a:solidFill>
                <a:latin typeface="Verdana"/>
                <a:cs typeface="Verdana"/>
              </a:rPr>
              <a:t>Outline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63950" y="2572511"/>
            <a:ext cx="1971675" cy="2348230"/>
            <a:chOff x="3663950" y="2572511"/>
            <a:chExt cx="1971675" cy="2348230"/>
          </a:xfrm>
        </p:grpSpPr>
        <p:sp>
          <p:nvSpPr>
            <p:cNvPr id="19" name="object 19"/>
            <p:cNvSpPr/>
            <p:nvPr/>
          </p:nvSpPr>
          <p:spPr>
            <a:xfrm>
              <a:off x="3982211" y="2572511"/>
              <a:ext cx="175260" cy="1450975"/>
            </a:xfrm>
            <a:custGeom>
              <a:avLst/>
              <a:gdLst/>
              <a:ahLst/>
              <a:cxnLst/>
              <a:rect l="l" t="t" r="r" b="b"/>
              <a:pathLst>
                <a:path w="175260" h="1450975">
                  <a:moveTo>
                    <a:pt x="175260" y="0"/>
                  </a:moveTo>
                  <a:lnTo>
                    <a:pt x="0" y="0"/>
                  </a:lnTo>
                  <a:lnTo>
                    <a:pt x="0" y="1450848"/>
                  </a:lnTo>
                  <a:lnTo>
                    <a:pt x="175260" y="1450848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B7D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76650" y="3742181"/>
              <a:ext cx="1946275" cy="1165860"/>
            </a:xfrm>
            <a:custGeom>
              <a:avLst/>
              <a:gdLst/>
              <a:ahLst/>
              <a:cxnLst/>
              <a:rect l="l" t="t" r="r" b="b"/>
              <a:pathLst>
                <a:path w="1946275" h="1165860">
                  <a:moveTo>
                    <a:pt x="1829562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60"/>
                  </a:lnTo>
                  <a:lnTo>
                    <a:pt x="1829562" y="1165860"/>
                  </a:lnTo>
                  <a:lnTo>
                    <a:pt x="1874942" y="1156698"/>
                  </a:lnTo>
                  <a:lnTo>
                    <a:pt x="1912000" y="1131712"/>
                  </a:lnTo>
                  <a:lnTo>
                    <a:pt x="1936986" y="1094654"/>
                  </a:lnTo>
                  <a:lnTo>
                    <a:pt x="1946148" y="1049274"/>
                  </a:lnTo>
                  <a:lnTo>
                    <a:pt x="1946148" y="116586"/>
                  </a:lnTo>
                  <a:lnTo>
                    <a:pt x="1936986" y="71205"/>
                  </a:lnTo>
                  <a:lnTo>
                    <a:pt x="1912000" y="34147"/>
                  </a:lnTo>
                  <a:lnTo>
                    <a:pt x="1874942" y="9161"/>
                  </a:lnTo>
                  <a:lnTo>
                    <a:pt x="1829562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76650" y="3742181"/>
              <a:ext cx="1946275" cy="1165860"/>
            </a:xfrm>
            <a:custGeom>
              <a:avLst/>
              <a:gdLst/>
              <a:ahLst/>
              <a:cxnLst/>
              <a:rect l="l" t="t" r="r" b="b"/>
              <a:pathLst>
                <a:path w="1946275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829562" y="0"/>
                  </a:lnTo>
                  <a:lnTo>
                    <a:pt x="1874942" y="9161"/>
                  </a:lnTo>
                  <a:lnTo>
                    <a:pt x="1912000" y="34147"/>
                  </a:lnTo>
                  <a:lnTo>
                    <a:pt x="1936986" y="71205"/>
                  </a:lnTo>
                  <a:lnTo>
                    <a:pt x="1946148" y="116586"/>
                  </a:lnTo>
                  <a:lnTo>
                    <a:pt x="1946148" y="1049274"/>
                  </a:lnTo>
                  <a:lnTo>
                    <a:pt x="1936986" y="1094654"/>
                  </a:lnTo>
                  <a:lnTo>
                    <a:pt x="1912000" y="1131712"/>
                  </a:lnTo>
                  <a:lnTo>
                    <a:pt x="1874942" y="1156698"/>
                  </a:lnTo>
                  <a:lnTo>
                    <a:pt x="1829562" y="1165860"/>
                  </a:lnTo>
                  <a:lnTo>
                    <a:pt x="116586" y="1165860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33850" y="4068267"/>
            <a:ext cx="1029335" cy="4737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0160">
              <a:lnSpc>
                <a:spcPts val="1730"/>
              </a:lnSpc>
              <a:spcBef>
                <a:spcPts val="215"/>
              </a:spcBef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sz="1500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Referensi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63950" y="1114044"/>
            <a:ext cx="1971675" cy="2348230"/>
            <a:chOff x="3663950" y="1114044"/>
            <a:chExt cx="1971675" cy="2348230"/>
          </a:xfrm>
        </p:grpSpPr>
        <p:sp>
          <p:nvSpPr>
            <p:cNvPr id="24" name="object 24"/>
            <p:cNvSpPr/>
            <p:nvPr/>
          </p:nvSpPr>
          <p:spPr>
            <a:xfrm>
              <a:off x="3982211" y="1114044"/>
              <a:ext cx="175260" cy="1450975"/>
            </a:xfrm>
            <a:custGeom>
              <a:avLst/>
              <a:gdLst/>
              <a:ahLst/>
              <a:cxnLst/>
              <a:rect l="l" t="t" r="r" b="b"/>
              <a:pathLst>
                <a:path w="175260" h="1450975">
                  <a:moveTo>
                    <a:pt x="175260" y="0"/>
                  </a:moveTo>
                  <a:lnTo>
                    <a:pt x="0" y="0"/>
                  </a:lnTo>
                  <a:lnTo>
                    <a:pt x="0" y="1450847"/>
                  </a:lnTo>
                  <a:lnTo>
                    <a:pt x="175260" y="1450847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B7D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76650" y="2283713"/>
              <a:ext cx="1946275" cy="1165860"/>
            </a:xfrm>
            <a:custGeom>
              <a:avLst/>
              <a:gdLst/>
              <a:ahLst/>
              <a:cxnLst/>
              <a:rect l="l" t="t" r="r" b="b"/>
              <a:pathLst>
                <a:path w="1946275" h="1165860">
                  <a:moveTo>
                    <a:pt x="1829562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60"/>
                  </a:lnTo>
                  <a:lnTo>
                    <a:pt x="1829562" y="1165860"/>
                  </a:lnTo>
                  <a:lnTo>
                    <a:pt x="1874942" y="1156698"/>
                  </a:lnTo>
                  <a:lnTo>
                    <a:pt x="1912000" y="1131712"/>
                  </a:lnTo>
                  <a:lnTo>
                    <a:pt x="1936986" y="1094654"/>
                  </a:lnTo>
                  <a:lnTo>
                    <a:pt x="1946148" y="1049274"/>
                  </a:lnTo>
                  <a:lnTo>
                    <a:pt x="1946148" y="116586"/>
                  </a:lnTo>
                  <a:lnTo>
                    <a:pt x="1936986" y="71205"/>
                  </a:lnTo>
                  <a:lnTo>
                    <a:pt x="1912000" y="34147"/>
                  </a:lnTo>
                  <a:lnTo>
                    <a:pt x="1874942" y="9161"/>
                  </a:lnTo>
                  <a:lnTo>
                    <a:pt x="1829562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76650" y="2283713"/>
              <a:ext cx="1946275" cy="1165860"/>
            </a:xfrm>
            <a:custGeom>
              <a:avLst/>
              <a:gdLst/>
              <a:ahLst/>
              <a:cxnLst/>
              <a:rect l="l" t="t" r="r" b="b"/>
              <a:pathLst>
                <a:path w="1946275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829562" y="0"/>
                  </a:lnTo>
                  <a:lnTo>
                    <a:pt x="1874942" y="9161"/>
                  </a:lnTo>
                  <a:lnTo>
                    <a:pt x="1912000" y="34147"/>
                  </a:lnTo>
                  <a:lnTo>
                    <a:pt x="1936986" y="71205"/>
                  </a:lnTo>
                  <a:lnTo>
                    <a:pt x="1946148" y="116586"/>
                  </a:lnTo>
                  <a:lnTo>
                    <a:pt x="1946148" y="1049274"/>
                  </a:lnTo>
                  <a:lnTo>
                    <a:pt x="1936986" y="1094654"/>
                  </a:lnTo>
                  <a:lnTo>
                    <a:pt x="1912000" y="1131712"/>
                  </a:lnTo>
                  <a:lnTo>
                    <a:pt x="1874942" y="1156698"/>
                  </a:lnTo>
                  <a:lnTo>
                    <a:pt x="1829562" y="1165860"/>
                  </a:lnTo>
                  <a:lnTo>
                    <a:pt x="116586" y="1165860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86961" y="2609214"/>
            <a:ext cx="1524000" cy="4756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1590" marR="5080" indent="-9525">
              <a:lnSpc>
                <a:spcPts val="1730"/>
              </a:lnSpc>
              <a:spcBef>
                <a:spcPts val="215"/>
              </a:spcBef>
            </a:pPr>
            <a:r>
              <a:rPr sz="1500" spc="105" dirty="0">
                <a:solidFill>
                  <a:srgbClr val="FFFFFF"/>
                </a:solidFill>
                <a:latin typeface="Verdana"/>
                <a:cs typeface="Verdana"/>
              </a:rPr>
              <a:t>Menulis</a:t>
            </a:r>
            <a:r>
              <a:rPr sz="1500" spc="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Bebas </a:t>
            </a:r>
            <a:r>
              <a:rPr sz="1500" spc="7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50" i="1" spc="70" dirty="0">
                <a:solidFill>
                  <a:srgbClr val="FFFFFF"/>
                </a:solidFill>
                <a:latin typeface="Verdana"/>
                <a:cs typeface="Verdana"/>
              </a:rPr>
              <a:t>free</a:t>
            </a:r>
            <a:r>
              <a:rPr sz="1550" i="1" spc="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i="1" spc="75" dirty="0">
                <a:solidFill>
                  <a:srgbClr val="FFFFFF"/>
                </a:solidFill>
                <a:latin typeface="Verdana"/>
                <a:cs typeface="Verdana"/>
              </a:rPr>
              <a:t>writing</a:t>
            </a:r>
            <a:r>
              <a:rPr sz="1500" spc="7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63950" y="812545"/>
            <a:ext cx="2988310" cy="1191260"/>
            <a:chOff x="3663950" y="812545"/>
            <a:chExt cx="2988310" cy="1191260"/>
          </a:xfrm>
        </p:grpSpPr>
        <p:sp>
          <p:nvSpPr>
            <p:cNvPr id="29" name="object 29"/>
            <p:cNvSpPr/>
            <p:nvPr/>
          </p:nvSpPr>
          <p:spPr>
            <a:xfrm>
              <a:off x="4073651" y="1022604"/>
              <a:ext cx="2578735" cy="175260"/>
            </a:xfrm>
            <a:custGeom>
              <a:avLst/>
              <a:gdLst/>
              <a:ahLst/>
              <a:cxnLst/>
              <a:rect l="l" t="t" r="r" b="b"/>
              <a:pathLst>
                <a:path w="2578734" h="175259">
                  <a:moveTo>
                    <a:pt x="2578607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2578607" y="175260"/>
                  </a:lnTo>
                  <a:lnTo>
                    <a:pt x="2578607" y="0"/>
                  </a:lnTo>
                  <a:close/>
                </a:path>
              </a:pathLst>
            </a:custGeom>
            <a:solidFill>
              <a:srgbClr val="B7D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76650" y="825245"/>
              <a:ext cx="1946275" cy="1165860"/>
            </a:xfrm>
            <a:custGeom>
              <a:avLst/>
              <a:gdLst/>
              <a:ahLst/>
              <a:cxnLst/>
              <a:rect l="l" t="t" r="r" b="b"/>
              <a:pathLst>
                <a:path w="1946275" h="1165860">
                  <a:moveTo>
                    <a:pt x="1829562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59"/>
                  </a:lnTo>
                  <a:lnTo>
                    <a:pt x="1829562" y="1165859"/>
                  </a:lnTo>
                  <a:lnTo>
                    <a:pt x="1874942" y="1156698"/>
                  </a:lnTo>
                  <a:lnTo>
                    <a:pt x="1912000" y="1131712"/>
                  </a:lnTo>
                  <a:lnTo>
                    <a:pt x="1936986" y="1094654"/>
                  </a:lnTo>
                  <a:lnTo>
                    <a:pt x="1946148" y="1049274"/>
                  </a:lnTo>
                  <a:lnTo>
                    <a:pt x="1946148" y="116586"/>
                  </a:lnTo>
                  <a:lnTo>
                    <a:pt x="1936986" y="71205"/>
                  </a:lnTo>
                  <a:lnTo>
                    <a:pt x="1912000" y="34147"/>
                  </a:lnTo>
                  <a:lnTo>
                    <a:pt x="1874942" y="9161"/>
                  </a:lnTo>
                  <a:lnTo>
                    <a:pt x="1829562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76650" y="825245"/>
              <a:ext cx="1946275" cy="1165860"/>
            </a:xfrm>
            <a:custGeom>
              <a:avLst/>
              <a:gdLst/>
              <a:ahLst/>
              <a:cxnLst/>
              <a:rect l="l" t="t" r="r" b="b"/>
              <a:pathLst>
                <a:path w="1946275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829562" y="0"/>
                  </a:lnTo>
                  <a:lnTo>
                    <a:pt x="1874942" y="9161"/>
                  </a:lnTo>
                  <a:lnTo>
                    <a:pt x="1912000" y="34147"/>
                  </a:lnTo>
                  <a:lnTo>
                    <a:pt x="1936986" y="71205"/>
                  </a:lnTo>
                  <a:lnTo>
                    <a:pt x="1946148" y="116586"/>
                  </a:lnTo>
                  <a:lnTo>
                    <a:pt x="1946148" y="1049274"/>
                  </a:lnTo>
                  <a:lnTo>
                    <a:pt x="1936986" y="1094654"/>
                  </a:lnTo>
                  <a:lnTo>
                    <a:pt x="1912000" y="1131712"/>
                  </a:lnTo>
                  <a:lnTo>
                    <a:pt x="1874942" y="1156698"/>
                  </a:lnTo>
                  <a:lnTo>
                    <a:pt x="1829562" y="1165859"/>
                  </a:lnTo>
                  <a:lnTo>
                    <a:pt x="116586" y="1165859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774185" y="1150111"/>
            <a:ext cx="1748789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64"/>
              </a:lnSpc>
              <a:spcBef>
                <a:spcPts val="100"/>
              </a:spcBef>
            </a:pPr>
            <a:r>
              <a:rPr sz="1500" spc="100" dirty="0">
                <a:solidFill>
                  <a:srgbClr val="FFFFFF"/>
                </a:solidFill>
                <a:latin typeface="Verdana"/>
                <a:cs typeface="Verdana"/>
              </a:rPr>
              <a:t>Menstrukturkan</a:t>
            </a:r>
            <a:endParaRPr sz="1500">
              <a:latin typeface="Verdana"/>
              <a:cs typeface="Verdana"/>
            </a:endParaRPr>
          </a:p>
          <a:p>
            <a:pPr marL="1270" algn="ctr">
              <a:lnSpc>
                <a:spcPts val="1764"/>
              </a:lnSpc>
            </a:pPr>
            <a:r>
              <a:rPr sz="1500" spc="120" dirty="0">
                <a:solidFill>
                  <a:srgbClr val="FFFFFF"/>
                </a:solidFill>
                <a:latin typeface="Verdana"/>
                <a:cs typeface="Verdana"/>
              </a:rPr>
              <a:t>tulisan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51702" y="812545"/>
            <a:ext cx="1970405" cy="1752600"/>
            <a:chOff x="6251702" y="812545"/>
            <a:chExt cx="1970405" cy="1752600"/>
          </a:xfrm>
        </p:grpSpPr>
        <p:sp>
          <p:nvSpPr>
            <p:cNvPr id="34" name="object 34"/>
            <p:cNvSpPr/>
            <p:nvPr/>
          </p:nvSpPr>
          <p:spPr>
            <a:xfrm>
              <a:off x="6568440" y="1114043"/>
              <a:ext cx="175260" cy="1450975"/>
            </a:xfrm>
            <a:custGeom>
              <a:avLst/>
              <a:gdLst/>
              <a:ahLst/>
              <a:cxnLst/>
              <a:rect l="l" t="t" r="r" b="b"/>
              <a:pathLst>
                <a:path w="175259" h="1450975">
                  <a:moveTo>
                    <a:pt x="175259" y="0"/>
                  </a:moveTo>
                  <a:lnTo>
                    <a:pt x="0" y="0"/>
                  </a:lnTo>
                  <a:lnTo>
                    <a:pt x="0" y="1450847"/>
                  </a:lnTo>
                  <a:lnTo>
                    <a:pt x="175259" y="1450847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B7D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64402" y="825245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4" h="1165860">
                  <a:moveTo>
                    <a:pt x="18280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59"/>
                  </a:lnTo>
                  <a:lnTo>
                    <a:pt x="1828038" y="1165859"/>
                  </a:lnTo>
                  <a:lnTo>
                    <a:pt x="1873418" y="1156698"/>
                  </a:lnTo>
                  <a:lnTo>
                    <a:pt x="1910476" y="1131712"/>
                  </a:lnTo>
                  <a:lnTo>
                    <a:pt x="1935462" y="1094654"/>
                  </a:lnTo>
                  <a:lnTo>
                    <a:pt x="1944624" y="1049274"/>
                  </a:lnTo>
                  <a:lnTo>
                    <a:pt x="1944624" y="116586"/>
                  </a:lnTo>
                  <a:lnTo>
                    <a:pt x="1935462" y="71205"/>
                  </a:lnTo>
                  <a:lnTo>
                    <a:pt x="1910476" y="34147"/>
                  </a:lnTo>
                  <a:lnTo>
                    <a:pt x="1873418" y="9161"/>
                  </a:lnTo>
                  <a:lnTo>
                    <a:pt x="1828038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64402" y="825245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4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828038" y="0"/>
                  </a:lnTo>
                  <a:lnTo>
                    <a:pt x="1873418" y="9161"/>
                  </a:lnTo>
                  <a:lnTo>
                    <a:pt x="1910476" y="34147"/>
                  </a:lnTo>
                  <a:lnTo>
                    <a:pt x="1935462" y="71205"/>
                  </a:lnTo>
                  <a:lnTo>
                    <a:pt x="1944624" y="116586"/>
                  </a:lnTo>
                  <a:lnTo>
                    <a:pt x="1944624" y="1049274"/>
                  </a:lnTo>
                  <a:lnTo>
                    <a:pt x="1935462" y="1094654"/>
                  </a:lnTo>
                  <a:lnTo>
                    <a:pt x="1910476" y="1131712"/>
                  </a:lnTo>
                  <a:lnTo>
                    <a:pt x="1873418" y="1156698"/>
                  </a:lnTo>
                  <a:lnTo>
                    <a:pt x="1828038" y="1165859"/>
                  </a:lnTo>
                  <a:lnTo>
                    <a:pt x="116586" y="1165859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490461" y="1259585"/>
            <a:ext cx="1490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0" dirty="0">
                <a:solidFill>
                  <a:srgbClr val="FFFFFF"/>
                </a:solidFill>
                <a:latin typeface="Verdana"/>
                <a:cs typeface="Verdana"/>
              </a:rPr>
              <a:t>Editing</a:t>
            </a:r>
            <a:r>
              <a:rPr sz="1500" spc="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Verdana"/>
                <a:cs typeface="Verdana"/>
              </a:rPr>
              <a:t>Final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251702" y="2271014"/>
            <a:ext cx="1970405" cy="1191260"/>
            <a:chOff x="6251702" y="2271014"/>
            <a:chExt cx="1970405" cy="1191260"/>
          </a:xfrm>
        </p:grpSpPr>
        <p:sp>
          <p:nvSpPr>
            <p:cNvPr id="39" name="object 39"/>
            <p:cNvSpPr/>
            <p:nvPr/>
          </p:nvSpPr>
          <p:spPr>
            <a:xfrm>
              <a:off x="6264402" y="2283714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4" h="1165860">
                  <a:moveTo>
                    <a:pt x="18280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60"/>
                  </a:lnTo>
                  <a:lnTo>
                    <a:pt x="1828038" y="1165860"/>
                  </a:lnTo>
                  <a:lnTo>
                    <a:pt x="1873418" y="1156698"/>
                  </a:lnTo>
                  <a:lnTo>
                    <a:pt x="1910476" y="1131712"/>
                  </a:lnTo>
                  <a:lnTo>
                    <a:pt x="1935462" y="1094654"/>
                  </a:lnTo>
                  <a:lnTo>
                    <a:pt x="1944624" y="1049274"/>
                  </a:lnTo>
                  <a:lnTo>
                    <a:pt x="1944624" y="116586"/>
                  </a:lnTo>
                  <a:lnTo>
                    <a:pt x="1935462" y="71205"/>
                  </a:lnTo>
                  <a:lnTo>
                    <a:pt x="1910476" y="34147"/>
                  </a:lnTo>
                  <a:lnTo>
                    <a:pt x="1873418" y="9161"/>
                  </a:lnTo>
                  <a:lnTo>
                    <a:pt x="1828038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4402" y="2283714"/>
              <a:ext cx="1945005" cy="1165860"/>
            </a:xfrm>
            <a:custGeom>
              <a:avLst/>
              <a:gdLst/>
              <a:ahLst/>
              <a:cxnLst/>
              <a:rect l="l" t="t" r="r" b="b"/>
              <a:pathLst>
                <a:path w="1945004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828038" y="0"/>
                  </a:lnTo>
                  <a:lnTo>
                    <a:pt x="1873418" y="9161"/>
                  </a:lnTo>
                  <a:lnTo>
                    <a:pt x="1910476" y="34147"/>
                  </a:lnTo>
                  <a:lnTo>
                    <a:pt x="1935462" y="71205"/>
                  </a:lnTo>
                  <a:lnTo>
                    <a:pt x="1944624" y="116586"/>
                  </a:lnTo>
                  <a:lnTo>
                    <a:pt x="1944624" y="1049274"/>
                  </a:lnTo>
                  <a:lnTo>
                    <a:pt x="1935462" y="1094654"/>
                  </a:lnTo>
                  <a:lnTo>
                    <a:pt x="1910476" y="1131712"/>
                  </a:lnTo>
                  <a:lnTo>
                    <a:pt x="1873418" y="1156698"/>
                  </a:lnTo>
                  <a:lnTo>
                    <a:pt x="1828038" y="1165860"/>
                  </a:lnTo>
                  <a:lnTo>
                    <a:pt x="116586" y="1165860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759067" y="2609214"/>
            <a:ext cx="949325" cy="4737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3025" marR="5080" indent="-60960">
              <a:lnSpc>
                <a:spcPts val="1730"/>
              </a:lnSpc>
              <a:spcBef>
                <a:spcPts val="215"/>
              </a:spcBef>
            </a:pPr>
            <a:r>
              <a:rPr sz="1500" spc="100" dirty="0">
                <a:solidFill>
                  <a:srgbClr val="FFFFFF"/>
                </a:solidFill>
                <a:latin typeface="Verdana"/>
                <a:cs typeface="Verdana"/>
              </a:rPr>
              <a:t>Kirim</a:t>
            </a:r>
            <a:r>
              <a:rPr sz="1500" spc="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ke </a:t>
            </a:r>
            <a:r>
              <a:rPr sz="1500" spc="110" dirty="0">
                <a:solidFill>
                  <a:srgbClr val="FFFFFF"/>
                </a:solidFill>
                <a:latin typeface="Verdana"/>
                <a:cs typeface="Verdana"/>
              </a:rPr>
              <a:t>redaksi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627" y="822960"/>
            <a:ext cx="9072880" cy="4086225"/>
          </a:xfrm>
          <a:custGeom>
            <a:avLst/>
            <a:gdLst/>
            <a:ahLst/>
            <a:cxnLst/>
            <a:rect l="l" t="t" r="r" b="b"/>
            <a:pathLst>
              <a:path w="9072880" h="4086225">
                <a:moveTo>
                  <a:pt x="9072372" y="0"/>
                </a:moveTo>
                <a:lnTo>
                  <a:pt x="0" y="0"/>
                </a:lnTo>
                <a:lnTo>
                  <a:pt x="0" y="4085844"/>
                </a:lnTo>
                <a:lnTo>
                  <a:pt x="9072372" y="408584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941" y="1669745"/>
            <a:ext cx="638175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ourier New"/>
                <a:cs typeface="Courier New"/>
              </a:rPr>
              <a:t>Contoh</a:t>
            </a:r>
            <a:r>
              <a:rPr sz="3200" spc="-135" dirty="0">
                <a:latin typeface="Courier New"/>
                <a:cs typeface="Courier New"/>
              </a:rPr>
              <a:t> </a:t>
            </a:r>
            <a:r>
              <a:rPr sz="3200" dirty="0">
                <a:latin typeface="Courier New"/>
                <a:cs typeface="Courier New"/>
              </a:rPr>
              <a:t>Tulisan,</a:t>
            </a:r>
            <a:r>
              <a:rPr sz="3200" spc="-120" dirty="0">
                <a:latin typeface="Courier New"/>
                <a:cs typeface="Courier New"/>
              </a:rPr>
              <a:t> </a:t>
            </a:r>
            <a:r>
              <a:rPr sz="3200" spc="-10" dirty="0">
                <a:latin typeface="Courier New"/>
                <a:cs typeface="Courier New"/>
              </a:rPr>
              <a:t>Kriteria </a:t>
            </a:r>
            <a:r>
              <a:rPr sz="3200" dirty="0">
                <a:latin typeface="Courier New"/>
                <a:cs typeface="Courier New"/>
              </a:rPr>
              <a:t>Penulisan,</a:t>
            </a:r>
            <a:r>
              <a:rPr sz="3200" spc="-145" dirty="0">
                <a:latin typeface="Courier New"/>
                <a:cs typeface="Courier New"/>
              </a:rPr>
              <a:t> </a:t>
            </a:r>
            <a:r>
              <a:rPr sz="3200" dirty="0">
                <a:latin typeface="Courier New"/>
                <a:cs typeface="Courier New"/>
              </a:rPr>
              <a:t>Media,</a:t>
            </a:r>
            <a:r>
              <a:rPr sz="3200" spc="-160" dirty="0">
                <a:latin typeface="Courier New"/>
                <a:cs typeface="Courier New"/>
              </a:rPr>
              <a:t> </a:t>
            </a:r>
            <a:r>
              <a:rPr sz="3200" spc="-10" dirty="0">
                <a:latin typeface="Courier New"/>
                <a:cs typeface="Courier New"/>
              </a:rPr>
              <a:t>Proses </a:t>
            </a:r>
            <a:r>
              <a:rPr sz="3200" dirty="0">
                <a:latin typeface="Courier New"/>
                <a:cs typeface="Courier New"/>
              </a:rPr>
              <a:t>Pengiriman,</a:t>
            </a:r>
            <a:r>
              <a:rPr sz="3200" spc="-200" dirty="0">
                <a:latin typeface="Courier New"/>
                <a:cs typeface="Courier New"/>
              </a:rPr>
              <a:t> </a:t>
            </a:r>
            <a:r>
              <a:rPr sz="3200" dirty="0">
                <a:latin typeface="Courier New"/>
                <a:cs typeface="Courier New"/>
              </a:rPr>
              <a:t>Penerimaan</a:t>
            </a:r>
            <a:r>
              <a:rPr sz="3200" spc="-210" dirty="0">
                <a:latin typeface="Courier New"/>
                <a:cs typeface="Courier New"/>
              </a:rPr>
              <a:t> </a:t>
            </a:r>
            <a:r>
              <a:rPr sz="3200" spc="-25" dirty="0">
                <a:latin typeface="Courier New"/>
                <a:cs typeface="Courier New"/>
              </a:rPr>
              <a:t>dan </a:t>
            </a:r>
            <a:r>
              <a:rPr sz="3200" spc="-10" dirty="0">
                <a:latin typeface="Courier New"/>
                <a:cs typeface="Courier New"/>
              </a:rPr>
              <a:t>Penolakan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3848" y="138760"/>
            <a:ext cx="24047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Contoh</a:t>
            </a:r>
            <a:r>
              <a:rPr spc="380" dirty="0"/>
              <a:t> </a:t>
            </a:r>
            <a:r>
              <a:rPr spc="65" dirty="0"/>
              <a:t>Tulisan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743712"/>
            <a:ext cx="3860291" cy="42885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35322" y="770889"/>
            <a:ext cx="982980" cy="4394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4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Judul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Identitas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diri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4235322" y="1977009"/>
            <a:ext cx="30638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Ideal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pendidikan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menurut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dua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Laporan Internasional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5322" y="3419347"/>
            <a:ext cx="3535679" cy="109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Perlunya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memperhatikan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konteks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lokal–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Ada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penulis.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argumen/pandangan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penulis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1105" y="16256"/>
            <a:ext cx="24066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Contoh</a:t>
            </a:r>
            <a:r>
              <a:rPr spc="345" dirty="0"/>
              <a:t> </a:t>
            </a:r>
            <a:r>
              <a:rPr spc="75" dirty="0"/>
              <a:t>Tulisan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95" y="609600"/>
            <a:ext cx="3776472" cy="42230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68851" y="636777"/>
            <a:ext cx="1358265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Sub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Judul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penulis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4255389" y="2870073"/>
            <a:ext cx="1443355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Justifikasi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teoretik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400">
              <a:latin typeface="Arial MT"/>
              <a:cs typeface="Arial MT"/>
            </a:endParaRPr>
          </a:p>
          <a:p>
            <a:pPr marL="26034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Justifikasi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teoretik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8851" y="4407814"/>
            <a:ext cx="13589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penulis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749808"/>
            <a:ext cx="3526536" cy="42595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4935">
              <a:lnSpc>
                <a:spcPct val="100000"/>
              </a:lnSpc>
              <a:spcBef>
                <a:spcPts val="105"/>
              </a:spcBef>
            </a:pPr>
            <a:r>
              <a:rPr dirty="0"/>
              <a:t>Contoh</a:t>
            </a:r>
            <a:r>
              <a:rPr spc="345" dirty="0"/>
              <a:t> </a:t>
            </a:r>
            <a:r>
              <a:rPr spc="75" dirty="0"/>
              <a:t>Tulisan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971671" y="928496"/>
            <a:ext cx="1358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penulis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1671" y="2128520"/>
            <a:ext cx="1358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penulis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1671" y="3430270"/>
            <a:ext cx="3602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penulis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dukungan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ahli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1135380"/>
            <a:ext cx="4320540" cy="2930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4935">
              <a:lnSpc>
                <a:spcPct val="100000"/>
              </a:lnSpc>
              <a:spcBef>
                <a:spcPts val="105"/>
              </a:spcBef>
            </a:pPr>
            <a:r>
              <a:rPr dirty="0"/>
              <a:t>Contoh</a:t>
            </a:r>
            <a:r>
              <a:rPr spc="345" dirty="0"/>
              <a:t> </a:t>
            </a:r>
            <a:r>
              <a:rPr spc="75" dirty="0"/>
              <a:t>Tulisan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651375" y="1250695"/>
            <a:ext cx="38404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penulis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refleksi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atas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pemikiran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ahli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375" y="3138373"/>
            <a:ext cx="14389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Argumen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penutup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505" rIns="0" bIns="0" rtlCol="0">
            <a:spAutoFit/>
          </a:bodyPr>
          <a:lstStyle/>
          <a:p>
            <a:pPr marL="20942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141" y="979424"/>
            <a:ext cx="8317865" cy="3971290"/>
            <a:chOff x="628141" y="979424"/>
            <a:chExt cx="8317865" cy="3971290"/>
          </a:xfrm>
        </p:grpSpPr>
        <p:sp>
          <p:nvSpPr>
            <p:cNvPr id="4" name="object 4"/>
            <p:cNvSpPr/>
            <p:nvPr/>
          </p:nvSpPr>
          <p:spPr>
            <a:xfrm>
              <a:off x="642391" y="992124"/>
              <a:ext cx="832485" cy="3945890"/>
            </a:xfrm>
            <a:custGeom>
              <a:avLst/>
              <a:gdLst/>
              <a:ahLst/>
              <a:cxnLst/>
              <a:rect l="l" t="t" r="r" b="b"/>
              <a:pathLst>
                <a:path w="832485" h="3945890">
                  <a:moveTo>
                    <a:pt x="15265" y="0"/>
                  </a:moveTo>
                  <a:lnTo>
                    <a:pt x="49296" y="34633"/>
                  </a:lnTo>
                  <a:lnTo>
                    <a:pt x="82602" y="69707"/>
                  </a:lnTo>
                  <a:lnTo>
                    <a:pt x="115185" y="105212"/>
                  </a:lnTo>
                  <a:lnTo>
                    <a:pt x="147043" y="141139"/>
                  </a:lnTo>
                  <a:lnTo>
                    <a:pt x="178178" y="177477"/>
                  </a:lnTo>
                  <a:lnTo>
                    <a:pt x="208588" y="214218"/>
                  </a:lnTo>
                  <a:lnTo>
                    <a:pt x="238274" y="251352"/>
                  </a:lnTo>
                  <a:lnTo>
                    <a:pt x="267236" y="288869"/>
                  </a:lnTo>
                  <a:lnTo>
                    <a:pt x="295475" y="326761"/>
                  </a:lnTo>
                  <a:lnTo>
                    <a:pt x="322989" y="365017"/>
                  </a:lnTo>
                  <a:lnTo>
                    <a:pt x="349779" y="403628"/>
                  </a:lnTo>
                  <a:lnTo>
                    <a:pt x="375845" y="442585"/>
                  </a:lnTo>
                  <a:lnTo>
                    <a:pt x="401187" y="481879"/>
                  </a:lnTo>
                  <a:lnTo>
                    <a:pt x="425805" y="521499"/>
                  </a:lnTo>
                  <a:lnTo>
                    <a:pt x="449699" y="561436"/>
                  </a:lnTo>
                  <a:lnTo>
                    <a:pt x="472868" y="601681"/>
                  </a:lnTo>
                  <a:lnTo>
                    <a:pt x="495314" y="642224"/>
                  </a:lnTo>
                  <a:lnTo>
                    <a:pt x="517036" y="683057"/>
                  </a:lnTo>
                  <a:lnTo>
                    <a:pt x="538033" y="724168"/>
                  </a:lnTo>
                  <a:lnTo>
                    <a:pt x="558307" y="765550"/>
                  </a:lnTo>
                  <a:lnTo>
                    <a:pt x="577857" y="807192"/>
                  </a:lnTo>
                  <a:lnTo>
                    <a:pt x="596682" y="849085"/>
                  </a:lnTo>
                  <a:lnTo>
                    <a:pt x="614783" y="891219"/>
                  </a:lnTo>
                  <a:lnTo>
                    <a:pt x="632161" y="933586"/>
                  </a:lnTo>
                  <a:lnTo>
                    <a:pt x="648814" y="976175"/>
                  </a:lnTo>
                  <a:lnTo>
                    <a:pt x="664743" y="1018977"/>
                  </a:lnTo>
                  <a:lnTo>
                    <a:pt x="679948" y="1061983"/>
                  </a:lnTo>
                  <a:lnTo>
                    <a:pt x="694430" y="1105183"/>
                  </a:lnTo>
                  <a:lnTo>
                    <a:pt x="708187" y="1148567"/>
                  </a:lnTo>
                  <a:lnTo>
                    <a:pt x="721220" y="1192127"/>
                  </a:lnTo>
                  <a:lnTo>
                    <a:pt x="733529" y="1235853"/>
                  </a:lnTo>
                  <a:lnTo>
                    <a:pt x="745114" y="1279735"/>
                  </a:lnTo>
                  <a:lnTo>
                    <a:pt x="755974" y="1323764"/>
                  </a:lnTo>
                  <a:lnTo>
                    <a:pt x="766111" y="1367930"/>
                  </a:lnTo>
                  <a:lnTo>
                    <a:pt x="775524" y="1412223"/>
                  </a:lnTo>
                  <a:lnTo>
                    <a:pt x="784213" y="1456636"/>
                  </a:lnTo>
                  <a:lnTo>
                    <a:pt x="792177" y="1501157"/>
                  </a:lnTo>
                  <a:lnTo>
                    <a:pt x="799418" y="1545778"/>
                  </a:lnTo>
                  <a:lnTo>
                    <a:pt x="805934" y="1590488"/>
                  </a:lnTo>
                  <a:lnTo>
                    <a:pt x="811727" y="1635280"/>
                  </a:lnTo>
                  <a:lnTo>
                    <a:pt x="816795" y="1680142"/>
                  </a:lnTo>
                  <a:lnTo>
                    <a:pt x="821139" y="1725066"/>
                  </a:lnTo>
                  <a:lnTo>
                    <a:pt x="824760" y="1770041"/>
                  </a:lnTo>
                  <a:lnTo>
                    <a:pt x="827656" y="1815060"/>
                  </a:lnTo>
                  <a:lnTo>
                    <a:pt x="829828" y="1860112"/>
                  </a:lnTo>
                  <a:lnTo>
                    <a:pt x="831276" y="1905187"/>
                  </a:lnTo>
                  <a:lnTo>
                    <a:pt x="832000" y="1950277"/>
                  </a:lnTo>
                  <a:lnTo>
                    <a:pt x="832000" y="1995371"/>
                  </a:lnTo>
                  <a:lnTo>
                    <a:pt x="831276" y="2040461"/>
                  </a:lnTo>
                  <a:lnTo>
                    <a:pt x="829828" y="2085536"/>
                  </a:lnTo>
                  <a:lnTo>
                    <a:pt x="827656" y="2130588"/>
                  </a:lnTo>
                  <a:lnTo>
                    <a:pt x="824760" y="2175607"/>
                  </a:lnTo>
                  <a:lnTo>
                    <a:pt x="821139" y="2220583"/>
                  </a:lnTo>
                  <a:lnTo>
                    <a:pt x="816795" y="2265507"/>
                  </a:lnTo>
                  <a:lnTo>
                    <a:pt x="811727" y="2310369"/>
                  </a:lnTo>
                  <a:lnTo>
                    <a:pt x="805934" y="2355161"/>
                  </a:lnTo>
                  <a:lnTo>
                    <a:pt x="799418" y="2399872"/>
                  </a:lnTo>
                  <a:lnTo>
                    <a:pt x="792177" y="2444493"/>
                  </a:lnTo>
                  <a:lnTo>
                    <a:pt x="784213" y="2489014"/>
                  </a:lnTo>
                  <a:lnTo>
                    <a:pt x="775524" y="2533427"/>
                  </a:lnTo>
                  <a:lnTo>
                    <a:pt x="766111" y="2577721"/>
                  </a:lnTo>
                  <a:lnTo>
                    <a:pt x="755974" y="2621888"/>
                  </a:lnTo>
                  <a:lnTo>
                    <a:pt x="745114" y="2665917"/>
                  </a:lnTo>
                  <a:lnTo>
                    <a:pt x="733529" y="2709799"/>
                  </a:lnTo>
                  <a:lnTo>
                    <a:pt x="721220" y="2753526"/>
                  </a:lnTo>
                  <a:lnTo>
                    <a:pt x="708187" y="2797086"/>
                  </a:lnTo>
                  <a:lnTo>
                    <a:pt x="694430" y="2840471"/>
                  </a:lnTo>
                  <a:lnTo>
                    <a:pt x="679948" y="2883672"/>
                  </a:lnTo>
                  <a:lnTo>
                    <a:pt x="664743" y="2926679"/>
                  </a:lnTo>
                  <a:lnTo>
                    <a:pt x="648814" y="2969481"/>
                  </a:lnTo>
                  <a:lnTo>
                    <a:pt x="632161" y="3012071"/>
                  </a:lnTo>
                  <a:lnTo>
                    <a:pt x="614783" y="3054439"/>
                  </a:lnTo>
                  <a:lnTo>
                    <a:pt x="596682" y="3096574"/>
                  </a:lnTo>
                  <a:lnTo>
                    <a:pt x="577857" y="3138468"/>
                  </a:lnTo>
                  <a:lnTo>
                    <a:pt x="558307" y="3180111"/>
                  </a:lnTo>
                  <a:lnTo>
                    <a:pt x="538033" y="3221493"/>
                  </a:lnTo>
                  <a:lnTo>
                    <a:pt x="517036" y="3262606"/>
                  </a:lnTo>
                  <a:lnTo>
                    <a:pt x="495314" y="3303439"/>
                  </a:lnTo>
                  <a:lnTo>
                    <a:pt x="472868" y="3343984"/>
                  </a:lnTo>
                  <a:lnTo>
                    <a:pt x="449699" y="3384230"/>
                  </a:lnTo>
                  <a:lnTo>
                    <a:pt x="425805" y="3424168"/>
                  </a:lnTo>
                  <a:lnTo>
                    <a:pt x="401187" y="3463789"/>
                  </a:lnTo>
                  <a:lnTo>
                    <a:pt x="375845" y="3503084"/>
                  </a:lnTo>
                  <a:lnTo>
                    <a:pt x="349779" y="3542042"/>
                  </a:lnTo>
                  <a:lnTo>
                    <a:pt x="322989" y="3580654"/>
                  </a:lnTo>
                  <a:lnTo>
                    <a:pt x="295475" y="3618912"/>
                  </a:lnTo>
                  <a:lnTo>
                    <a:pt x="267236" y="3656805"/>
                  </a:lnTo>
                  <a:lnTo>
                    <a:pt x="238274" y="3694324"/>
                  </a:lnTo>
                  <a:lnTo>
                    <a:pt x="208588" y="3731459"/>
                  </a:lnTo>
                  <a:lnTo>
                    <a:pt x="178178" y="3768201"/>
                  </a:lnTo>
                  <a:lnTo>
                    <a:pt x="147043" y="3804541"/>
                  </a:lnTo>
                  <a:lnTo>
                    <a:pt x="115185" y="3840469"/>
                  </a:lnTo>
                  <a:lnTo>
                    <a:pt x="82602" y="3875975"/>
                  </a:lnTo>
                  <a:lnTo>
                    <a:pt x="49296" y="3911051"/>
                  </a:lnTo>
                  <a:lnTo>
                    <a:pt x="15265" y="3945686"/>
                  </a:lnTo>
                  <a:lnTo>
                    <a:pt x="0" y="3930421"/>
                  </a:lnTo>
                  <a:lnTo>
                    <a:pt x="33765" y="3896053"/>
                  </a:lnTo>
                  <a:lnTo>
                    <a:pt x="66812" y="3861248"/>
                  </a:lnTo>
                  <a:lnTo>
                    <a:pt x="99141" y="3826016"/>
                  </a:lnTo>
                  <a:lnTo>
                    <a:pt x="130751" y="3790365"/>
                  </a:lnTo>
                  <a:lnTo>
                    <a:pt x="161643" y="3754306"/>
                  </a:lnTo>
                  <a:lnTo>
                    <a:pt x="191817" y="3717847"/>
                  </a:lnTo>
                  <a:lnTo>
                    <a:pt x="221272" y="3680999"/>
                  </a:lnTo>
                  <a:lnTo>
                    <a:pt x="250008" y="3643770"/>
                  </a:lnTo>
                  <a:lnTo>
                    <a:pt x="278027" y="3606170"/>
                  </a:lnTo>
                  <a:lnTo>
                    <a:pt x="305326" y="3568208"/>
                  </a:lnTo>
                  <a:lnTo>
                    <a:pt x="331908" y="3529894"/>
                  </a:lnTo>
                  <a:lnTo>
                    <a:pt x="357771" y="3491237"/>
                  </a:lnTo>
                  <a:lnTo>
                    <a:pt x="382915" y="3452246"/>
                  </a:lnTo>
                  <a:lnTo>
                    <a:pt x="407341" y="3412931"/>
                  </a:lnTo>
                  <a:lnTo>
                    <a:pt x="431049" y="3373302"/>
                  </a:lnTo>
                  <a:lnTo>
                    <a:pt x="454038" y="3333367"/>
                  </a:lnTo>
                  <a:lnTo>
                    <a:pt x="476309" y="3293136"/>
                  </a:lnTo>
                  <a:lnTo>
                    <a:pt x="497862" y="3252619"/>
                  </a:lnTo>
                  <a:lnTo>
                    <a:pt x="518696" y="3211824"/>
                  </a:lnTo>
                  <a:lnTo>
                    <a:pt x="538812" y="3170762"/>
                  </a:lnTo>
                  <a:lnTo>
                    <a:pt x="558209" y="3129441"/>
                  </a:lnTo>
                  <a:lnTo>
                    <a:pt x="576888" y="3087871"/>
                  </a:lnTo>
                  <a:lnTo>
                    <a:pt x="594848" y="3046062"/>
                  </a:lnTo>
                  <a:lnTo>
                    <a:pt x="612090" y="3004023"/>
                  </a:lnTo>
                  <a:lnTo>
                    <a:pt x="628614" y="2961762"/>
                  </a:lnTo>
                  <a:lnTo>
                    <a:pt x="644419" y="2919291"/>
                  </a:lnTo>
                  <a:lnTo>
                    <a:pt x="659506" y="2876617"/>
                  </a:lnTo>
                  <a:lnTo>
                    <a:pt x="673874" y="2833751"/>
                  </a:lnTo>
                  <a:lnTo>
                    <a:pt x="687524" y="2790701"/>
                  </a:lnTo>
                  <a:lnTo>
                    <a:pt x="700455" y="2747478"/>
                  </a:lnTo>
                  <a:lnTo>
                    <a:pt x="712668" y="2704090"/>
                  </a:lnTo>
                  <a:lnTo>
                    <a:pt x="724163" y="2660548"/>
                  </a:lnTo>
                  <a:lnTo>
                    <a:pt x="734939" y="2616859"/>
                  </a:lnTo>
                  <a:lnTo>
                    <a:pt x="744997" y="2573035"/>
                  </a:lnTo>
                  <a:lnTo>
                    <a:pt x="754336" y="2529083"/>
                  </a:lnTo>
                  <a:lnTo>
                    <a:pt x="762957" y="2485014"/>
                  </a:lnTo>
                  <a:lnTo>
                    <a:pt x="770860" y="2440838"/>
                  </a:lnTo>
                  <a:lnTo>
                    <a:pt x="778044" y="2396562"/>
                  </a:lnTo>
                  <a:lnTo>
                    <a:pt x="784510" y="2352197"/>
                  </a:lnTo>
                  <a:lnTo>
                    <a:pt x="790257" y="2307753"/>
                  </a:lnTo>
                  <a:lnTo>
                    <a:pt x="795286" y="2263237"/>
                  </a:lnTo>
                  <a:lnTo>
                    <a:pt x="799597" y="2218661"/>
                  </a:lnTo>
                  <a:lnTo>
                    <a:pt x="803189" y="2174033"/>
                  </a:lnTo>
                  <a:lnTo>
                    <a:pt x="806062" y="2129363"/>
                  </a:lnTo>
                  <a:lnTo>
                    <a:pt x="808218" y="2084660"/>
                  </a:lnTo>
                  <a:lnTo>
                    <a:pt x="809654" y="2039934"/>
                  </a:lnTo>
                  <a:lnTo>
                    <a:pt x="810373" y="1995193"/>
                  </a:lnTo>
                  <a:lnTo>
                    <a:pt x="810373" y="1950448"/>
                  </a:lnTo>
                  <a:lnTo>
                    <a:pt x="809654" y="1905708"/>
                  </a:lnTo>
                  <a:lnTo>
                    <a:pt x="808218" y="1860981"/>
                  </a:lnTo>
                  <a:lnTo>
                    <a:pt x="806062" y="1816278"/>
                  </a:lnTo>
                  <a:lnTo>
                    <a:pt x="803189" y="1771608"/>
                  </a:lnTo>
                  <a:lnTo>
                    <a:pt x="799597" y="1726980"/>
                  </a:lnTo>
                  <a:lnTo>
                    <a:pt x="795286" y="1682404"/>
                  </a:lnTo>
                  <a:lnTo>
                    <a:pt x="790257" y="1637889"/>
                  </a:lnTo>
                  <a:lnTo>
                    <a:pt x="784510" y="1593445"/>
                  </a:lnTo>
                  <a:lnTo>
                    <a:pt x="778044" y="1549080"/>
                  </a:lnTo>
                  <a:lnTo>
                    <a:pt x="770860" y="1504805"/>
                  </a:lnTo>
                  <a:lnTo>
                    <a:pt x="762957" y="1460628"/>
                  </a:lnTo>
                  <a:lnTo>
                    <a:pt x="754336" y="1416559"/>
                  </a:lnTo>
                  <a:lnTo>
                    <a:pt x="744997" y="1372608"/>
                  </a:lnTo>
                  <a:lnTo>
                    <a:pt x="734939" y="1328784"/>
                  </a:lnTo>
                  <a:lnTo>
                    <a:pt x="724163" y="1285096"/>
                  </a:lnTo>
                  <a:lnTo>
                    <a:pt x="712668" y="1241553"/>
                  </a:lnTo>
                  <a:lnTo>
                    <a:pt x="700455" y="1198166"/>
                  </a:lnTo>
                  <a:lnTo>
                    <a:pt x="687524" y="1154943"/>
                  </a:lnTo>
                  <a:lnTo>
                    <a:pt x="673874" y="1111894"/>
                  </a:lnTo>
                  <a:lnTo>
                    <a:pt x="659506" y="1069028"/>
                  </a:lnTo>
                  <a:lnTo>
                    <a:pt x="644419" y="1026354"/>
                  </a:lnTo>
                  <a:lnTo>
                    <a:pt x="628614" y="983883"/>
                  </a:lnTo>
                  <a:lnTo>
                    <a:pt x="612090" y="941623"/>
                  </a:lnTo>
                  <a:lnTo>
                    <a:pt x="594848" y="899584"/>
                  </a:lnTo>
                  <a:lnTo>
                    <a:pt x="576888" y="857775"/>
                  </a:lnTo>
                  <a:lnTo>
                    <a:pt x="558209" y="816206"/>
                  </a:lnTo>
                  <a:lnTo>
                    <a:pt x="538812" y="774886"/>
                  </a:lnTo>
                  <a:lnTo>
                    <a:pt x="518696" y="733824"/>
                  </a:lnTo>
                  <a:lnTo>
                    <a:pt x="497862" y="693030"/>
                  </a:lnTo>
                  <a:lnTo>
                    <a:pt x="476309" y="652513"/>
                  </a:lnTo>
                  <a:lnTo>
                    <a:pt x="454038" y="612283"/>
                  </a:lnTo>
                  <a:lnTo>
                    <a:pt x="431049" y="572348"/>
                  </a:lnTo>
                  <a:lnTo>
                    <a:pt x="407341" y="532719"/>
                  </a:lnTo>
                  <a:lnTo>
                    <a:pt x="382915" y="493405"/>
                  </a:lnTo>
                  <a:lnTo>
                    <a:pt x="357771" y="454415"/>
                  </a:lnTo>
                  <a:lnTo>
                    <a:pt x="331908" y="415759"/>
                  </a:lnTo>
                  <a:lnTo>
                    <a:pt x="305326" y="377445"/>
                  </a:lnTo>
                  <a:lnTo>
                    <a:pt x="278027" y="339484"/>
                  </a:lnTo>
                  <a:lnTo>
                    <a:pt x="250008" y="301885"/>
                  </a:lnTo>
                  <a:lnTo>
                    <a:pt x="221272" y="264656"/>
                  </a:lnTo>
                  <a:lnTo>
                    <a:pt x="191817" y="227809"/>
                  </a:lnTo>
                  <a:lnTo>
                    <a:pt x="161643" y="191351"/>
                  </a:lnTo>
                  <a:lnTo>
                    <a:pt x="130751" y="155292"/>
                  </a:lnTo>
                  <a:lnTo>
                    <a:pt x="99141" y="119642"/>
                  </a:lnTo>
                  <a:lnTo>
                    <a:pt x="66812" y="84411"/>
                  </a:lnTo>
                  <a:lnTo>
                    <a:pt x="33765" y="49607"/>
                  </a:lnTo>
                  <a:lnTo>
                    <a:pt x="0" y="15239"/>
                  </a:lnTo>
                  <a:lnTo>
                    <a:pt x="15265" y="0"/>
                  </a:lnTo>
                  <a:close/>
                </a:path>
              </a:pathLst>
            </a:custGeom>
            <a:ln w="25400">
              <a:solidFill>
                <a:srgbClr val="4D85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3637" y="1111758"/>
              <a:ext cx="8019415" cy="436245"/>
            </a:xfrm>
            <a:custGeom>
              <a:avLst/>
              <a:gdLst/>
              <a:ahLst/>
              <a:cxnLst/>
              <a:rect l="l" t="t" r="r" b="b"/>
              <a:pathLst>
                <a:path w="8019415" h="436244">
                  <a:moveTo>
                    <a:pt x="0" y="435863"/>
                  </a:moveTo>
                  <a:lnTo>
                    <a:pt x="8019288" y="435863"/>
                  </a:lnTo>
                  <a:lnTo>
                    <a:pt x="8019288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841" y="1056894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0" y="272795"/>
                  </a:moveTo>
                  <a:lnTo>
                    <a:pt x="4395" y="223770"/>
                  </a:lnTo>
                  <a:lnTo>
                    <a:pt x="17066" y="177624"/>
                  </a:lnTo>
                  <a:lnTo>
                    <a:pt x="37244" y="135127"/>
                  </a:lnTo>
                  <a:lnTo>
                    <a:pt x="64158" y="97053"/>
                  </a:lnTo>
                  <a:lnTo>
                    <a:pt x="97037" y="64171"/>
                  </a:lnTo>
                  <a:lnTo>
                    <a:pt x="135111" y="37253"/>
                  </a:lnTo>
                  <a:lnTo>
                    <a:pt x="177609" y="17071"/>
                  </a:lnTo>
                  <a:lnTo>
                    <a:pt x="223760" y="4396"/>
                  </a:lnTo>
                  <a:lnTo>
                    <a:pt x="272795" y="0"/>
                  </a:lnTo>
                  <a:lnTo>
                    <a:pt x="321831" y="4396"/>
                  </a:lnTo>
                  <a:lnTo>
                    <a:pt x="367982" y="17071"/>
                  </a:lnTo>
                  <a:lnTo>
                    <a:pt x="410480" y="37253"/>
                  </a:lnTo>
                  <a:lnTo>
                    <a:pt x="448554" y="64171"/>
                  </a:lnTo>
                  <a:lnTo>
                    <a:pt x="481433" y="97053"/>
                  </a:lnTo>
                  <a:lnTo>
                    <a:pt x="508347" y="135127"/>
                  </a:lnTo>
                  <a:lnTo>
                    <a:pt x="528525" y="177624"/>
                  </a:lnTo>
                  <a:lnTo>
                    <a:pt x="541196" y="223770"/>
                  </a:lnTo>
                  <a:lnTo>
                    <a:pt x="545592" y="272795"/>
                  </a:lnTo>
                  <a:lnTo>
                    <a:pt x="541196" y="321821"/>
                  </a:lnTo>
                  <a:lnTo>
                    <a:pt x="528525" y="367967"/>
                  </a:lnTo>
                  <a:lnTo>
                    <a:pt x="508347" y="410463"/>
                  </a:lnTo>
                  <a:lnTo>
                    <a:pt x="481433" y="448538"/>
                  </a:lnTo>
                  <a:lnTo>
                    <a:pt x="448554" y="481420"/>
                  </a:lnTo>
                  <a:lnTo>
                    <a:pt x="410480" y="508338"/>
                  </a:lnTo>
                  <a:lnTo>
                    <a:pt x="367982" y="528520"/>
                  </a:lnTo>
                  <a:lnTo>
                    <a:pt x="321831" y="541195"/>
                  </a:lnTo>
                  <a:lnTo>
                    <a:pt x="272795" y="545591"/>
                  </a:lnTo>
                  <a:lnTo>
                    <a:pt x="223760" y="541195"/>
                  </a:lnTo>
                  <a:lnTo>
                    <a:pt x="177609" y="528520"/>
                  </a:lnTo>
                  <a:lnTo>
                    <a:pt x="135111" y="508338"/>
                  </a:lnTo>
                  <a:lnTo>
                    <a:pt x="97037" y="481420"/>
                  </a:lnTo>
                  <a:lnTo>
                    <a:pt x="64158" y="448538"/>
                  </a:lnTo>
                  <a:lnTo>
                    <a:pt x="37244" y="410464"/>
                  </a:lnTo>
                  <a:lnTo>
                    <a:pt x="17066" y="367967"/>
                  </a:lnTo>
                  <a:lnTo>
                    <a:pt x="4395" y="321821"/>
                  </a:lnTo>
                  <a:lnTo>
                    <a:pt x="0" y="272795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3301" y="1765554"/>
              <a:ext cx="7660005" cy="437515"/>
            </a:xfrm>
            <a:custGeom>
              <a:avLst/>
              <a:gdLst/>
              <a:ahLst/>
              <a:cxnLst/>
              <a:rect l="l" t="t" r="r" b="b"/>
              <a:pathLst>
                <a:path w="7660005" h="437514">
                  <a:moveTo>
                    <a:pt x="0" y="437388"/>
                  </a:moveTo>
                  <a:lnTo>
                    <a:pt x="7659624" y="437388"/>
                  </a:lnTo>
                  <a:lnTo>
                    <a:pt x="7659624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0505" y="1710690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0" y="272796"/>
                  </a:moveTo>
                  <a:lnTo>
                    <a:pt x="4395" y="223770"/>
                  </a:lnTo>
                  <a:lnTo>
                    <a:pt x="17066" y="177624"/>
                  </a:lnTo>
                  <a:lnTo>
                    <a:pt x="37244" y="135128"/>
                  </a:lnTo>
                  <a:lnTo>
                    <a:pt x="64158" y="97053"/>
                  </a:lnTo>
                  <a:lnTo>
                    <a:pt x="97037" y="64171"/>
                  </a:lnTo>
                  <a:lnTo>
                    <a:pt x="135111" y="37253"/>
                  </a:lnTo>
                  <a:lnTo>
                    <a:pt x="177609" y="17071"/>
                  </a:lnTo>
                  <a:lnTo>
                    <a:pt x="223760" y="4396"/>
                  </a:lnTo>
                  <a:lnTo>
                    <a:pt x="272796" y="0"/>
                  </a:lnTo>
                  <a:lnTo>
                    <a:pt x="321821" y="4396"/>
                  </a:lnTo>
                  <a:lnTo>
                    <a:pt x="367967" y="17071"/>
                  </a:lnTo>
                  <a:lnTo>
                    <a:pt x="410463" y="37253"/>
                  </a:lnTo>
                  <a:lnTo>
                    <a:pt x="448538" y="64171"/>
                  </a:lnTo>
                  <a:lnTo>
                    <a:pt x="481420" y="97053"/>
                  </a:lnTo>
                  <a:lnTo>
                    <a:pt x="508338" y="135127"/>
                  </a:lnTo>
                  <a:lnTo>
                    <a:pt x="528520" y="177624"/>
                  </a:lnTo>
                  <a:lnTo>
                    <a:pt x="541195" y="223770"/>
                  </a:lnTo>
                  <a:lnTo>
                    <a:pt x="545591" y="272796"/>
                  </a:lnTo>
                  <a:lnTo>
                    <a:pt x="541195" y="321821"/>
                  </a:lnTo>
                  <a:lnTo>
                    <a:pt x="528520" y="367967"/>
                  </a:lnTo>
                  <a:lnTo>
                    <a:pt x="508338" y="410464"/>
                  </a:lnTo>
                  <a:lnTo>
                    <a:pt x="481420" y="448538"/>
                  </a:lnTo>
                  <a:lnTo>
                    <a:pt x="448538" y="481420"/>
                  </a:lnTo>
                  <a:lnTo>
                    <a:pt x="410464" y="508338"/>
                  </a:lnTo>
                  <a:lnTo>
                    <a:pt x="367967" y="528520"/>
                  </a:lnTo>
                  <a:lnTo>
                    <a:pt x="321821" y="541195"/>
                  </a:lnTo>
                  <a:lnTo>
                    <a:pt x="272796" y="545592"/>
                  </a:lnTo>
                  <a:lnTo>
                    <a:pt x="223760" y="541195"/>
                  </a:lnTo>
                  <a:lnTo>
                    <a:pt x="177609" y="528520"/>
                  </a:lnTo>
                  <a:lnTo>
                    <a:pt x="135111" y="508338"/>
                  </a:lnTo>
                  <a:lnTo>
                    <a:pt x="97037" y="481420"/>
                  </a:lnTo>
                  <a:lnTo>
                    <a:pt x="64158" y="448538"/>
                  </a:lnTo>
                  <a:lnTo>
                    <a:pt x="37244" y="410464"/>
                  </a:lnTo>
                  <a:lnTo>
                    <a:pt x="17066" y="367967"/>
                  </a:lnTo>
                  <a:lnTo>
                    <a:pt x="4395" y="321821"/>
                  </a:lnTo>
                  <a:lnTo>
                    <a:pt x="0" y="272796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6369" y="2420874"/>
              <a:ext cx="7496809" cy="436245"/>
            </a:xfrm>
            <a:custGeom>
              <a:avLst/>
              <a:gdLst/>
              <a:ahLst/>
              <a:cxnLst/>
              <a:rect l="l" t="t" r="r" b="b"/>
              <a:pathLst>
                <a:path w="7496809" h="436244">
                  <a:moveTo>
                    <a:pt x="0" y="435863"/>
                  </a:moveTo>
                  <a:lnTo>
                    <a:pt x="7496556" y="435863"/>
                  </a:lnTo>
                  <a:lnTo>
                    <a:pt x="7496556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3573" y="2366010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0" y="272795"/>
                  </a:moveTo>
                  <a:lnTo>
                    <a:pt x="4396" y="223770"/>
                  </a:lnTo>
                  <a:lnTo>
                    <a:pt x="17071" y="177624"/>
                  </a:lnTo>
                  <a:lnTo>
                    <a:pt x="37253" y="135127"/>
                  </a:lnTo>
                  <a:lnTo>
                    <a:pt x="64171" y="97053"/>
                  </a:lnTo>
                  <a:lnTo>
                    <a:pt x="97053" y="64171"/>
                  </a:lnTo>
                  <a:lnTo>
                    <a:pt x="135127" y="37253"/>
                  </a:lnTo>
                  <a:lnTo>
                    <a:pt x="177624" y="17071"/>
                  </a:lnTo>
                  <a:lnTo>
                    <a:pt x="223770" y="4396"/>
                  </a:lnTo>
                  <a:lnTo>
                    <a:pt x="272795" y="0"/>
                  </a:lnTo>
                  <a:lnTo>
                    <a:pt x="321821" y="4396"/>
                  </a:lnTo>
                  <a:lnTo>
                    <a:pt x="367967" y="17071"/>
                  </a:lnTo>
                  <a:lnTo>
                    <a:pt x="410463" y="37253"/>
                  </a:lnTo>
                  <a:lnTo>
                    <a:pt x="448538" y="64171"/>
                  </a:lnTo>
                  <a:lnTo>
                    <a:pt x="481420" y="97053"/>
                  </a:lnTo>
                  <a:lnTo>
                    <a:pt x="508338" y="135127"/>
                  </a:lnTo>
                  <a:lnTo>
                    <a:pt x="528520" y="177624"/>
                  </a:lnTo>
                  <a:lnTo>
                    <a:pt x="541195" y="223770"/>
                  </a:lnTo>
                  <a:lnTo>
                    <a:pt x="545592" y="272795"/>
                  </a:lnTo>
                  <a:lnTo>
                    <a:pt x="541195" y="321821"/>
                  </a:lnTo>
                  <a:lnTo>
                    <a:pt x="528520" y="367967"/>
                  </a:lnTo>
                  <a:lnTo>
                    <a:pt x="508338" y="410463"/>
                  </a:lnTo>
                  <a:lnTo>
                    <a:pt x="481420" y="448538"/>
                  </a:lnTo>
                  <a:lnTo>
                    <a:pt x="448538" y="481420"/>
                  </a:lnTo>
                  <a:lnTo>
                    <a:pt x="410463" y="508338"/>
                  </a:lnTo>
                  <a:lnTo>
                    <a:pt x="367967" y="528520"/>
                  </a:lnTo>
                  <a:lnTo>
                    <a:pt x="321821" y="541195"/>
                  </a:lnTo>
                  <a:lnTo>
                    <a:pt x="272795" y="545591"/>
                  </a:lnTo>
                  <a:lnTo>
                    <a:pt x="223770" y="541195"/>
                  </a:lnTo>
                  <a:lnTo>
                    <a:pt x="177624" y="528520"/>
                  </a:lnTo>
                  <a:lnTo>
                    <a:pt x="135128" y="508338"/>
                  </a:lnTo>
                  <a:lnTo>
                    <a:pt x="97053" y="481420"/>
                  </a:lnTo>
                  <a:lnTo>
                    <a:pt x="64171" y="448538"/>
                  </a:lnTo>
                  <a:lnTo>
                    <a:pt x="37253" y="410463"/>
                  </a:lnTo>
                  <a:lnTo>
                    <a:pt x="17071" y="367967"/>
                  </a:lnTo>
                  <a:lnTo>
                    <a:pt x="4396" y="321821"/>
                  </a:lnTo>
                  <a:lnTo>
                    <a:pt x="0" y="272795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6369" y="3074669"/>
              <a:ext cx="7496809" cy="436245"/>
            </a:xfrm>
            <a:custGeom>
              <a:avLst/>
              <a:gdLst/>
              <a:ahLst/>
              <a:cxnLst/>
              <a:rect l="l" t="t" r="r" b="b"/>
              <a:pathLst>
                <a:path w="7496809" h="436245">
                  <a:moveTo>
                    <a:pt x="0" y="435863"/>
                  </a:moveTo>
                  <a:lnTo>
                    <a:pt x="7496556" y="435863"/>
                  </a:lnTo>
                  <a:lnTo>
                    <a:pt x="7496556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3573" y="3019806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0" y="272795"/>
                  </a:moveTo>
                  <a:lnTo>
                    <a:pt x="4396" y="223770"/>
                  </a:lnTo>
                  <a:lnTo>
                    <a:pt x="17071" y="177624"/>
                  </a:lnTo>
                  <a:lnTo>
                    <a:pt x="37253" y="135127"/>
                  </a:lnTo>
                  <a:lnTo>
                    <a:pt x="64171" y="97053"/>
                  </a:lnTo>
                  <a:lnTo>
                    <a:pt x="97053" y="64171"/>
                  </a:lnTo>
                  <a:lnTo>
                    <a:pt x="135127" y="37253"/>
                  </a:lnTo>
                  <a:lnTo>
                    <a:pt x="177624" y="17071"/>
                  </a:lnTo>
                  <a:lnTo>
                    <a:pt x="223770" y="4396"/>
                  </a:lnTo>
                  <a:lnTo>
                    <a:pt x="272795" y="0"/>
                  </a:lnTo>
                  <a:lnTo>
                    <a:pt x="321821" y="4396"/>
                  </a:lnTo>
                  <a:lnTo>
                    <a:pt x="367967" y="17071"/>
                  </a:lnTo>
                  <a:lnTo>
                    <a:pt x="410463" y="37253"/>
                  </a:lnTo>
                  <a:lnTo>
                    <a:pt x="448538" y="64171"/>
                  </a:lnTo>
                  <a:lnTo>
                    <a:pt x="481420" y="97053"/>
                  </a:lnTo>
                  <a:lnTo>
                    <a:pt x="508338" y="135127"/>
                  </a:lnTo>
                  <a:lnTo>
                    <a:pt x="528520" y="177624"/>
                  </a:lnTo>
                  <a:lnTo>
                    <a:pt x="541195" y="223770"/>
                  </a:lnTo>
                  <a:lnTo>
                    <a:pt x="545592" y="272795"/>
                  </a:lnTo>
                  <a:lnTo>
                    <a:pt x="541195" y="321821"/>
                  </a:lnTo>
                  <a:lnTo>
                    <a:pt x="528520" y="367967"/>
                  </a:lnTo>
                  <a:lnTo>
                    <a:pt x="508338" y="410464"/>
                  </a:lnTo>
                  <a:lnTo>
                    <a:pt x="481420" y="448538"/>
                  </a:lnTo>
                  <a:lnTo>
                    <a:pt x="448538" y="481420"/>
                  </a:lnTo>
                  <a:lnTo>
                    <a:pt x="410463" y="508338"/>
                  </a:lnTo>
                  <a:lnTo>
                    <a:pt x="367967" y="528520"/>
                  </a:lnTo>
                  <a:lnTo>
                    <a:pt x="321821" y="541195"/>
                  </a:lnTo>
                  <a:lnTo>
                    <a:pt x="272795" y="545591"/>
                  </a:lnTo>
                  <a:lnTo>
                    <a:pt x="223770" y="541195"/>
                  </a:lnTo>
                  <a:lnTo>
                    <a:pt x="177624" y="528520"/>
                  </a:lnTo>
                  <a:lnTo>
                    <a:pt x="135128" y="508338"/>
                  </a:lnTo>
                  <a:lnTo>
                    <a:pt x="97053" y="481420"/>
                  </a:lnTo>
                  <a:lnTo>
                    <a:pt x="64171" y="448538"/>
                  </a:lnTo>
                  <a:lnTo>
                    <a:pt x="37253" y="410464"/>
                  </a:lnTo>
                  <a:lnTo>
                    <a:pt x="17071" y="367967"/>
                  </a:lnTo>
                  <a:lnTo>
                    <a:pt x="4396" y="321821"/>
                  </a:lnTo>
                  <a:lnTo>
                    <a:pt x="0" y="272795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3301" y="3728466"/>
              <a:ext cx="7660005" cy="436245"/>
            </a:xfrm>
            <a:custGeom>
              <a:avLst/>
              <a:gdLst/>
              <a:ahLst/>
              <a:cxnLst/>
              <a:rect l="l" t="t" r="r" b="b"/>
              <a:pathLst>
                <a:path w="7660005" h="436245">
                  <a:moveTo>
                    <a:pt x="0" y="435863"/>
                  </a:moveTo>
                  <a:lnTo>
                    <a:pt x="7659624" y="435863"/>
                  </a:lnTo>
                  <a:lnTo>
                    <a:pt x="7659624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0505" y="3673602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0" y="272796"/>
                  </a:moveTo>
                  <a:lnTo>
                    <a:pt x="4395" y="223770"/>
                  </a:lnTo>
                  <a:lnTo>
                    <a:pt x="17066" y="177624"/>
                  </a:lnTo>
                  <a:lnTo>
                    <a:pt x="37244" y="135128"/>
                  </a:lnTo>
                  <a:lnTo>
                    <a:pt x="64158" y="97053"/>
                  </a:lnTo>
                  <a:lnTo>
                    <a:pt x="97037" y="64171"/>
                  </a:lnTo>
                  <a:lnTo>
                    <a:pt x="135111" y="37253"/>
                  </a:lnTo>
                  <a:lnTo>
                    <a:pt x="177609" y="17071"/>
                  </a:lnTo>
                  <a:lnTo>
                    <a:pt x="223760" y="4396"/>
                  </a:lnTo>
                  <a:lnTo>
                    <a:pt x="272796" y="0"/>
                  </a:lnTo>
                  <a:lnTo>
                    <a:pt x="321821" y="4396"/>
                  </a:lnTo>
                  <a:lnTo>
                    <a:pt x="367967" y="17071"/>
                  </a:lnTo>
                  <a:lnTo>
                    <a:pt x="410463" y="37253"/>
                  </a:lnTo>
                  <a:lnTo>
                    <a:pt x="448538" y="64171"/>
                  </a:lnTo>
                  <a:lnTo>
                    <a:pt x="481420" y="97053"/>
                  </a:lnTo>
                  <a:lnTo>
                    <a:pt x="508338" y="135128"/>
                  </a:lnTo>
                  <a:lnTo>
                    <a:pt x="528520" y="177624"/>
                  </a:lnTo>
                  <a:lnTo>
                    <a:pt x="541195" y="223770"/>
                  </a:lnTo>
                  <a:lnTo>
                    <a:pt x="545591" y="272796"/>
                  </a:lnTo>
                  <a:lnTo>
                    <a:pt x="541195" y="321831"/>
                  </a:lnTo>
                  <a:lnTo>
                    <a:pt x="528520" y="367982"/>
                  </a:lnTo>
                  <a:lnTo>
                    <a:pt x="508338" y="410480"/>
                  </a:lnTo>
                  <a:lnTo>
                    <a:pt x="481420" y="448554"/>
                  </a:lnTo>
                  <a:lnTo>
                    <a:pt x="448538" y="481433"/>
                  </a:lnTo>
                  <a:lnTo>
                    <a:pt x="410464" y="508347"/>
                  </a:lnTo>
                  <a:lnTo>
                    <a:pt x="367967" y="528525"/>
                  </a:lnTo>
                  <a:lnTo>
                    <a:pt x="321821" y="541196"/>
                  </a:lnTo>
                  <a:lnTo>
                    <a:pt x="272796" y="545592"/>
                  </a:lnTo>
                  <a:lnTo>
                    <a:pt x="223760" y="541196"/>
                  </a:lnTo>
                  <a:lnTo>
                    <a:pt x="177609" y="528525"/>
                  </a:lnTo>
                  <a:lnTo>
                    <a:pt x="135111" y="508347"/>
                  </a:lnTo>
                  <a:lnTo>
                    <a:pt x="97037" y="481433"/>
                  </a:lnTo>
                  <a:lnTo>
                    <a:pt x="64158" y="448554"/>
                  </a:lnTo>
                  <a:lnTo>
                    <a:pt x="37244" y="410480"/>
                  </a:lnTo>
                  <a:lnTo>
                    <a:pt x="17066" y="367982"/>
                  </a:lnTo>
                  <a:lnTo>
                    <a:pt x="4395" y="321831"/>
                  </a:lnTo>
                  <a:lnTo>
                    <a:pt x="0" y="272796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3637" y="4382262"/>
              <a:ext cx="8019415" cy="437515"/>
            </a:xfrm>
            <a:custGeom>
              <a:avLst/>
              <a:gdLst/>
              <a:ahLst/>
              <a:cxnLst/>
              <a:rect l="l" t="t" r="r" b="b"/>
              <a:pathLst>
                <a:path w="8019415" h="437514">
                  <a:moveTo>
                    <a:pt x="0" y="437388"/>
                  </a:moveTo>
                  <a:lnTo>
                    <a:pt x="8019288" y="437388"/>
                  </a:lnTo>
                  <a:lnTo>
                    <a:pt x="80192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47038" y="1168146"/>
            <a:ext cx="7521575" cy="352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Karakteristik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Artikel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Populer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Koran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Media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Daring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500">
              <a:latin typeface="Courier New"/>
              <a:cs typeface="Courier New"/>
            </a:endParaRPr>
          </a:p>
          <a:p>
            <a:pPr marL="37084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Mengapa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Menulis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Koran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Media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Daring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500">
              <a:latin typeface="Courier New"/>
              <a:cs typeface="Courier New"/>
            </a:endParaRPr>
          </a:p>
          <a:p>
            <a:pPr marL="535305" marR="5080">
              <a:lnSpc>
                <a:spcPts val="1540"/>
              </a:lnSpc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Hal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perlu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diperhatikan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ketika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Menulis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Koran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Media Daring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500">
              <a:latin typeface="Courier New"/>
              <a:cs typeface="Courier New"/>
            </a:endParaRPr>
          </a:p>
          <a:p>
            <a:pPr marL="53530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Apa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harus</a:t>
            </a:r>
            <a:r>
              <a:rPr sz="15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dilakukan?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1500">
              <a:latin typeface="Courier New"/>
              <a:cs typeface="Courier New"/>
            </a:endParaRPr>
          </a:p>
          <a:p>
            <a:pPr marL="370840" marR="283210">
              <a:lnSpc>
                <a:spcPts val="1540"/>
              </a:lnSpc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Contoh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Tulisan,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Kriteria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Penulisan,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Media,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Proses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Pengiriman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 Penolakan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Latihan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Mandiri</a:t>
            </a:r>
            <a:endParaRPr sz="1500">
              <a:latin typeface="Courier New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4357" y="888301"/>
            <a:ext cx="8419465" cy="4153535"/>
            <a:chOff x="574357" y="888301"/>
            <a:chExt cx="8419465" cy="4153535"/>
          </a:xfrm>
        </p:grpSpPr>
        <p:sp>
          <p:nvSpPr>
            <p:cNvPr id="18" name="object 18"/>
            <p:cNvSpPr/>
            <p:nvPr/>
          </p:nvSpPr>
          <p:spPr>
            <a:xfrm>
              <a:off x="640841" y="4328922"/>
              <a:ext cx="546100" cy="544195"/>
            </a:xfrm>
            <a:custGeom>
              <a:avLst/>
              <a:gdLst/>
              <a:ahLst/>
              <a:cxnLst/>
              <a:rect l="l" t="t" r="r" b="b"/>
              <a:pathLst>
                <a:path w="546100" h="544195">
                  <a:moveTo>
                    <a:pt x="272795" y="0"/>
                  </a:moveTo>
                  <a:lnTo>
                    <a:pt x="223760" y="4382"/>
                  </a:lnTo>
                  <a:lnTo>
                    <a:pt x="177609" y="17019"/>
                  </a:lnTo>
                  <a:lnTo>
                    <a:pt x="135111" y="37140"/>
                  </a:lnTo>
                  <a:lnTo>
                    <a:pt x="97037" y="63978"/>
                  </a:lnTo>
                  <a:lnTo>
                    <a:pt x="64158" y="96765"/>
                  </a:lnTo>
                  <a:lnTo>
                    <a:pt x="37244" y="134732"/>
                  </a:lnTo>
                  <a:lnTo>
                    <a:pt x="17066" y="177112"/>
                  </a:lnTo>
                  <a:lnTo>
                    <a:pt x="4395" y="223135"/>
                  </a:lnTo>
                  <a:lnTo>
                    <a:pt x="0" y="272033"/>
                  </a:lnTo>
                  <a:lnTo>
                    <a:pt x="4395" y="320932"/>
                  </a:lnTo>
                  <a:lnTo>
                    <a:pt x="17066" y="366955"/>
                  </a:lnTo>
                  <a:lnTo>
                    <a:pt x="37244" y="409335"/>
                  </a:lnTo>
                  <a:lnTo>
                    <a:pt x="64158" y="447302"/>
                  </a:lnTo>
                  <a:lnTo>
                    <a:pt x="97037" y="480089"/>
                  </a:lnTo>
                  <a:lnTo>
                    <a:pt x="135111" y="506927"/>
                  </a:lnTo>
                  <a:lnTo>
                    <a:pt x="177609" y="527048"/>
                  </a:lnTo>
                  <a:lnTo>
                    <a:pt x="223760" y="539685"/>
                  </a:lnTo>
                  <a:lnTo>
                    <a:pt x="272795" y="544067"/>
                  </a:lnTo>
                  <a:lnTo>
                    <a:pt x="321831" y="539685"/>
                  </a:lnTo>
                  <a:lnTo>
                    <a:pt x="367982" y="527048"/>
                  </a:lnTo>
                  <a:lnTo>
                    <a:pt x="410480" y="506927"/>
                  </a:lnTo>
                  <a:lnTo>
                    <a:pt x="448554" y="480089"/>
                  </a:lnTo>
                  <a:lnTo>
                    <a:pt x="481433" y="447302"/>
                  </a:lnTo>
                  <a:lnTo>
                    <a:pt x="508347" y="409335"/>
                  </a:lnTo>
                  <a:lnTo>
                    <a:pt x="528525" y="366955"/>
                  </a:lnTo>
                  <a:lnTo>
                    <a:pt x="541196" y="320932"/>
                  </a:lnTo>
                  <a:lnTo>
                    <a:pt x="545592" y="272033"/>
                  </a:lnTo>
                  <a:lnTo>
                    <a:pt x="541196" y="223135"/>
                  </a:lnTo>
                  <a:lnTo>
                    <a:pt x="528525" y="177112"/>
                  </a:lnTo>
                  <a:lnTo>
                    <a:pt x="508347" y="134732"/>
                  </a:lnTo>
                  <a:lnTo>
                    <a:pt x="481433" y="96765"/>
                  </a:lnTo>
                  <a:lnTo>
                    <a:pt x="448554" y="63978"/>
                  </a:lnTo>
                  <a:lnTo>
                    <a:pt x="410480" y="37140"/>
                  </a:lnTo>
                  <a:lnTo>
                    <a:pt x="367982" y="17019"/>
                  </a:lnTo>
                  <a:lnTo>
                    <a:pt x="321831" y="4382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0841" y="4328922"/>
              <a:ext cx="546100" cy="544195"/>
            </a:xfrm>
            <a:custGeom>
              <a:avLst/>
              <a:gdLst/>
              <a:ahLst/>
              <a:cxnLst/>
              <a:rect l="l" t="t" r="r" b="b"/>
              <a:pathLst>
                <a:path w="546100" h="544195">
                  <a:moveTo>
                    <a:pt x="0" y="272033"/>
                  </a:moveTo>
                  <a:lnTo>
                    <a:pt x="4395" y="223135"/>
                  </a:lnTo>
                  <a:lnTo>
                    <a:pt x="17066" y="177112"/>
                  </a:lnTo>
                  <a:lnTo>
                    <a:pt x="37244" y="134732"/>
                  </a:lnTo>
                  <a:lnTo>
                    <a:pt x="64158" y="96765"/>
                  </a:lnTo>
                  <a:lnTo>
                    <a:pt x="97037" y="63978"/>
                  </a:lnTo>
                  <a:lnTo>
                    <a:pt x="135111" y="37140"/>
                  </a:lnTo>
                  <a:lnTo>
                    <a:pt x="177609" y="17019"/>
                  </a:lnTo>
                  <a:lnTo>
                    <a:pt x="223760" y="4382"/>
                  </a:lnTo>
                  <a:lnTo>
                    <a:pt x="272795" y="0"/>
                  </a:lnTo>
                  <a:lnTo>
                    <a:pt x="321831" y="4382"/>
                  </a:lnTo>
                  <a:lnTo>
                    <a:pt x="367982" y="17019"/>
                  </a:lnTo>
                  <a:lnTo>
                    <a:pt x="410480" y="37140"/>
                  </a:lnTo>
                  <a:lnTo>
                    <a:pt x="448554" y="63978"/>
                  </a:lnTo>
                  <a:lnTo>
                    <a:pt x="481433" y="96765"/>
                  </a:lnTo>
                  <a:lnTo>
                    <a:pt x="508347" y="134732"/>
                  </a:lnTo>
                  <a:lnTo>
                    <a:pt x="528525" y="177112"/>
                  </a:lnTo>
                  <a:lnTo>
                    <a:pt x="541196" y="223135"/>
                  </a:lnTo>
                  <a:lnTo>
                    <a:pt x="545592" y="272033"/>
                  </a:lnTo>
                  <a:lnTo>
                    <a:pt x="541196" y="320932"/>
                  </a:lnTo>
                  <a:lnTo>
                    <a:pt x="528525" y="366955"/>
                  </a:lnTo>
                  <a:lnTo>
                    <a:pt x="508347" y="409335"/>
                  </a:lnTo>
                  <a:lnTo>
                    <a:pt x="481433" y="447302"/>
                  </a:lnTo>
                  <a:lnTo>
                    <a:pt x="448554" y="480089"/>
                  </a:lnTo>
                  <a:lnTo>
                    <a:pt x="410480" y="506927"/>
                  </a:lnTo>
                  <a:lnTo>
                    <a:pt x="367982" y="527048"/>
                  </a:lnTo>
                  <a:lnTo>
                    <a:pt x="321831" y="539685"/>
                  </a:lnTo>
                  <a:lnTo>
                    <a:pt x="272795" y="544067"/>
                  </a:lnTo>
                  <a:lnTo>
                    <a:pt x="223760" y="539685"/>
                  </a:lnTo>
                  <a:lnTo>
                    <a:pt x="177609" y="527048"/>
                  </a:lnTo>
                  <a:lnTo>
                    <a:pt x="135111" y="506927"/>
                  </a:lnTo>
                  <a:lnTo>
                    <a:pt x="97037" y="480089"/>
                  </a:lnTo>
                  <a:lnTo>
                    <a:pt x="64158" y="447302"/>
                  </a:lnTo>
                  <a:lnTo>
                    <a:pt x="37244" y="409335"/>
                  </a:lnTo>
                  <a:lnTo>
                    <a:pt x="17066" y="366955"/>
                  </a:lnTo>
                  <a:lnTo>
                    <a:pt x="4395" y="320932"/>
                  </a:lnTo>
                  <a:lnTo>
                    <a:pt x="0" y="272033"/>
                  </a:lnTo>
                  <a:close/>
                </a:path>
              </a:pathLst>
            </a:custGeom>
            <a:ln w="25400">
              <a:solidFill>
                <a:srgbClr val="62A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9119" y="893063"/>
              <a:ext cx="8409940" cy="4144010"/>
            </a:xfrm>
            <a:custGeom>
              <a:avLst/>
              <a:gdLst/>
              <a:ahLst/>
              <a:cxnLst/>
              <a:rect l="l" t="t" r="r" b="b"/>
              <a:pathLst>
                <a:path w="8409940" h="4144010">
                  <a:moveTo>
                    <a:pt x="0" y="4143755"/>
                  </a:moveTo>
                  <a:lnTo>
                    <a:pt x="8409432" y="4143755"/>
                  </a:lnTo>
                  <a:lnTo>
                    <a:pt x="8409432" y="0"/>
                  </a:lnTo>
                  <a:lnTo>
                    <a:pt x="0" y="0"/>
                  </a:lnTo>
                  <a:lnTo>
                    <a:pt x="0" y="414375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481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105"/>
              </a:spcBef>
            </a:pPr>
            <a:r>
              <a:rPr dirty="0"/>
              <a:t>Ke</a:t>
            </a:r>
            <a:r>
              <a:rPr spc="240" dirty="0"/>
              <a:t> </a:t>
            </a:r>
            <a:r>
              <a:rPr spc="190" dirty="0"/>
              <a:t>Mana</a:t>
            </a:r>
            <a:r>
              <a:rPr spc="245" dirty="0"/>
              <a:t> </a:t>
            </a:r>
            <a:r>
              <a:rPr dirty="0"/>
              <a:t>Mengirim</a:t>
            </a:r>
            <a:r>
              <a:rPr spc="235" dirty="0"/>
              <a:t> </a:t>
            </a:r>
            <a:r>
              <a:rPr spc="75" dirty="0"/>
              <a:t>Tulisan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2256" y="1593595"/>
            <a:ext cx="7854315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5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Media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Cetak/Koran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(Kompas,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Media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Indonesia,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Koran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Tempo,</a:t>
            </a:r>
            <a:r>
              <a:rPr sz="20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Bisnis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Indonesia,</a:t>
            </a:r>
            <a:r>
              <a:rPr sz="20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Harian</a:t>
            </a:r>
            <a:r>
              <a:rPr sz="20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Kontan,</a:t>
            </a:r>
            <a:r>
              <a:rPr sz="20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Republika,</a:t>
            </a:r>
            <a:r>
              <a:rPr sz="20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Koran</a:t>
            </a:r>
            <a:r>
              <a:rPr sz="20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Sindo,</a:t>
            </a:r>
            <a:r>
              <a:rPr sz="20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Solo</a:t>
            </a:r>
            <a:r>
              <a:rPr sz="20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Pos,</a:t>
            </a:r>
            <a:r>
              <a:rPr sz="20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Pikiran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Rakyat,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Banjarmasin</a:t>
            </a:r>
            <a:r>
              <a:rPr sz="20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Post,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Kedaulatan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Rakyat,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Harian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Jogja,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Suara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Merdeka,</a:t>
            </a:r>
            <a:r>
              <a:rPr sz="20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dsb)</a:t>
            </a:r>
            <a:endParaRPr sz="2000">
              <a:latin typeface="Tahoma"/>
              <a:cs typeface="Tahoma"/>
            </a:endParaRPr>
          </a:p>
          <a:p>
            <a:pPr marL="367665" marR="64769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Media</a:t>
            </a:r>
            <a:r>
              <a:rPr sz="20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daring</a:t>
            </a:r>
            <a:r>
              <a:rPr sz="20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(detiknews,</a:t>
            </a:r>
            <a:r>
              <a:rPr sz="20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Tirto,</a:t>
            </a:r>
            <a:r>
              <a:rPr sz="2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Conversation,</a:t>
            </a:r>
            <a:r>
              <a:rPr sz="20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Antaranews,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islami.co,</a:t>
            </a:r>
            <a:r>
              <a:rPr sz="20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nu</a:t>
            </a:r>
            <a:r>
              <a:rPr sz="20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online,</a:t>
            </a:r>
            <a:r>
              <a:rPr sz="20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ib</a:t>
            </a:r>
            <a:r>
              <a:rPr sz="20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times,</a:t>
            </a:r>
            <a:r>
              <a:rPr sz="20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alif.id,</a:t>
            </a:r>
            <a:r>
              <a:rPr sz="20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kompasiana,</a:t>
            </a:r>
            <a:r>
              <a:rPr sz="20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qureta,</a:t>
            </a:r>
            <a:r>
              <a:rPr sz="20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kumparan,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medium</a:t>
            </a:r>
            <a:r>
              <a:rPr sz="200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dsb).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934" rIns="0" bIns="0" rtlCol="0">
            <a:spAutoFit/>
          </a:bodyPr>
          <a:lstStyle/>
          <a:p>
            <a:pPr marL="657860">
              <a:lnSpc>
                <a:spcPct val="100000"/>
              </a:lnSpc>
              <a:spcBef>
                <a:spcPts val="105"/>
              </a:spcBef>
            </a:pPr>
            <a:r>
              <a:rPr dirty="0"/>
              <a:t>Contoh:</a:t>
            </a:r>
            <a:r>
              <a:rPr spc="105" dirty="0"/>
              <a:t> </a:t>
            </a:r>
            <a:r>
              <a:rPr spc="185" dirty="0"/>
              <a:t>Kriteria</a:t>
            </a:r>
            <a:r>
              <a:rPr spc="120" dirty="0"/>
              <a:t> </a:t>
            </a:r>
            <a:r>
              <a:rPr spc="-10" dirty="0"/>
              <a:t>Kompas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50975"/>
            <a:ext cx="8229600" cy="2919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466" rIns="0" bIns="0" rtlCol="0">
            <a:spAutoFit/>
          </a:bodyPr>
          <a:lstStyle/>
          <a:p>
            <a:pPr marL="963294">
              <a:lnSpc>
                <a:spcPct val="100000"/>
              </a:lnSpc>
              <a:spcBef>
                <a:spcPts val="105"/>
              </a:spcBef>
            </a:pPr>
            <a:r>
              <a:rPr dirty="0"/>
              <a:t>Contoh</a:t>
            </a:r>
            <a:r>
              <a:rPr spc="270" dirty="0"/>
              <a:t> </a:t>
            </a:r>
            <a:r>
              <a:rPr spc="185" dirty="0"/>
              <a:t>Kriteria</a:t>
            </a:r>
            <a:r>
              <a:rPr spc="270" dirty="0"/>
              <a:t> </a:t>
            </a:r>
            <a:r>
              <a:rPr spc="-10" dirty="0"/>
              <a:t>Detik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748" y="653794"/>
            <a:ext cx="6099048" cy="44165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92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dirty="0"/>
              <a:t>Contoh</a:t>
            </a:r>
            <a:r>
              <a:rPr spc="160" dirty="0"/>
              <a:t> </a:t>
            </a:r>
            <a:r>
              <a:rPr spc="185" dirty="0"/>
              <a:t>Kriteria</a:t>
            </a:r>
            <a:r>
              <a:rPr spc="155" dirty="0"/>
              <a:t> </a:t>
            </a:r>
            <a:r>
              <a:rPr spc="-10" dirty="0"/>
              <a:t>MeDia</a:t>
            </a:r>
            <a:r>
              <a:rPr spc="155" dirty="0"/>
              <a:t> </a:t>
            </a:r>
            <a:r>
              <a:rPr spc="-10" dirty="0"/>
              <a:t>InDonesia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2256" y="1048588"/>
            <a:ext cx="7849234" cy="4044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Naskah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maksimal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5.000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karakter.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Bisa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</a:rPr>
              <a:t>disertakan</a:t>
            </a:r>
            <a:endParaRPr sz="2000">
              <a:latin typeface="Courier New"/>
              <a:cs typeface="Courier New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grafis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</a:rPr>
              <a:t>terkait.</a:t>
            </a:r>
            <a:endParaRPr sz="2000">
              <a:latin typeface="Courier New"/>
              <a:cs typeface="Courier New"/>
            </a:endParaRPr>
          </a:p>
          <a:p>
            <a:pPr marL="367665" marR="156845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Identitas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berupa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nama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lengkap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</a:rPr>
              <a:t>akreditasi,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nomor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telepon,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foto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KTP,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alamat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email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ourier New"/>
                <a:cs typeface="Courier New"/>
              </a:rPr>
              <a:t>yang </a:t>
            </a: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</a:rPr>
              <a:t>valid.</a:t>
            </a:r>
            <a:endParaRPr sz="2000">
              <a:latin typeface="Courier New"/>
              <a:cs typeface="Courier New"/>
            </a:endParaRPr>
          </a:p>
          <a:p>
            <a:pPr marL="367665" marR="919480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Lampirkan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foto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terbaru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berukuran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6x4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format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</a:rPr>
              <a:t>landscape.</a:t>
            </a:r>
            <a:endParaRPr sz="2000">
              <a:latin typeface="Courier New"/>
              <a:cs typeface="Courier New"/>
            </a:endParaRPr>
          </a:p>
          <a:p>
            <a:pPr marL="367665" marR="5080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Redaksi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berhak</a:t>
            </a:r>
            <a:r>
              <a:rPr sz="20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melakukan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editing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</a:rPr>
              <a:t>disesuaikan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20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kebijakan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</a:rPr>
              <a:t>redaksional </a:t>
            </a: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  <a:hlinkClick r:id="rId2"/>
              </a:rPr>
              <a:t>www.mediaindonesia.com.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000">
              <a:latin typeface="Courier New"/>
              <a:cs typeface="Courier New"/>
            </a:endParaRPr>
          </a:p>
          <a:p>
            <a:pPr marL="367665" marR="44767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ourier New"/>
                <a:cs typeface="Courier New"/>
                <a:hlinkClick r:id="rId3"/>
              </a:rPr>
              <a:t>Sumber:</a:t>
            </a:r>
            <a:r>
              <a:rPr sz="1400" spc="95" dirty="0">
                <a:solidFill>
                  <a:srgbClr val="FFFFFF"/>
                </a:solidFill>
                <a:latin typeface="Courier New"/>
                <a:cs typeface="Courier New"/>
                <a:hlinkClick r:id="rId3"/>
              </a:rPr>
              <a:t> 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  <a:cs typeface="Courier New"/>
                <a:hlinkClick r:id="rId3"/>
              </a:rPr>
              <a:t>https://mediaindonesia.com/read/detail/331290-mau-menulis-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  <a:hlinkClick r:id="rId3"/>
              </a:rPr>
              <a:t> 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  <a:cs typeface="Courier New"/>
                <a:hlinkClick r:id="rId3"/>
              </a:rPr>
              <a:t>opini-di-mediaindonesiacom-ini-sy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3"/>
              </a:rPr>
              <a:t>2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  <a:cs typeface="Courier New"/>
                <a:hlinkClick r:id="rId3"/>
              </a:rPr>
              <a:t>a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3"/>
              </a:rPr>
              <a:t>3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  <a:cs typeface="Courier New"/>
                <a:hlinkClick r:id="rId3"/>
              </a:rPr>
              <a:t>ratnya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25" dirty="0"/>
              <a:t>Bagaimana</a:t>
            </a:r>
            <a:r>
              <a:rPr spc="270" dirty="0"/>
              <a:t> </a:t>
            </a:r>
            <a:r>
              <a:rPr dirty="0"/>
              <a:t>Mengirim</a:t>
            </a:r>
            <a:r>
              <a:rPr spc="225" dirty="0"/>
              <a:t> </a:t>
            </a:r>
            <a:r>
              <a:rPr dirty="0"/>
              <a:t>Ke</a:t>
            </a:r>
            <a:r>
              <a:rPr spc="245" dirty="0"/>
              <a:t> </a:t>
            </a:r>
            <a:r>
              <a:rPr spc="-10" dirty="0"/>
              <a:t>ReDaksi?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636" y="798576"/>
            <a:ext cx="8859520" cy="4231640"/>
            <a:chOff x="135636" y="798576"/>
            <a:chExt cx="8859520" cy="4231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6" y="847342"/>
              <a:ext cx="8858250" cy="41826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798576"/>
              <a:ext cx="8857488" cy="4181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9372" y="2376170"/>
              <a:ext cx="6135609" cy="18556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25" dirty="0"/>
              <a:t>Bagaimana</a:t>
            </a:r>
            <a:r>
              <a:rPr spc="270" dirty="0"/>
              <a:t> </a:t>
            </a:r>
            <a:r>
              <a:rPr dirty="0"/>
              <a:t>Mengirim</a:t>
            </a:r>
            <a:r>
              <a:rPr spc="225" dirty="0"/>
              <a:t> </a:t>
            </a:r>
            <a:r>
              <a:rPr dirty="0"/>
              <a:t>Ke</a:t>
            </a:r>
            <a:r>
              <a:rPr spc="245" dirty="0"/>
              <a:t> </a:t>
            </a:r>
            <a:r>
              <a:rPr spc="-10" dirty="0"/>
              <a:t>ReDaksi?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636" y="798576"/>
            <a:ext cx="8859520" cy="4231640"/>
            <a:chOff x="135636" y="798576"/>
            <a:chExt cx="8859520" cy="4231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6" y="847342"/>
              <a:ext cx="8858250" cy="41826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798576"/>
              <a:ext cx="8857488" cy="4181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9372" y="2376170"/>
              <a:ext cx="6135609" cy="18556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48" rIns="0" bIns="0" rtlCol="0">
            <a:spAutoFit/>
          </a:bodyPr>
          <a:lstStyle/>
          <a:p>
            <a:pPr marL="2106295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Diterima?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707136"/>
            <a:ext cx="3451860" cy="21564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7236" y="2953511"/>
            <a:ext cx="4657344" cy="1812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8747" y="707136"/>
            <a:ext cx="4029455" cy="21564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3995" y="148208"/>
            <a:ext cx="36512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solidFill>
                  <a:srgbClr val="FFFFFF"/>
                </a:solidFill>
                <a:latin typeface="Georgia"/>
                <a:cs typeface="Georgia"/>
              </a:rPr>
              <a:t>Penolakan?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000" spc="155" dirty="0">
                <a:solidFill>
                  <a:srgbClr val="FFFFFF"/>
                </a:solidFill>
                <a:latin typeface="Georgia"/>
                <a:cs typeface="Georgia"/>
              </a:rPr>
              <a:t>Maju</a:t>
            </a:r>
            <a:r>
              <a:rPr sz="2000" spc="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Georgia"/>
                <a:cs typeface="Georgia"/>
              </a:rPr>
              <a:t>Terus</a:t>
            </a:r>
            <a:r>
              <a:rPr sz="2000" spc="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Georgia"/>
                <a:cs typeface="Georgia"/>
              </a:rPr>
              <a:t>Pantang</a:t>
            </a:r>
            <a:r>
              <a:rPr sz="2000" spc="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MunDur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67" y="1191767"/>
            <a:ext cx="3894568" cy="18989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5947" y="1286255"/>
            <a:ext cx="4762500" cy="35570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273" y="3156204"/>
            <a:ext cx="3872462" cy="189890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185" y="1677669"/>
            <a:ext cx="322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ourier New"/>
                <a:cs typeface="Courier New"/>
              </a:rPr>
              <a:t>Latihan</a:t>
            </a:r>
            <a:r>
              <a:rPr sz="2800" spc="-35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Mandiri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481" rIns="0" bIns="0" rtlCol="0">
            <a:spAutoFit/>
          </a:bodyPr>
          <a:lstStyle/>
          <a:p>
            <a:pPr marL="137033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Bongkar</a:t>
            </a:r>
            <a:r>
              <a:rPr spc="240" dirty="0"/>
              <a:t> </a:t>
            </a:r>
            <a:r>
              <a:rPr spc="160" dirty="0"/>
              <a:t>Artikel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38048" y="1623810"/>
            <a:ext cx="5467350" cy="1549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Cari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artikel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menurut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bapak/ibu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menarik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Bedah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artikel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tersebut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Apa</a:t>
            </a:r>
            <a:r>
              <a:rPr sz="20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keunggulan</a:t>
            </a:r>
            <a:r>
              <a:rPr sz="20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kelemahannya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Kritisi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beri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catatan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5472" y="723391"/>
            <a:ext cx="5983605" cy="10750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430"/>
              </a:spcBef>
            </a:pP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Orang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boleh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pandai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setinggi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langit,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tapi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selama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ia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tidak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menulis,</a:t>
            </a:r>
            <a:r>
              <a:rPr sz="14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ia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akan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hilang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dalam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masyarakat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urier New"/>
                <a:cs typeface="Courier New"/>
              </a:rPr>
              <a:t>dari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sejarah.</a:t>
            </a:r>
            <a:r>
              <a:rPr sz="14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Menulis</a:t>
            </a:r>
            <a:r>
              <a:rPr sz="14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adalah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bekerja</a:t>
            </a:r>
            <a:r>
              <a:rPr sz="14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keabadian.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Pramoedya</a:t>
            </a:r>
            <a:r>
              <a:rPr sz="14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Ananta</a:t>
            </a:r>
            <a:r>
              <a:rPr sz="14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ourier New"/>
                <a:cs typeface="Courier New"/>
              </a:rPr>
              <a:t>Toer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8452" y="2584196"/>
            <a:ext cx="481520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Masalah</a:t>
            </a:r>
            <a:r>
              <a:rPr sz="14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utama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seorang</a:t>
            </a:r>
            <a:r>
              <a:rPr sz="14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penulis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adalah</a:t>
            </a:r>
            <a:r>
              <a:rPr sz="14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menulis.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Maka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mulailah</a:t>
            </a:r>
            <a:r>
              <a:rPr sz="14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menulis.</a:t>
            </a:r>
            <a:r>
              <a:rPr sz="14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Menulis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tentang</a:t>
            </a:r>
            <a:r>
              <a:rPr sz="14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apa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saja.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Bebaskan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diri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Anda.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Hilangkan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semua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kekhawatiran.</a:t>
            </a:r>
            <a:r>
              <a:rPr sz="14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Hapus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cepat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kata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‘jangan-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jangan’</a:t>
            </a:r>
            <a:r>
              <a:rPr sz="14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dari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pikiran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Anda.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Mulailah…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Puthut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Ea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213" y="1003321"/>
            <a:ext cx="345249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40" dirty="0"/>
              <a:t>Melatih</a:t>
            </a:r>
            <a:r>
              <a:rPr spc="185" dirty="0"/>
              <a:t> </a:t>
            </a:r>
            <a:r>
              <a:rPr sz="2750" i="1" spc="55" dirty="0">
                <a:latin typeface="Georgia"/>
                <a:cs typeface="Georgia"/>
              </a:rPr>
              <a:t>Free</a:t>
            </a:r>
            <a:r>
              <a:rPr sz="2750" i="1" spc="170" dirty="0">
                <a:latin typeface="Georgia"/>
                <a:cs typeface="Georgia"/>
              </a:rPr>
              <a:t> </a:t>
            </a:r>
            <a:r>
              <a:rPr sz="2750" i="1" spc="-10" dirty="0">
                <a:latin typeface="Georgia"/>
                <a:cs typeface="Georgia"/>
              </a:rPr>
              <a:t>Writing</a:t>
            </a:r>
            <a:endParaRPr sz="275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048" y="1638046"/>
            <a:ext cx="7157084" cy="2178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Mengetik</a:t>
            </a:r>
            <a:r>
              <a:rPr sz="19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9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note</a:t>
            </a:r>
            <a:r>
              <a:rPr sz="19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HP</a:t>
            </a:r>
            <a:r>
              <a:rPr sz="19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19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9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laptop/komputer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1900" spc="-35" dirty="0">
                <a:solidFill>
                  <a:srgbClr val="FFFFFF"/>
                </a:solidFill>
                <a:latin typeface="Tahoma"/>
                <a:cs typeface="Tahoma"/>
              </a:rPr>
              <a:t>Tulis</a:t>
            </a:r>
            <a:r>
              <a:rPr sz="19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tema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paling</a:t>
            </a:r>
            <a:r>
              <a:rPr sz="1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menarik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menurut</a:t>
            </a:r>
            <a:r>
              <a:rPr sz="19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Bapak/Ibu;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1900" spc="-30" dirty="0">
                <a:solidFill>
                  <a:srgbClr val="FFFFFF"/>
                </a:solidFill>
                <a:latin typeface="Tahoma"/>
                <a:cs typeface="Tahoma"/>
              </a:rPr>
              <a:t>Tulis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selama</a:t>
            </a:r>
            <a:r>
              <a:rPr sz="19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lima</a:t>
            </a:r>
            <a:r>
              <a:rPr sz="19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menit</a:t>
            </a:r>
            <a:r>
              <a:rPr sz="19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tanpa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jeda,</a:t>
            </a:r>
            <a:r>
              <a:rPr sz="19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tanpa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edit.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Baca</a:t>
            </a:r>
            <a:r>
              <a:rPr sz="19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tulisan</a:t>
            </a:r>
            <a:r>
              <a:rPr sz="19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tersebut,</a:t>
            </a:r>
            <a:r>
              <a:rPr sz="19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Tahoma"/>
                <a:cs typeface="Tahoma"/>
              </a:rPr>
              <a:t>apakah</a:t>
            </a:r>
            <a:r>
              <a:rPr sz="19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ada</a:t>
            </a:r>
            <a:r>
              <a:rPr sz="19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mengganjal?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Edit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lengkapi</a:t>
            </a:r>
            <a:r>
              <a:rPr sz="1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9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referensi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Minta</a:t>
            </a:r>
            <a:r>
              <a:rPr sz="1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teman/rekan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membaca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mengomentari</a:t>
            </a:r>
            <a:r>
              <a:rPr sz="19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tulisan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67665" algn="l"/>
              </a:tabLst>
            </a:pPr>
            <a:r>
              <a:rPr sz="2000" spc="-50" dirty="0">
                <a:solidFill>
                  <a:srgbClr val="FFFFFF"/>
                </a:solidFill>
                <a:latin typeface="Segoe UI Symbol"/>
                <a:cs typeface="Segoe UI Symbol"/>
              </a:rPr>
              <a:t>✘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	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Perbaiki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955" y="455421"/>
            <a:ext cx="598487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urier New"/>
                <a:cs typeface="Courier New"/>
              </a:rPr>
              <a:t>The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most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effective</a:t>
            </a:r>
            <a:r>
              <a:rPr sz="1400" spc="-5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way</a:t>
            </a:r>
            <a:r>
              <a:rPr sz="1400" spc="-3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I</a:t>
            </a:r>
            <a:r>
              <a:rPr sz="1400" spc="-2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know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to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improve</a:t>
            </a:r>
            <a:r>
              <a:rPr sz="1400" spc="-5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your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writing</a:t>
            </a:r>
            <a:r>
              <a:rPr sz="1400" spc="-30" dirty="0">
                <a:latin typeface="Courier New"/>
                <a:cs typeface="Courier New"/>
              </a:rPr>
              <a:t> </a:t>
            </a:r>
            <a:r>
              <a:rPr sz="1400" spc="-25" dirty="0">
                <a:latin typeface="Courier New"/>
                <a:cs typeface="Courier New"/>
              </a:rPr>
              <a:t>is </a:t>
            </a:r>
            <a:r>
              <a:rPr sz="1400" dirty="0">
                <a:latin typeface="Courier New"/>
                <a:cs typeface="Courier New"/>
              </a:rPr>
              <a:t>to</a:t>
            </a:r>
            <a:r>
              <a:rPr sz="1400" spc="-4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do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freewriting</a:t>
            </a:r>
            <a:r>
              <a:rPr sz="1400" spc="-6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exercises</a:t>
            </a:r>
            <a:r>
              <a:rPr sz="1400" spc="-5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regularly.</a:t>
            </a:r>
            <a:r>
              <a:rPr sz="1400" spc="-5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At</a:t>
            </a:r>
            <a:r>
              <a:rPr sz="1400" spc="-4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least</a:t>
            </a:r>
            <a:r>
              <a:rPr sz="1400" spc="-40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Courier New"/>
                <a:cs typeface="Courier New"/>
              </a:rPr>
              <a:t>three </a:t>
            </a:r>
            <a:r>
              <a:rPr sz="1400" dirty="0">
                <a:latin typeface="Courier New"/>
                <a:cs typeface="Courier New"/>
              </a:rPr>
              <a:t>times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a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week.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They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are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sometimes</a:t>
            </a:r>
            <a:r>
              <a:rPr sz="1400" spc="-5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called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Courier New"/>
                <a:cs typeface="Courier New"/>
              </a:rPr>
              <a:t>"automatic </a:t>
            </a:r>
            <a:r>
              <a:rPr sz="1400" dirty="0">
                <a:latin typeface="Courier New"/>
                <a:cs typeface="Courier New"/>
              </a:rPr>
              <a:t>writing,"</a:t>
            </a:r>
            <a:r>
              <a:rPr sz="1400" spc="-7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"babbling,"</a:t>
            </a:r>
            <a:r>
              <a:rPr sz="1400" spc="-7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or</a:t>
            </a:r>
            <a:r>
              <a:rPr sz="1400" spc="-4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“jabbering"</a:t>
            </a:r>
            <a:r>
              <a:rPr sz="1400" spc="-75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Courier New"/>
                <a:cs typeface="Courier New"/>
              </a:rPr>
              <a:t>exercises.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3276" y="1675002"/>
            <a:ext cx="6198235" cy="2663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idea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simply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write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ten</a:t>
            </a:r>
            <a:r>
              <a:rPr sz="14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minutes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(later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on,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perhaps</a:t>
            </a:r>
            <a:r>
              <a:rPr sz="14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fifteen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twenty).</a:t>
            </a:r>
            <a:r>
              <a:rPr sz="14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Don't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stop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for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anything.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Go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quickly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without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rushing.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Never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stop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look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back,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cross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something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out,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wonder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how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spell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something,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wonder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what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word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thought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use,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think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about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what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you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are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doing.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can't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think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word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spelling,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just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use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squiggle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write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"I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can't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think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what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to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say,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can't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think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what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say"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many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times</a:t>
            </a:r>
            <a:r>
              <a:rPr sz="14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as</a:t>
            </a:r>
            <a:r>
              <a:rPr sz="14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want;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repeat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last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word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wrote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over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over</a:t>
            </a:r>
            <a:r>
              <a:rPr sz="14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again;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ourier New"/>
                <a:cs typeface="Courier New"/>
              </a:rPr>
              <a:t>or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anything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else.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only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requirement</a:t>
            </a:r>
            <a:r>
              <a:rPr sz="14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you</a:t>
            </a:r>
            <a:r>
              <a:rPr sz="14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never stop.</a:t>
            </a:r>
            <a:endParaRPr sz="14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FFFFFF"/>
                </a:solidFill>
                <a:latin typeface="Courier New"/>
                <a:cs typeface="Courier New"/>
              </a:rPr>
              <a:t>Peter</a:t>
            </a:r>
            <a:r>
              <a:rPr sz="14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urier New"/>
                <a:cs typeface="Courier New"/>
              </a:rPr>
              <a:t>Elbow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6" y="480059"/>
            <a:ext cx="2412492" cy="4235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182" rIns="0" bIns="0" rtlCol="0">
            <a:spAutoFit/>
          </a:bodyPr>
          <a:lstStyle/>
          <a:p>
            <a:pPr marL="394970" marR="5080" indent="-3657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Karakteristik</a:t>
            </a:r>
            <a:r>
              <a:rPr sz="2400" spc="-8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Artikel</a:t>
            </a:r>
            <a:r>
              <a:rPr sz="2400" spc="-7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Populer </a:t>
            </a:r>
            <a:r>
              <a:rPr sz="2400" dirty="0">
                <a:latin typeface="Courier New"/>
                <a:cs typeface="Courier New"/>
              </a:rPr>
              <a:t>di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Koran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dan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Media</a:t>
            </a:r>
            <a:r>
              <a:rPr sz="2400" spc="-2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Daring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1462" y="1321561"/>
            <a:ext cx="5010785" cy="560705"/>
            <a:chOff x="521462" y="1321561"/>
            <a:chExt cx="5010785" cy="560705"/>
          </a:xfrm>
        </p:grpSpPr>
        <p:sp>
          <p:nvSpPr>
            <p:cNvPr id="4" name="object 4"/>
            <p:cNvSpPr/>
            <p:nvPr/>
          </p:nvSpPr>
          <p:spPr>
            <a:xfrm>
              <a:off x="800862" y="1334261"/>
              <a:ext cx="4718685" cy="535305"/>
            </a:xfrm>
            <a:custGeom>
              <a:avLst/>
              <a:gdLst/>
              <a:ahLst/>
              <a:cxnLst/>
              <a:rect l="l" t="t" r="r" b="b"/>
              <a:pathLst>
                <a:path w="4718685" h="535305">
                  <a:moveTo>
                    <a:pt x="4718304" y="0"/>
                  </a:moveTo>
                  <a:lnTo>
                    <a:pt x="267462" y="0"/>
                  </a:lnTo>
                  <a:lnTo>
                    <a:pt x="0" y="267462"/>
                  </a:lnTo>
                  <a:lnTo>
                    <a:pt x="267462" y="534924"/>
                  </a:lnTo>
                  <a:lnTo>
                    <a:pt x="4718304" y="534924"/>
                  </a:lnTo>
                  <a:lnTo>
                    <a:pt x="4718304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0862" y="1334261"/>
              <a:ext cx="4718685" cy="535305"/>
            </a:xfrm>
            <a:custGeom>
              <a:avLst/>
              <a:gdLst/>
              <a:ahLst/>
              <a:cxnLst/>
              <a:rect l="l" t="t" r="r" b="b"/>
              <a:pathLst>
                <a:path w="4718685" h="535305">
                  <a:moveTo>
                    <a:pt x="4718304" y="534924"/>
                  </a:moveTo>
                  <a:lnTo>
                    <a:pt x="267462" y="534924"/>
                  </a:lnTo>
                  <a:lnTo>
                    <a:pt x="0" y="267462"/>
                  </a:lnTo>
                  <a:lnTo>
                    <a:pt x="267462" y="0"/>
                  </a:lnTo>
                  <a:lnTo>
                    <a:pt x="4718304" y="0"/>
                  </a:lnTo>
                  <a:lnTo>
                    <a:pt x="4718304" y="5349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162" y="1334261"/>
              <a:ext cx="533400" cy="535305"/>
            </a:xfrm>
            <a:custGeom>
              <a:avLst/>
              <a:gdLst/>
              <a:ahLst/>
              <a:cxnLst/>
              <a:rect l="l" t="t" r="r" b="b"/>
              <a:pathLst>
                <a:path w="533400" h="535305">
                  <a:moveTo>
                    <a:pt x="266700" y="0"/>
                  </a:moveTo>
                  <a:lnTo>
                    <a:pt x="218760" y="4309"/>
                  </a:lnTo>
                  <a:lnTo>
                    <a:pt x="173639" y="16734"/>
                  </a:lnTo>
                  <a:lnTo>
                    <a:pt x="132091" y="36519"/>
                  </a:lnTo>
                  <a:lnTo>
                    <a:pt x="94868" y="62908"/>
                  </a:lnTo>
                  <a:lnTo>
                    <a:pt x="62724" y="95145"/>
                  </a:lnTo>
                  <a:lnTo>
                    <a:pt x="36412" y="132475"/>
                  </a:lnTo>
                  <a:lnTo>
                    <a:pt x="16685" y="174141"/>
                  </a:lnTo>
                  <a:lnTo>
                    <a:pt x="4296" y="219389"/>
                  </a:lnTo>
                  <a:lnTo>
                    <a:pt x="0" y="267462"/>
                  </a:lnTo>
                  <a:lnTo>
                    <a:pt x="4296" y="315534"/>
                  </a:lnTo>
                  <a:lnTo>
                    <a:pt x="16685" y="360782"/>
                  </a:lnTo>
                  <a:lnTo>
                    <a:pt x="36412" y="402448"/>
                  </a:lnTo>
                  <a:lnTo>
                    <a:pt x="62724" y="439778"/>
                  </a:lnTo>
                  <a:lnTo>
                    <a:pt x="94868" y="472015"/>
                  </a:lnTo>
                  <a:lnTo>
                    <a:pt x="132091" y="498404"/>
                  </a:lnTo>
                  <a:lnTo>
                    <a:pt x="173639" y="518189"/>
                  </a:lnTo>
                  <a:lnTo>
                    <a:pt x="218760" y="530614"/>
                  </a:lnTo>
                  <a:lnTo>
                    <a:pt x="266700" y="534924"/>
                  </a:lnTo>
                  <a:lnTo>
                    <a:pt x="314639" y="530614"/>
                  </a:lnTo>
                  <a:lnTo>
                    <a:pt x="359760" y="518189"/>
                  </a:lnTo>
                  <a:lnTo>
                    <a:pt x="401308" y="498404"/>
                  </a:lnTo>
                  <a:lnTo>
                    <a:pt x="438531" y="472015"/>
                  </a:lnTo>
                  <a:lnTo>
                    <a:pt x="470675" y="439778"/>
                  </a:lnTo>
                  <a:lnTo>
                    <a:pt x="496987" y="402448"/>
                  </a:lnTo>
                  <a:lnTo>
                    <a:pt x="516714" y="360782"/>
                  </a:lnTo>
                  <a:lnTo>
                    <a:pt x="529103" y="315534"/>
                  </a:lnTo>
                  <a:lnTo>
                    <a:pt x="533400" y="267462"/>
                  </a:lnTo>
                  <a:lnTo>
                    <a:pt x="529103" y="219389"/>
                  </a:lnTo>
                  <a:lnTo>
                    <a:pt x="516714" y="174141"/>
                  </a:lnTo>
                  <a:lnTo>
                    <a:pt x="496987" y="132475"/>
                  </a:lnTo>
                  <a:lnTo>
                    <a:pt x="470675" y="95145"/>
                  </a:lnTo>
                  <a:lnTo>
                    <a:pt x="438531" y="62908"/>
                  </a:lnTo>
                  <a:lnTo>
                    <a:pt x="401308" y="36519"/>
                  </a:lnTo>
                  <a:lnTo>
                    <a:pt x="359760" y="16734"/>
                  </a:lnTo>
                  <a:lnTo>
                    <a:pt x="314639" y="430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C5D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4162" y="1334261"/>
              <a:ext cx="533400" cy="535305"/>
            </a:xfrm>
            <a:custGeom>
              <a:avLst/>
              <a:gdLst/>
              <a:ahLst/>
              <a:cxnLst/>
              <a:rect l="l" t="t" r="r" b="b"/>
              <a:pathLst>
                <a:path w="533400" h="535305">
                  <a:moveTo>
                    <a:pt x="0" y="267462"/>
                  </a:moveTo>
                  <a:lnTo>
                    <a:pt x="4296" y="219389"/>
                  </a:lnTo>
                  <a:lnTo>
                    <a:pt x="16685" y="174141"/>
                  </a:lnTo>
                  <a:lnTo>
                    <a:pt x="36412" y="132475"/>
                  </a:lnTo>
                  <a:lnTo>
                    <a:pt x="62724" y="95145"/>
                  </a:lnTo>
                  <a:lnTo>
                    <a:pt x="94868" y="62908"/>
                  </a:lnTo>
                  <a:lnTo>
                    <a:pt x="132091" y="36519"/>
                  </a:lnTo>
                  <a:lnTo>
                    <a:pt x="173639" y="16734"/>
                  </a:lnTo>
                  <a:lnTo>
                    <a:pt x="218760" y="4309"/>
                  </a:lnTo>
                  <a:lnTo>
                    <a:pt x="266700" y="0"/>
                  </a:lnTo>
                  <a:lnTo>
                    <a:pt x="314639" y="4309"/>
                  </a:lnTo>
                  <a:lnTo>
                    <a:pt x="359760" y="16734"/>
                  </a:lnTo>
                  <a:lnTo>
                    <a:pt x="401308" y="36519"/>
                  </a:lnTo>
                  <a:lnTo>
                    <a:pt x="438531" y="62908"/>
                  </a:lnTo>
                  <a:lnTo>
                    <a:pt x="470675" y="95145"/>
                  </a:lnTo>
                  <a:lnTo>
                    <a:pt x="496987" y="132475"/>
                  </a:lnTo>
                  <a:lnTo>
                    <a:pt x="516714" y="174141"/>
                  </a:lnTo>
                  <a:lnTo>
                    <a:pt x="529103" y="219389"/>
                  </a:lnTo>
                  <a:lnTo>
                    <a:pt x="533400" y="267462"/>
                  </a:lnTo>
                  <a:lnTo>
                    <a:pt x="529103" y="315534"/>
                  </a:lnTo>
                  <a:lnTo>
                    <a:pt x="516714" y="360782"/>
                  </a:lnTo>
                  <a:lnTo>
                    <a:pt x="496987" y="402448"/>
                  </a:lnTo>
                  <a:lnTo>
                    <a:pt x="470675" y="439778"/>
                  </a:lnTo>
                  <a:lnTo>
                    <a:pt x="438531" y="472015"/>
                  </a:lnTo>
                  <a:lnTo>
                    <a:pt x="401308" y="498404"/>
                  </a:lnTo>
                  <a:lnTo>
                    <a:pt x="359760" y="518189"/>
                  </a:lnTo>
                  <a:lnTo>
                    <a:pt x="314639" y="530614"/>
                  </a:lnTo>
                  <a:lnTo>
                    <a:pt x="266700" y="534924"/>
                  </a:lnTo>
                  <a:lnTo>
                    <a:pt x="218760" y="530614"/>
                  </a:lnTo>
                  <a:lnTo>
                    <a:pt x="173639" y="518189"/>
                  </a:lnTo>
                  <a:lnTo>
                    <a:pt x="132091" y="498404"/>
                  </a:lnTo>
                  <a:lnTo>
                    <a:pt x="94868" y="472015"/>
                  </a:lnTo>
                  <a:lnTo>
                    <a:pt x="62724" y="439778"/>
                  </a:lnTo>
                  <a:lnTo>
                    <a:pt x="36412" y="402448"/>
                  </a:lnTo>
                  <a:lnTo>
                    <a:pt x="16685" y="360782"/>
                  </a:lnTo>
                  <a:lnTo>
                    <a:pt x="4296" y="315534"/>
                  </a:lnTo>
                  <a:lnTo>
                    <a:pt x="0" y="26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1462" y="2016505"/>
            <a:ext cx="5010785" cy="558800"/>
            <a:chOff x="521462" y="2016505"/>
            <a:chExt cx="5010785" cy="558800"/>
          </a:xfrm>
        </p:grpSpPr>
        <p:sp>
          <p:nvSpPr>
            <p:cNvPr id="9" name="object 9"/>
            <p:cNvSpPr/>
            <p:nvPr/>
          </p:nvSpPr>
          <p:spPr>
            <a:xfrm>
              <a:off x="800862" y="2029205"/>
              <a:ext cx="4718685" cy="533400"/>
            </a:xfrm>
            <a:custGeom>
              <a:avLst/>
              <a:gdLst/>
              <a:ahLst/>
              <a:cxnLst/>
              <a:rect l="l" t="t" r="r" b="b"/>
              <a:pathLst>
                <a:path w="4718685" h="533400">
                  <a:moveTo>
                    <a:pt x="4718304" y="0"/>
                  </a:moveTo>
                  <a:lnTo>
                    <a:pt x="266700" y="0"/>
                  </a:lnTo>
                  <a:lnTo>
                    <a:pt x="0" y="266700"/>
                  </a:lnTo>
                  <a:lnTo>
                    <a:pt x="266700" y="533400"/>
                  </a:lnTo>
                  <a:lnTo>
                    <a:pt x="4718304" y="533400"/>
                  </a:lnTo>
                  <a:lnTo>
                    <a:pt x="4718304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862" y="2029205"/>
              <a:ext cx="4718685" cy="533400"/>
            </a:xfrm>
            <a:custGeom>
              <a:avLst/>
              <a:gdLst/>
              <a:ahLst/>
              <a:cxnLst/>
              <a:rect l="l" t="t" r="r" b="b"/>
              <a:pathLst>
                <a:path w="4718685" h="533400">
                  <a:moveTo>
                    <a:pt x="4718304" y="533400"/>
                  </a:moveTo>
                  <a:lnTo>
                    <a:pt x="266700" y="533400"/>
                  </a:lnTo>
                  <a:lnTo>
                    <a:pt x="0" y="266700"/>
                  </a:lnTo>
                  <a:lnTo>
                    <a:pt x="266700" y="0"/>
                  </a:lnTo>
                  <a:lnTo>
                    <a:pt x="4718304" y="0"/>
                  </a:lnTo>
                  <a:lnTo>
                    <a:pt x="4718304" y="5334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4162" y="202920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80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C5D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162" y="202920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80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1462" y="2709926"/>
            <a:ext cx="5010785" cy="560705"/>
            <a:chOff x="521462" y="2709926"/>
            <a:chExt cx="5010785" cy="560705"/>
          </a:xfrm>
        </p:grpSpPr>
        <p:sp>
          <p:nvSpPr>
            <p:cNvPr id="14" name="object 14"/>
            <p:cNvSpPr/>
            <p:nvPr/>
          </p:nvSpPr>
          <p:spPr>
            <a:xfrm>
              <a:off x="800862" y="2722626"/>
              <a:ext cx="4718685" cy="535305"/>
            </a:xfrm>
            <a:custGeom>
              <a:avLst/>
              <a:gdLst/>
              <a:ahLst/>
              <a:cxnLst/>
              <a:rect l="l" t="t" r="r" b="b"/>
              <a:pathLst>
                <a:path w="4718685" h="535304">
                  <a:moveTo>
                    <a:pt x="4718304" y="0"/>
                  </a:moveTo>
                  <a:lnTo>
                    <a:pt x="267462" y="0"/>
                  </a:lnTo>
                  <a:lnTo>
                    <a:pt x="0" y="267462"/>
                  </a:lnTo>
                  <a:lnTo>
                    <a:pt x="267462" y="534924"/>
                  </a:lnTo>
                  <a:lnTo>
                    <a:pt x="4718304" y="534924"/>
                  </a:lnTo>
                  <a:lnTo>
                    <a:pt x="4718304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0862" y="2722626"/>
              <a:ext cx="4718685" cy="535305"/>
            </a:xfrm>
            <a:custGeom>
              <a:avLst/>
              <a:gdLst/>
              <a:ahLst/>
              <a:cxnLst/>
              <a:rect l="l" t="t" r="r" b="b"/>
              <a:pathLst>
                <a:path w="4718685" h="535304">
                  <a:moveTo>
                    <a:pt x="4718304" y="534924"/>
                  </a:moveTo>
                  <a:lnTo>
                    <a:pt x="267462" y="534924"/>
                  </a:lnTo>
                  <a:lnTo>
                    <a:pt x="0" y="267462"/>
                  </a:lnTo>
                  <a:lnTo>
                    <a:pt x="267462" y="0"/>
                  </a:lnTo>
                  <a:lnTo>
                    <a:pt x="4718304" y="0"/>
                  </a:lnTo>
                  <a:lnTo>
                    <a:pt x="4718304" y="5349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4162" y="2722626"/>
              <a:ext cx="533400" cy="535305"/>
            </a:xfrm>
            <a:custGeom>
              <a:avLst/>
              <a:gdLst/>
              <a:ahLst/>
              <a:cxnLst/>
              <a:rect l="l" t="t" r="r" b="b"/>
              <a:pathLst>
                <a:path w="533400" h="535304">
                  <a:moveTo>
                    <a:pt x="266700" y="0"/>
                  </a:moveTo>
                  <a:lnTo>
                    <a:pt x="218760" y="4309"/>
                  </a:lnTo>
                  <a:lnTo>
                    <a:pt x="173639" y="16734"/>
                  </a:lnTo>
                  <a:lnTo>
                    <a:pt x="132091" y="36519"/>
                  </a:lnTo>
                  <a:lnTo>
                    <a:pt x="94868" y="62908"/>
                  </a:lnTo>
                  <a:lnTo>
                    <a:pt x="62724" y="95145"/>
                  </a:lnTo>
                  <a:lnTo>
                    <a:pt x="36412" y="132475"/>
                  </a:lnTo>
                  <a:lnTo>
                    <a:pt x="16685" y="174141"/>
                  </a:lnTo>
                  <a:lnTo>
                    <a:pt x="4296" y="219389"/>
                  </a:lnTo>
                  <a:lnTo>
                    <a:pt x="0" y="267462"/>
                  </a:lnTo>
                  <a:lnTo>
                    <a:pt x="4296" y="315534"/>
                  </a:lnTo>
                  <a:lnTo>
                    <a:pt x="16685" y="360782"/>
                  </a:lnTo>
                  <a:lnTo>
                    <a:pt x="36412" y="402448"/>
                  </a:lnTo>
                  <a:lnTo>
                    <a:pt x="62724" y="439778"/>
                  </a:lnTo>
                  <a:lnTo>
                    <a:pt x="94868" y="472015"/>
                  </a:lnTo>
                  <a:lnTo>
                    <a:pt x="132091" y="498404"/>
                  </a:lnTo>
                  <a:lnTo>
                    <a:pt x="173639" y="518189"/>
                  </a:lnTo>
                  <a:lnTo>
                    <a:pt x="218760" y="530614"/>
                  </a:lnTo>
                  <a:lnTo>
                    <a:pt x="266700" y="534924"/>
                  </a:lnTo>
                  <a:lnTo>
                    <a:pt x="314639" y="530614"/>
                  </a:lnTo>
                  <a:lnTo>
                    <a:pt x="359760" y="518189"/>
                  </a:lnTo>
                  <a:lnTo>
                    <a:pt x="401308" y="498404"/>
                  </a:lnTo>
                  <a:lnTo>
                    <a:pt x="438531" y="472015"/>
                  </a:lnTo>
                  <a:lnTo>
                    <a:pt x="470675" y="439778"/>
                  </a:lnTo>
                  <a:lnTo>
                    <a:pt x="496987" y="402448"/>
                  </a:lnTo>
                  <a:lnTo>
                    <a:pt x="516714" y="360782"/>
                  </a:lnTo>
                  <a:lnTo>
                    <a:pt x="529103" y="315534"/>
                  </a:lnTo>
                  <a:lnTo>
                    <a:pt x="533400" y="267462"/>
                  </a:lnTo>
                  <a:lnTo>
                    <a:pt x="529103" y="219389"/>
                  </a:lnTo>
                  <a:lnTo>
                    <a:pt x="516714" y="174141"/>
                  </a:lnTo>
                  <a:lnTo>
                    <a:pt x="496987" y="132475"/>
                  </a:lnTo>
                  <a:lnTo>
                    <a:pt x="470675" y="95145"/>
                  </a:lnTo>
                  <a:lnTo>
                    <a:pt x="438531" y="62908"/>
                  </a:lnTo>
                  <a:lnTo>
                    <a:pt x="401308" y="36519"/>
                  </a:lnTo>
                  <a:lnTo>
                    <a:pt x="359760" y="16734"/>
                  </a:lnTo>
                  <a:lnTo>
                    <a:pt x="314639" y="430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C5D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4162" y="2722626"/>
              <a:ext cx="533400" cy="535305"/>
            </a:xfrm>
            <a:custGeom>
              <a:avLst/>
              <a:gdLst/>
              <a:ahLst/>
              <a:cxnLst/>
              <a:rect l="l" t="t" r="r" b="b"/>
              <a:pathLst>
                <a:path w="533400" h="535304">
                  <a:moveTo>
                    <a:pt x="0" y="267462"/>
                  </a:moveTo>
                  <a:lnTo>
                    <a:pt x="4296" y="219389"/>
                  </a:lnTo>
                  <a:lnTo>
                    <a:pt x="16685" y="174141"/>
                  </a:lnTo>
                  <a:lnTo>
                    <a:pt x="36412" y="132475"/>
                  </a:lnTo>
                  <a:lnTo>
                    <a:pt x="62724" y="95145"/>
                  </a:lnTo>
                  <a:lnTo>
                    <a:pt x="94868" y="62908"/>
                  </a:lnTo>
                  <a:lnTo>
                    <a:pt x="132091" y="36519"/>
                  </a:lnTo>
                  <a:lnTo>
                    <a:pt x="173639" y="16734"/>
                  </a:lnTo>
                  <a:lnTo>
                    <a:pt x="218760" y="4309"/>
                  </a:lnTo>
                  <a:lnTo>
                    <a:pt x="266700" y="0"/>
                  </a:lnTo>
                  <a:lnTo>
                    <a:pt x="314639" y="4309"/>
                  </a:lnTo>
                  <a:lnTo>
                    <a:pt x="359760" y="16734"/>
                  </a:lnTo>
                  <a:lnTo>
                    <a:pt x="401308" y="36519"/>
                  </a:lnTo>
                  <a:lnTo>
                    <a:pt x="438531" y="62908"/>
                  </a:lnTo>
                  <a:lnTo>
                    <a:pt x="470675" y="95145"/>
                  </a:lnTo>
                  <a:lnTo>
                    <a:pt x="496987" y="132475"/>
                  </a:lnTo>
                  <a:lnTo>
                    <a:pt x="516714" y="174141"/>
                  </a:lnTo>
                  <a:lnTo>
                    <a:pt x="529103" y="219389"/>
                  </a:lnTo>
                  <a:lnTo>
                    <a:pt x="533400" y="267462"/>
                  </a:lnTo>
                  <a:lnTo>
                    <a:pt x="529103" y="315534"/>
                  </a:lnTo>
                  <a:lnTo>
                    <a:pt x="516714" y="360782"/>
                  </a:lnTo>
                  <a:lnTo>
                    <a:pt x="496987" y="402448"/>
                  </a:lnTo>
                  <a:lnTo>
                    <a:pt x="470675" y="439778"/>
                  </a:lnTo>
                  <a:lnTo>
                    <a:pt x="438531" y="472015"/>
                  </a:lnTo>
                  <a:lnTo>
                    <a:pt x="401308" y="498404"/>
                  </a:lnTo>
                  <a:lnTo>
                    <a:pt x="359760" y="518189"/>
                  </a:lnTo>
                  <a:lnTo>
                    <a:pt x="314639" y="530614"/>
                  </a:lnTo>
                  <a:lnTo>
                    <a:pt x="266700" y="534924"/>
                  </a:lnTo>
                  <a:lnTo>
                    <a:pt x="218760" y="530614"/>
                  </a:lnTo>
                  <a:lnTo>
                    <a:pt x="173639" y="518189"/>
                  </a:lnTo>
                  <a:lnTo>
                    <a:pt x="132091" y="498404"/>
                  </a:lnTo>
                  <a:lnTo>
                    <a:pt x="94868" y="472015"/>
                  </a:lnTo>
                  <a:lnTo>
                    <a:pt x="62724" y="439778"/>
                  </a:lnTo>
                  <a:lnTo>
                    <a:pt x="36412" y="402448"/>
                  </a:lnTo>
                  <a:lnTo>
                    <a:pt x="16685" y="360782"/>
                  </a:lnTo>
                  <a:lnTo>
                    <a:pt x="4296" y="315534"/>
                  </a:lnTo>
                  <a:lnTo>
                    <a:pt x="0" y="26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21462" y="3403346"/>
            <a:ext cx="5010785" cy="560705"/>
            <a:chOff x="521462" y="3403346"/>
            <a:chExt cx="5010785" cy="560705"/>
          </a:xfrm>
        </p:grpSpPr>
        <p:sp>
          <p:nvSpPr>
            <p:cNvPr id="19" name="object 19"/>
            <p:cNvSpPr/>
            <p:nvPr/>
          </p:nvSpPr>
          <p:spPr>
            <a:xfrm>
              <a:off x="800862" y="3416046"/>
              <a:ext cx="4718685" cy="535305"/>
            </a:xfrm>
            <a:custGeom>
              <a:avLst/>
              <a:gdLst/>
              <a:ahLst/>
              <a:cxnLst/>
              <a:rect l="l" t="t" r="r" b="b"/>
              <a:pathLst>
                <a:path w="4718685" h="535304">
                  <a:moveTo>
                    <a:pt x="4718304" y="0"/>
                  </a:moveTo>
                  <a:lnTo>
                    <a:pt x="267462" y="0"/>
                  </a:lnTo>
                  <a:lnTo>
                    <a:pt x="0" y="267461"/>
                  </a:lnTo>
                  <a:lnTo>
                    <a:pt x="267462" y="534923"/>
                  </a:lnTo>
                  <a:lnTo>
                    <a:pt x="4718304" y="534923"/>
                  </a:lnTo>
                  <a:lnTo>
                    <a:pt x="4718304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0862" y="3416046"/>
              <a:ext cx="4718685" cy="535305"/>
            </a:xfrm>
            <a:custGeom>
              <a:avLst/>
              <a:gdLst/>
              <a:ahLst/>
              <a:cxnLst/>
              <a:rect l="l" t="t" r="r" b="b"/>
              <a:pathLst>
                <a:path w="4718685" h="535304">
                  <a:moveTo>
                    <a:pt x="4718304" y="534923"/>
                  </a:moveTo>
                  <a:lnTo>
                    <a:pt x="267462" y="534923"/>
                  </a:lnTo>
                  <a:lnTo>
                    <a:pt x="0" y="267461"/>
                  </a:lnTo>
                  <a:lnTo>
                    <a:pt x="267462" y="0"/>
                  </a:lnTo>
                  <a:lnTo>
                    <a:pt x="4718304" y="0"/>
                  </a:lnTo>
                  <a:lnTo>
                    <a:pt x="4718304" y="53492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4162" y="3416046"/>
              <a:ext cx="533400" cy="535305"/>
            </a:xfrm>
            <a:custGeom>
              <a:avLst/>
              <a:gdLst/>
              <a:ahLst/>
              <a:cxnLst/>
              <a:rect l="l" t="t" r="r" b="b"/>
              <a:pathLst>
                <a:path w="533400" h="535304">
                  <a:moveTo>
                    <a:pt x="266700" y="0"/>
                  </a:moveTo>
                  <a:lnTo>
                    <a:pt x="218760" y="4309"/>
                  </a:lnTo>
                  <a:lnTo>
                    <a:pt x="173639" y="16734"/>
                  </a:lnTo>
                  <a:lnTo>
                    <a:pt x="132091" y="36519"/>
                  </a:lnTo>
                  <a:lnTo>
                    <a:pt x="94868" y="62908"/>
                  </a:lnTo>
                  <a:lnTo>
                    <a:pt x="62724" y="95145"/>
                  </a:lnTo>
                  <a:lnTo>
                    <a:pt x="36412" y="132475"/>
                  </a:lnTo>
                  <a:lnTo>
                    <a:pt x="16685" y="174141"/>
                  </a:lnTo>
                  <a:lnTo>
                    <a:pt x="4296" y="219389"/>
                  </a:lnTo>
                  <a:lnTo>
                    <a:pt x="0" y="267461"/>
                  </a:lnTo>
                  <a:lnTo>
                    <a:pt x="4296" y="315534"/>
                  </a:lnTo>
                  <a:lnTo>
                    <a:pt x="16685" y="360782"/>
                  </a:lnTo>
                  <a:lnTo>
                    <a:pt x="36412" y="402448"/>
                  </a:lnTo>
                  <a:lnTo>
                    <a:pt x="62724" y="439778"/>
                  </a:lnTo>
                  <a:lnTo>
                    <a:pt x="94868" y="472015"/>
                  </a:lnTo>
                  <a:lnTo>
                    <a:pt x="132091" y="498404"/>
                  </a:lnTo>
                  <a:lnTo>
                    <a:pt x="173639" y="518189"/>
                  </a:lnTo>
                  <a:lnTo>
                    <a:pt x="218760" y="530614"/>
                  </a:lnTo>
                  <a:lnTo>
                    <a:pt x="266700" y="534923"/>
                  </a:lnTo>
                  <a:lnTo>
                    <a:pt x="314639" y="530614"/>
                  </a:lnTo>
                  <a:lnTo>
                    <a:pt x="359760" y="518189"/>
                  </a:lnTo>
                  <a:lnTo>
                    <a:pt x="401308" y="498404"/>
                  </a:lnTo>
                  <a:lnTo>
                    <a:pt x="438531" y="472015"/>
                  </a:lnTo>
                  <a:lnTo>
                    <a:pt x="470675" y="439778"/>
                  </a:lnTo>
                  <a:lnTo>
                    <a:pt x="496987" y="402448"/>
                  </a:lnTo>
                  <a:lnTo>
                    <a:pt x="516714" y="360782"/>
                  </a:lnTo>
                  <a:lnTo>
                    <a:pt x="529103" y="315534"/>
                  </a:lnTo>
                  <a:lnTo>
                    <a:pt x="533400" y="267461"/>
                  </a:lnTo>
                  <a:lnTo>
                    <a:pt x="529103" y="219389"/>
                  </a:lnTo>
                  <a:lnTo>
                    <a:pt x="516714" y="174141"/>
                  </a:lnTo>
                  <a:lnTo>
                    <a:pt x="496987" y="132475"/>
                  </a:lnTo>
                  <a:lnTo>
                    <a:pt x="470675" y="95145"/>
                  </a:lnTo>
                  <a:lnTo>
                    <a:pt x="438531" y="62908"/>
                  </a:lnTo>
                  <a:lnTo>
                    <a:pt x="401308" y="36519"/>
                  </a:lnTo>
                  <a:lnTo>
                    <a:pt x="359760" y="16734"/>
                  </a:lnTo>
                  <a:lnTo>
                    <a:pt x="314639" y="430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C5D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4162" y="3416046"/>
              <a:ext cx="533400" cy="535305"/>
            </a:xfrm>
            <a:custGeom>
              <a:avLst/>
              <a:gdLst/>
              <a:ahLst/>
              <a:cxnLst/>
              <a:rect l="l" t="t" r="r" b="b"/>
              <a:pathLst>
                <a:path w="533400" h="535304">
                  <a:moveTo>
                    <a:pt x="0" y="267461"/>
                  </a:moveTo>
                  <a:lnTo>
                    <a:pt x="4296" y="219389"/>
                  </a:lnTo>
                  <a:lnTo>
                    <a:pt x="16685" y="174141"/>
                  </a:lnTo>
                  <a:lnTo>
                    <a:pt x="36412" y="132475"/>
                  </a:lnTo>
                  <a:lnTo>
                    <a:pt x="62724" y="95145"/>
                  </a:lnTo>
                  <a:lnTo>
                    <a:pt x="94868" y="62908"/>
                  </a:lnTo>
                  <a:lnTo>
                    <a:pt x="132091" y="36519"/>
                  </a:lnTo>
                  <a:lnTo>
                    <a:pt x="173639" y="16734"/>
                  </a:lnTo>
                  <a:lnTo>
                    <a:pt x="218760" y="4309"/>
                  </a:lnTo>
                  <a:lnTo>
                    <a:pt x="266700" y="0"/>
                  </a:lnTo>
                  <a:lnTo>
                    <a:pt x="314639" y="4309"/>
                  </a:lnTo>
                  <a:lnTo>
                    <a:pt x="359760" y="16734"/>
                  </a:lnTo>
                  <a:lnTo>
                    <a:pt x="401308" y="36519"/>
                  </a:lnTo>
                  <a:lnTo>
                    <a:pt x="438531" y="62908"/>
                  </a:lnTo>
                  <a:lnTo>
                    <a:pt x="470675" y="95145"/>
                  </a:lnTo>
                  <a:lnTo>
                    <a:pt x="496987" y="132475"/>
                  </a:lnTo>
                  <a:lnTo>
                    <a:pt x="516714" y="174141"/>
                  </a:lnTo>
                  <a:lnTo>
                    <a:pt x="529103" y="219389"/>
                  </a:lnTo>
                  <a:lnTo>
                    <a:pt x="533400" y="267461"/>
                  </a:lnTo>
                  <a:lnTo>
                    <a:pt x="529103" y="315534"/>
                  </a:lnTo>
                  <a:lnTo>
                    <a:pt x="516714" y="360782"/>
                  </a:lnTo>
                  <a:lnTo>
                    <a:pt x="496987" y="402448"/>
                  </a:lnTo>
                  <a:lnTo>
                    <a:pt x="470675" y="439778"/>
                  </a:lnTo>
                  <a:lnTo>
                    <a:pt x="438531" y="472015"/>
                  </a:lnTo>
                  <a:lnTo>
                    <a:pt x="401308" y="498404"/>
                  </a:lnTo>
                  <a:lnTo>
                    <a:pt x="359760" y="518189"/>
                  </a:lnTo>
                  <a:lnTo>
                    <a:pt x="314639" y="530614"/>
                  </a:lnTo>
                  <a:lnTo>
                    <a:pt x="266700" y="534923"/>
                  </a:lnTo>
                  <a:lnTo>
                    <a:pt x="218760" y="530614"/>
                  </a:lnTo>
                  <a:lnTo>
                    <a:pt x="173639" y="518189"/>
                  </a:lnTo>
                  <a:lnTo>
                    <a:pt x="132091" y="498404"/>
                  </a:lnTo>
                  <a:lnTo>
                    <a:pt x="94868" y="472015"/>
                  </a:lnTo>
                  <a:lnTo>
                    <a:pt x="62724" y="439778"/>
                  </a:lnTo>
                  <a:lnTo>
                    <a:pt x="36412" y="402448"/>
                  </a:lnTo>
                  <a:lnTo>
                    <a:pt x="16685" y="360782"/>
                  </a:lnTo>
                  <a:lnTo>
                    <a:pt x="4296" y="315534"/>
                  </a:lnTo>
                  <a:lnTo>
                    <a:pt x="0" y="2674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88162" y="4098290"/>
            <a:ext cx="4744085" cy="558800"/>
            <a:chOff x="788162" y="4098290"/>
            <a:chExt cx="4744085" cy="558800"/>
          </a:xfrm>
        </p:grpSpPr>
        <p:sp>
          <p:nvSpPr>
            <p:cNvPr id="24" name="object 24"/>
            <p:cNvSpPr/>
            <p:nvPr/>
          </p:nvSpPr>
          <p:spPr>
            <a:xfrm>
              <a:off x="800862" y="4110990"/>
              <a:ext cx="4718685" cy="533400"/>
            </a:xfrm>
            <a:custGeom>
              <a:avLst/>
              <a:gdLst/>
              <a:ahLst/>
              <a:cxnLst/>
              <a:rect l="l" t="t" r="r" b="b"/>
              <a:pathLst>
                <a:path w="4718685" h="533400">
                  <a:moveTo>
                    <a:pt x="4718304" y="0"/>
                  </a:moveTo>
                  <a:lnTo>
                    <a:pt x="266700" y="0"/>
                  </a:lnTo>
                  <a:lnTo>
                    <a:pt x="0" y="266700"/>
                  </a:lnTo>
                  <a:lnTo>
                    <a:pt x="266700" y="533400"/>
                  </a:lnTo>
                  <a:lnTo>
                    <a:pt x="4718304" y="533400"/>
                  </a:lnTo>
                  <a:lnTo>
                    <a:pt x="4718304" y="0"/>
                  </a:lnTo>
                  <a:close/>
                </a:path>
              </a:pathLst>
            </a:custGeom>
            <a:solidFill>
              <a:srgbClr val="62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0862" y="4110990"/>
              <a:ext cx="4718685" cy="533400"/>
            </a:xfrm>
            <a:custGeom>
              <a:avLst/>
              <a:gdLst/>
              <a:ahLst/>
              <a:cxnLst/>
              <a:rect l="l" t="t" r="r" b="b"/>
              <a:pathLst>
                <a:path w="4718685" h="533400">
                  <a:moveTo>
                    <a:pt x="4718304" y="533400"/>
                  </a:moveTo>
                  <a:lnTo>
                    <a:pt x="266700" y="533400"/>
                  </a:lnTo>
                  <a:lnTo>
                    <a:pt x="0" y="266700"/>
                  </a:lnTo>
                  <a:lnTo>
                    <a:pt x="266700" y="0"/>
                  </a:lnTo>
                  <a:lnTo>
                    <a:pt x="4718304" y="0"/>
                  </a:lnTo>
                  <a:lnTo>
                    <a:pt x="4718304" y="5334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77238" y="1440307"/>
            <a:ext cx="4025900" cy="322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Tema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aktual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relevan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500">
              <a:latin typeface="Courier New"/>
              <a:cs typeface="Courier New"/>
            </a:endParaRPr>
          </a:p>
          <a:p>
            <a:pPr marL="469900" marR="461645" algn="ctr">
              <a:lnSpc>
                <a:spcPts val="154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Merespon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isu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atau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kebijakan termutakhir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500">
              <a:latin typeface="Courier New"/>
              <a:cs typeface="Courier New"/>
            </a:endParaRPr>
          </a:p>
          <a:p>
            <a:pPr algn="ctr">
              <a:lnSpc>
                <a:spcPts val="1670"/>
              </a:lnSpc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Memerlukan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Ide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orisinil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memberi</a:t>
            </a:r>
            <a:endParaRPr sz="1500">
              <a:latin typeface="Courier New"/>
              <a:cs typeface="Courier New"/>
            </a:endParaRPr>
          </a:p>
          <a:p>
            <a:pPr algn="ctr">
              <a:lnSpc>
                <a:spcPts val="1670"/>
              </a:lnSpc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sudut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pandang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berbeda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500">
              <a:latin typeface="Courier New"/>
              <a:cs typeface="Courier New"/>
            </a:endParaRPr>
          </a:p>
          <a:p>
            <a:pPr marL="184785" marR="175260" algn="ctr">
              <a:lnSpc>
                <a:spcPts val="154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Didukung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oleh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penyajian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data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dan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analisa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kokoh</a:t>
            </a:r>
            <a:endParaRPr sz="1500">
              <a:latin typeface="Courier New"/>
              <a:cs typeface="Courier New"/>
            </a:endParaRPr>
          </a:p>
          <a:p>
            <a:pPr marL="12700" marR="5080" algn="ctr">
              <a:lnSpc>
                <a:spcPct val="85000"/>
              </a:lnSpc>
              <a:spcBef>
                <a:spcPts val="1620"/>
              </a:spcBef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Ditulis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dalam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bahasa</a:t>
            </a:r>
            <a:r>
              <a:rPr sz="15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yang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artikulatif,</a:t>
            </a:r>
            <a:r>
              <a:rPr sz="15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mudah</a:t>
            </a:r>
            <a:r>
              <a:rPr sz="15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dipahami</a:t>
            </a:r>
            <a:r>
              <a:rPr sz="15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publik,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5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dalam</a:t>
            </a:r>
            <a:r>
              <a:rPr sz="15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narasi</a:t>
            </a:r>
            <a:r>
              <a:rPr sz="15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ourier New"/>
                <a:cs typeface="Courier New"/>
              </a:rPr>
              <a:t>pendek.</a:t>
            </a:r>
            <a:endParaRPr sz="1500">
              <a:latin typeface="Courier New"/>
              <a:cs typeface="Courier Ne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1462" y="4098290"/>
            <a:ext cx="558800" cy="558800"/>
            <a:chOff x="521462" y="4098290"/>
            <a:chExt cx="558800" cy="558800"/>
          </a:xfrm>
        </p:grpSpPr>
        <p:sp>
          <p:nvSpPr>
            <p:cNvPr id="28" name="object 28"/>
            <p:cNvSpPr/>
            <p:nvPr/>
          </p:nvSpPr>
          <p:spPr>
            <a:xfrm>
              <a:off x="534162" y="411099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5"/>
                  </a:lnTo>
                  <a:lnTo>
                    <a:pt x="132091" y="36412"/>
                  </a:lnTo>
                  <a:lnTo>
                    <a:pt x="94868" y="62724"/>
                  </a:lnTo>
                  <a:lnTo>
                    <a:pt x="62724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700"/>
                  </a:lnTo>
                  <a:lnTo>
                    <a:pt x="4296" y="314639"/>
                  </a:lnTo>
                  <a:lnTo>
                    <a:pt x="16685" y="359760"/>
                  </a:lnTo>
                  <a:lnTo>
                    <a:pt x="36412" y="401308"/>
                  </a:lnTo>
                  <a:lnTo>
                    <a:pt x="62724" y="438531"/>
                  </a:lnTo>
                  <a:lnTo>
                    <a:pt x="94868" y="470675"/>
                  </a:lnTo>
                  <a:lnTo>
                    <a:pt x="132091" y="496987"/>
                  </a:lnTo>
                  <a:lnTo>
                    <a:pt x="173639" y="516714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4"/>
                  </a:lnTo>
                  <a:lnTo>
                    <a:pt x="401308" y="496987"/>
                  </a:lnTo>
                  <a:lnTo>
                    <a:pt x="438531" y="470675"/>
                  </a:lnTo>
                  <a:lnTo>
                    <a:pt x="470675" y="438531"/>
                  </a:lnTo>
                  <a:lnTo>
                    <a:pt x="496987" y="401308"/>
                  </a:lnTo>
                  <a:lnTo>
                    <a:pt x="516714" y="359760"/>
                  </a:lnTo>
                  <a:lnTo>
                    <a:pt x="529103" y="314639"/>
                  </a:lnTo>
                  <a:lnTo>
                    <a:pt x="533400" y="266700"/>
                  </a:lnTo>
                  <a:lnTo>
                    <a:pt x="529103" y="218760"/>
                  </a:lnTo>
                  <a:lnTo>
                    <a:pt x="516714" y="173639"/>
                  </a:lnTo>
                  <a:lnTo>
                    <a:pt x="496987" y="132091"/>
                  </a:lnTo>
                  <a:lnTo>
                    <a:pt x="470675" y="94868"/>
                  </a:lnTo>
                  <a:lnTo>
                    <a:pt x="438531" y="62724"/>
                  </a:lnTo>
                  <a:lnTo>
                    <a:pt x="401308" y="36412"/>
                  </a:lnTo>
                  <a:lnTo>
                    <a:pt x="359760" y="16685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C5D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162" y="411099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60"/>
                  </a:lnTo>
                  <a:lnTo>
                    <a:pt x="16685" y="173639"/>
                  </a:lnTo>
                  <a:lnTo>
                    <a:pt x="36412" y="132091"/>
                  </a:lnTo>
                  <a:lnTo>
                    <a:pt x="62724" y="94868"/>
                  </a:lnTo>
                  <a:lnTo>
                    <a:pt x="94868" y="62724"/>
                  </a:lnTo>
                  <a:lnTo>
                    <a:pt x="132091" y="36412"/>
                  </a:lnTo>
                  <a:lnTo>
                    <a:pt x="173639" y="16685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5"/>
                  </a:lnTo>
                  <a:lnTo>
                    <a:pt x="401308" y="36412"/>
                  </a:lnTo>
                  <a:lnTo>
                    <a:pt x="438531" y="62724"/>
                  </a:lnTo>
                  <a:lnTo>
                    <a:pt x="470675" y="94868"/>
                  </a:lnTo>
                  <a:lnTo>
                    <a:pt x="496987" y="132091"/>
                  </a:lnTo>
                  <a:lnTo>
                    <a:pt x="516714" y="173639"/>
                  </a:lnTo>
                  <a:lnTo>
                    <a:pt x="529103" y="218760"/>
                  </a:lnTo>
                  <a:lnTo>
                    <a:pt x="533400" y="266700"/>
                  </a:lnTo>
                  <a:lnTo>
                    <a:pt x="529103" y="314639"/>
                  </a:lnTo>
                  <a:lnTo>
                    <a:pt x="516714" y="359760"/>
                  </a:lnTo>
                  <a:lnTo>
                    <a:pt x="496987" y="401308"/>
                  </a:lnTo>
                  <a:lnTo>
                    <a:pt x="470675" y="438531"/>
                  </a:lnTo>
                  <a:lnTo>
                    <a:pt x="438531" y="470675"/>
                  </a:lnTo>
                  <a:lnTo>
                    <a:pt x="401308" y="496987"/>
                  </a:lnTo>
                  <a:lnTo>
                    <a:pt x="359760" y="516714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4"/>
                  </a:lnTo>
                  <a:lnTo>
                    <a:pt x="132091" y="496987"/>
                  </a:lnTo>
                  <a:lnTo>
                    <a:pt x="94868" y="470675"/>
                  </a:lnTo>
                  <a:lnTo>
                    <a:pt x="62724" y="438531"/>
                  </a:lnTo>
                  <a:lnTo>
                    <a:pt x="36412" y="401308"/>
                  </a:lnTo>
                  <a:lnTo>
                    <a:pt x="16685" y="359760"/>
                  </a:lnTo>
                  <a:lnTo>
                    <a:pt x="4296" y="314639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25517" y="4909594"/>
            <a:ext cx="94615" cy="1828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spc="-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37785"/>
            <a:chOff x="0" y="0"/>
            <a:chExt cx="9144000" cy="5137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1748" y="0"/>
              <a:ext cx="2275331" cy="2734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3431" y="0"/>
              <a:ext cx="2570988" cy="27233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079" y="0"/>
              <a:ext cx="2026920" cy="2727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313431" cy="2668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3431" y="2723388"/>
              <a:ext cx="4037076" cy="24033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1575" y="2743199"/>
              <a:ext cx="1792224" cy="23942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3800" y="2750820"/>
              <a:ext cx="1600200" cy="23317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647187"/>
              <a:ext cx="2313431" cy="2490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583691"/>
            <a:ext cx="4023360" cy="35920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15739" y="644144"/>
            <a:ext cx="44430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Belum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lama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ini,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Menteri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Kebuda-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melansir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Surat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Edaran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(SE)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Nomor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1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Tahun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2021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tentang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Peniadaan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Ujian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Nasional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Ujian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Kesetaraan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serta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Pelaksanaan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Ujian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Sekolah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dalam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Masa</a:t>
            </a:r>
            <a:r>
              <a:rPr sz="12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Darurat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Penyebaran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”Coronavirus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Disease”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(Covid-19).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Courier New"/>
              <a:cs typeface="Courier New"/>
            </a:endParaRPr>
          </a:p>
          <a:p>
            <a:pPr marL="12700" marR="9652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Surat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edaran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Mendikbud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ini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perlu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diapresiasi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sekaligus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dikritisi,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khususnya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menyangkut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Ujian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Nasional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(UN)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dihapuskan.</a:t>
            </a:r>
            <a:r>
              <a:rPr sz="12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UN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kerap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kontroversial.</a:t>
            </a:r>
            <a:r>
              <a:rPr sz="12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Model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UN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selama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ini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tidak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sesuai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filosofi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teori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pendidikan.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4515739" y="3021914"/>
            <a:ext cx="444309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sejatinya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diukur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pendekatan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komprehensif,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baik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aspek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kognisi,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afeksi,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maupun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psikomotor.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Pun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begitu,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evaluasi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2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bukan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sekadar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varian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angka-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angka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kuantitatif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kognisi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siswa,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melainkan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harus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mendeskripsikan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peserta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didik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sebagai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insan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yang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utuh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dari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berbagai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dimensi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kecerdasan</a:t>
            </a:r>
            <a:r>
              <a:rPr sz="12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dan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karakter.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Oleh</a:t>
            </a:r>
            <a:r>
              <a:rPr sz="12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karenanya,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penghapusan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UN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merupakan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langkah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tepat.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0780" y="4368190"/>
            <a:ext cx="160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Sumber:</a:t>
            </a:r>
            <a:r>
              <a:rPr sz="12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Georgia"/>
                <a:cs typeface="Georgia"/>
              </a:rPr>
              <a:t>Opini</a:t>
            </a:r>
            <a:r>
              <a:rPr sz="120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Kompas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" y="826008"/>
            <a:ext cx="4285487" cy="3261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826008"/>
            <a:ext cx="4285488" cy="32613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5" y="693419"/>
            <a:ext cx="4021836" cy="32522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0780" y="4327347"/>
            <a:ext cx="160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Sumber:</a:t>
            </a:r>
            <a:r>
              <a:rPr sz="12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Georgia"/>
                <a:cs typeface="Georgia"/>
              </a:rPr>
              <a:t>Opini</a:t>
            </a:r>
            <a:r>
              <a:rPr sz="120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Kompas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5985" y="61976"/>
            <a:ext cx="482092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Kemmis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Edwards-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Groves</a:t>
            </a:r>
            <a:r>
              <a:rPr sz="1100" spc="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(2018)</a:t>
            </a:r>
            <a:r>
              <a:rPr sz="1100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dalam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buku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Understanding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Education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menyebut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memiliki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tujuan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ganda.</a:t>
            </a:r>
            <a:endParaRPr sz="1100">
              <a:latin typeface="Courier New"/>
              <a:cs typeface="Courier New"/>
            </a:endParaRPr>
          </a:p>
          <a:p>
            <a:pPr marL="12700" marR="9017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Menurut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keduanya,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pada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satu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sisi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bertujuan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membentuk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mengembangkan individu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dengan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pengetahuan,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kemampuan,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karakter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menjalani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kehidupan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baik,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yaitu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hidup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berkomitmen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untuk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kebaikan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bagi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umat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manusia. Sementara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pada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sisi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lainnya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bertujuan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membentuk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mengembangkan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masyarakat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baik,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mana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kebaikan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bagi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umat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manusia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adalah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nilai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utamanya.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Sementara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itu,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jika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merujuk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pemikiran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Hannah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Arendt,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dari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sudut</a:t>
            </a:r>
            <a:r>
              <a:rPr sz="11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pandang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berbeda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menyebut,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adalah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sarana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mencapai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otonomi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pribadi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melalui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pelaksanaan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penilaian</a:t>
            </a:r>
            <a:r>
              <a:rPr sz="11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independen,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mencapai</a:t>
            </a:r>
            <a:r>
              <a:rPr sz="11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kedewasaan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melalui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pengakuan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orang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lain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sebagai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sederajat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tetapi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berbeda,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mendapatkan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rasa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kewarganegaraan melalui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asumsi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hak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dan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tanggung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jawab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sipil,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menyadari</a:t>
            </a:r>
            <a:r>
              <a:rPr sz="1100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potensi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penuh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sebagai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makhluk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hidup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kapasitas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berkembang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dan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bahagia.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5985" y="3583685"/>
            <a:ext cx="473519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Lebih</a:t>
            </a:r>
            <a:r>
              <a:rPr sz="11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lanjut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Arendt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menyebut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pendidikan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menopang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dan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mengembangkan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kapasitas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manusia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berpikir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bersama,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berpikir untuk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diri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sendiri,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dan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berpikir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dari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sudut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pandang orang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lain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(Jon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Nixon,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Hannah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Arendt: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The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Promise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Education,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2020).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0585" y="4589170"/>
            <a:ext cx="486981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Dalam</a:t>
            </a:r>
            <a:r>
              <a:rPr sz="11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konteks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keindonesiaan, catatan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Ki</a:t>
            </a:r>
            <a:r>
              <a:rPr sz="11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Hadjar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Dewantara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(Majelis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Luhur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Persatuan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Taman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Siswa,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2013)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menyebut </a:t>
            </a:r>
            <a:r>
              <a:rPr sz="1100" spc="-45" dirty="0">
                <a:solidFill>
                  <a:srgbClr val="FFFFFF"/>
                </a:solidFill>
                <a:latin typeface="Courier New"/>
                <a:cs typeface="Courier New"/>
              </a:rPr>
              <a:t>pend</a:t>
            </a:r>
            <a:r>
              <a:rPr sz="1500" spc="-67" baseline="13888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100" spc="-45" dirty="0">
                <a:solidFill>
                  <a:srgbClr val="FFFFFF"/>
                </a:solidFill>
                <a:latin typeface="Courier New"/>
                <a:cs typeface="Courier New"/>
              </a:rPr>
              <a:t>idikan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sebagai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daya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upaya</a:t>
            </a:r>
            <a:r>
              <a:rPr sz="11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untuk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memajukan</a:t>
            </a:r>
            <a:endParaRPr sz="1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948" y="693801"/>
            <a:ext cx="4069079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tengah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perayaan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Hari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Aksara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Internasional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jatuh</a:t>
            </a:r>
            <a:r>
              <a:rPr sz="12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pada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8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September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lalu,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saya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merenungkan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perkataan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Butet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Manurung,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pendiri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Sokola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Rimba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telah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dua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puluh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satu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tahun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mendampingi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berbagai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komunitas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adat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dalam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meraih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kecakapan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literasi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Courier New"/>
              <a:cs typeface="Courier New"/>
            </a:endParaRPr>
          </a:p>
          <a:p>
            <a:pPr marL="12700" marR="368935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"Hati-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hati</a:t>
            </a:r>
            <a:r>
              <a:rPr sz="1200" spc="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dengan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buku,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sebab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ia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dapat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memicu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perubahan.</a:t>
            </a:r>
            <a:r>
              <a:rPr sz="12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Hati-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hati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dengan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penyeragaman,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sebab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dapat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menyamaratakan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kecakapan,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juga</a:t>
            </a:r>
            <a:r>
              <a:rPr sz="12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imajinasi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tentang</a:t>
            </a:r>
            <a:r>
              <a:rPr sz="12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konsep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kemajuan,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pada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akhirnya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mengancam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kemandirian</a:t>
            </a:r>
            <a:r>
              <a:rPr sz="12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komunitas."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Courier New"/>
              <a:cs typeface="Courier New"/>
            </a:endParaRPr>
          </a:p>
          <a:p>
            <a:pPr marL="12700" marR="18478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Kalimat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bertenaga</a:t>
            </a:r>
            <a:r>
              <a:rPr sz="12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itu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saya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ringkas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ketika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mengikuti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acara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Ngobrol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Online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Antropologi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yang</a:t>
            </a:r>
            <a:r>
              <a:rPr sz="12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diselenggarakan</a:t>
            </a:r>
            <a:r>
              <a:rPr sz="12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Jaringan</a:t>
            </a:r>
            <a:r>
              <a:rPr sz="120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Kekerabatan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Antropologi</a:t>
            </a:r>
            <a:r>
              <a:rPr sz="12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Indonesia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(JKAI),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Jumat</a:t>
            </a:r>
            <a:r>
              <a:rPr sz="12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(11/9)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malam,</a:t>
            </a:r>
            <a:r>
              <a:rPr sz="12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di</a:t>
            </a:r>
            <a:r>
              <a:rPr sz="12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mana</a:t>
            </a:r>
            <a:r>
              <a:rPr sz="12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Butet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menjadi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salah</a:t>
            </a:r>
            <a:r>
              <a:rPr sz="1200" spc="-20" dirty="0">
                <a:solidFill>
                  <a:srgbClr val="FFFFFF"/>
                </a:solidFill>
                <a:latin typeface="Courier New"/>
                <a:cs typeface="Courier New"/>
              </a:rPr>
              <a:t> satu </a:t>
            </a:r>
            <a:r>
              <a:rPr sz="1200" dirty="0">
                <a:solidFill>
                  <a:srgbClr val="FFFFFF"/>
                </a:solidFill>
                <a:latin typeface="Courier New"/>
                <a:cs typeface="Courier New"/>
              </a:rPr>
              <a:t>pemantik</a:t>
            </a:r>
            <a:r>
              <a:rPr sz="12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urier New"/>
                <a:cs typeface="Courier New"/>
              </a:rPr>
              <a:t>diskusi.</a:t>
            </a:r>
            <a:endParaRPr sz="1200">
              <a:latin typeface="Courier New"/>
              <a:cs typeface="Courier Ne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614172"/>
            <a:ext cx="4038600" cy="39151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77874" y="4635500"/>
            <a:ext cx="1511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Sumber:</a:t>
            </a:r>
            <a:r>
              <a:rPr sz="1200" spc="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Kolom</a:t>
            </a:r>
            <a:r>
              <a:rPr sz="1200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Detik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9609" y="4909594"/>
            <a:ext cx="146685" cy="1828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00" spc="-55" dirty="0">
                <a:solidFill>
                  <a:srgbClr val="FFFFFF"/>
                </a:solidFill>
                <a:latin typeface="Tahoma"/>
                <a:cs typeface="Tahoma"/>
              </a:rPr>
              <a:t>9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1277</Words>
  <Application>Microsoft Office PowerPoint</Application>
  <PresentationFormat>On-screen Show (16:9)</PresentationFormat>
  <Paragraphs>178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 MT</vt:lpstr>
      <vt:lpstr>Courier New</vt:lpstr>
      <vt:lpstr>Georgia</vt:lpstr>
      <vt:lpstr>Segoe UI Symbol</vt:lpstr>
      <vt:lpstr>Tahoma</vt:lpstr>
      <vt:lpstr>Times New Roman</vt:lpstr>
      <vt:lpstr>Verdana</vt:lpstr>
      <vt:lpstr>Office Theme</vt:lpstr>
      <vt:lpstr>PowerPoint Presentation</vt:lpstr>
      <vt:lpstr>AgenDa</vt:lpstr>
      <vt:lpstr>PowerPoint Presentation</vt:lpstr>
      <vt:lpstr>Karakteristik Artikel Populer di Koran dan Media Daring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Membangun opini publik terkait isu</vt:lpstr>
      <vt:lpstr>PowerPoint Presentation</vt:lpstr>
      <vt:lpstr>Apa yang harus Dilakukan?</vt:lpstr>
      <vt:lpstr>Contoh Tulisan, Kriteria Penulisan, Media, Proses Pengiriman, Penerimaan dan Penolakan</vt:lpstr>
      <vt:lpstr>Contoh Tulisan</vt:lpstr>
      <vt:lpstr>Contoh Tulisan</vt:lpstr>
      <vt:lpstr>Contoh Tulisan</vt:lpstr>
      <vt:lpstr>Contoh Tulisan</vt:lpstr>
      <vt:lpstr>Ke Mana Mengirim Tulisan</vt:lpstr>
      <vt:lpstr>Contoh: Kriteria Kompas</vt:lpstr>
      <vt:lpstr>Contoh Kriteria Detik</vt:lpstr>
      <vt:lpstr>Contoh Kriteria MeDia InDonesia</vt:lpstr>
      <vt:lpstr>Bagaimana Mengirim Ke ReDaksi?</vt:lpstr>
      <vt:lpstr>Bagaimana Mengirim Ke ReDaksi?</vt:lpstr>
      <vt:lpstr>Diterima?</vt:lpstr>
      <vt:lpstr>PowerPoint Presentation</vt:lpstr>
      <vt:lpstr>Latihan Mandiri</vt:lpstr>
      <vt:lpstr>Bongkar Artikel</vt:lpstr>
      <vt:lpstr>Melatih Free Writing</vt:lpstr>
      <vt:lpstr>The most effective way I know to improve your writing is to do freewriting exercises regularly. At least three times a week. They are sometimes called "automatic writing," "babbling," or “jabbering" exercises.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Menulis  Artikel Populer  di Koran dan Media Daring</dc:title>
  <dc:creator>Lukman Adalah</dc:creator>
  <cp:lastModifiedBy>ACER</cp:lastModifiedBy>
  <cp:revision>1</cp:revision>
  <dcterms:created xsi:type="dcterms:W3CDTF">2026-05-04T05:52:37Z</dcterms:created>
  <dcterms:modified xsi:type="dcterms:W3CDTF">2026-04-29T08:10:03Z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2026-05-04T00:00:00Z</vt:filetime>
  </property>
  <property fmtid="{D5CDD505-2E9C-101B-9397-08002B2CF9AE}" pid="5" name="Producer">
    <vt:lpwstr>Microsoft® PowerPoint® 2019</vt:lpwstr>
  </property>
</Properties>
</file>