
<file path=[Content_Types].xml><?xml version="1.0" encoding="utf-8"?>
<Types xmlns="http://schemas.openxmlformats.org/package/2006/content-types">
  <Default Extension="jpeg" ContentType="image/jpeg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11" r:id="rId14"/>
    <p:sldId id="298" r:id="rId15"/>
    <p:sldId id="299" r:id="rId16"/>
    <p:sldId id="303" r:id="rId17"/>
    <p:sldId id="304" r:id="rId18"/>
    <p:sldId id="305" r:id="rId19"/>
    <p:sldId id="306" r:id="rId20"/>
    <p:sldId id="307" r:id="rId21"/>
    <p:sldId id="308" r:id="rId22"/>
    <p:sldId id="26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5DD"/>
    <a:srgbClr val="F7ACB6"/>
    <a:srgbClr val="093C71"/>
    <a:srgbClr val="F8ACB6"/>
    <a:srgbClr val="AC0000"/>
    <a:srgbClr val="FF6B00"/>
    <a:srgbClr val="A4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8" autoAdjust="0"/>
    <p:restoredTop sz="95065" autoAdjust="0"/>
  </p:normalViewPr>
  <p:slideViewPr>
    <p:cSldViewPr snapToGrid="0">
      <p:cViewPr varScale="1">
        <p:scale>
          <a:sx n="82" d="100"/>
          <a:sy n="82" d="100"/>
        </p:scale>
        <p:origin x="490" y="62"/>
      </p:cViewPr>
      <p:guideLst/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67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A0DED-5A59-40D6-AB11-EF9D90368561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4E255-5998-4D2A-90B0-7420F77CD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28DB0-09F6-4366-A211-0FA9A757C8BD}" type="datetimeFigureOut">
              <a:rPr lang="en-US" noProof="0" smtClean="0"/>
              <a:t>1/16/2026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CE8F5-1341-475C-BF40-2E24D91E8058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noProof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5000"/>
              </a:lnSpc>
            </a:pPr>
            <a:r>
              <a:rPr lang="en-US" noProof="0"/>
              <a:t>Click to edit the title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10862677" cy="44628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/>
            <a:r>
              <a:rPr lang="en-US" noProof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8664" y="1980001"/>
            <a:ext cx="5183188" cy="399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175" y="1980001"/>
            <a:ext cx="5157787" cy="399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175" y="1620000"/>
            <a:ext cx="10862678" cy="39323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620000"/>
            <a:ext cx="5148000" cy="450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620000"/>
            <a:ext cx="5148000" cy="450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  <a:buNone/>
            </a:pPr>
            <a:r>
              <a:rPr lang="en-US" noProof="0"/>
              <a:t>Click icon to add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noProof="0">
              <a:solidFill>
                <a:schemeClr val="accent1"/>
              </a:solidFill>
            </a:endParaRP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5000"/>
              </a:lnSpc>
            </a:pPr>
            <a:r>
              <a:rPr lang="en-US" noProof="0"/>
              <a:t>Click to edit the title</a:t>
            </a: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A0E7B487-9930-4951-BC4D-BBC8DF9B0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ZA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noFill/>
          <a:ln>
            <a:noFill/>
          </a:ln>
          <a:scene3d>
            <a:camera prst="isometricOffAxis1Right"/>
            <a:lightRig rig="flat" dir="t"/>
          </a:scene3d>
          <a:sp3d extrusionH="247650"/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620000"/>
            <a:ext cx="5148000" cy="435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3852" y="1620000"/>
            <a:ext cx="5148000" cy="435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980000"/>
            <a:ext cx="5148000" cy="399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Left Header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/>
              <a:t>Compare A</a:t>
            </a:r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980000"/>
            <a:ext cx="5148000" cy="399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Right Header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/>
              <a:t>Compare B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10" name="Caption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Your Video</a:t>
            </a:r>
          </a:p>
        </p:txBody>
      </p:sp>
      <p:sp>
        <p:nvSpPr>
          <p:cNvPr id="5" name="Caption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/>
              <a:t>Name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/>
              <a:t>Contact Number or Email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Star: 4 Points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9" name="Star: 4 Points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4" name="Star: 4 Points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/>
            <a:endParaRPr lang="en-US" sz="1200" b="1" dirty="0">
              <a:solidFill>
                <a:srgbClr val="093C7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accent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/>
            <a:fld id="{058DB212-BFA2-403F-85EF-DFD3FF6D973A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Star: 4 Points 23">
              <a:extLst>
                <a:ext uri="{FF2B5EF4-FFF2-40B4-BE49-F238E27FC236}">
                  <a16:creationId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6" name="Star: 4 Points 25">
              <a:extLst>
                <a:ext uri="{FF2B5EF4-FFF2-40B4-BE49-F238E27FC236}">
                  <a16:creationId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1" name="Star: 4 Points 30">
              <a:extLst>
                <a:ext uri="{FF2B5EF4-FFF2-40B4-BE49-F238E27FC236}">
                  <a16:creationId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r>
              <a:rPr lang="en-US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Jens Martensson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r>
              <a:rPr lang="en-US" dirty="0"/>
              <a:t>Insert a Footer</a:t>
            </a:r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Stack of books" title="Stack of books">
            <a:extLst>
              <a:ext uri="{FF2B5EF4-FFF2-40B4-BE49-F238E27FC236}">
                <a16:creationId xmlns:a16="http://schemas.microsoft.com/office/drawing/2014/main" id="{2558B793-7BCF-4C70-BC5C-CDE5EECF8F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D" dirty="0"/>
              <a:t>INTEGRAL</a:t>
            </a:r>
            <a:r>
              <a:rPr lang="en-ID" spc="-114" dirty="0"/>
              <a:t> </a:t>
            </a:r>
            <a:r>
              <a:rPr lang="en-ID" spc="-10" dirty="0"/>
              <a:t>DENGAN </a:t>
            </a:r>
            <a:r>
              <a:rPr lang="en-ID" dirty="0"/>
              <a:t>PECAHAN</a:t>
            </a:r>
            <a:r>
              <a:rPr lang="en-ID" spc="-125" dirty="0"/>
              <a:t> </a:t>
            </a:r>
            <a:r>
              <a:rPr lang="en-ID" spc="-10" dirty="0"/>
              <a:t>PARSIAL</a:t>
            </a:r>
            <a:endParaRPr lang="en-US" noProof="1"/>
          </a:p>
        </p:txBody>
      </p:sp>
      <p:sp>
        <p:nvSpPr>
          <p:cNvPr id="113" name="Title 112">
            <a:extLst>
              <a:ext uri="{FF2B5EF4-FFF2-40B4-BE49-F238E27FC236}">
                <a16:creationId xmlns:a16="http://schemas.microsoft.com/office/drawing/2014/main" id="{319822C1-B07D-4679-BE81-9319A6CF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61957"/>
            <a:ext cx="6249625" cy="1610345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 dirty="0"/>
              <a:t>MATEK 14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F6637A5-89F6-4BE7-8110-E7FE695ED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17275">
            <a:off x="5906241" y="5006487"/>
            <a:ext cx="1012825" cy="1012825"/>
            <a:chOff x="7950627" y="2930800"/>
            <a:chExt cx="1012825" cy="1012825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57E893E-294C-42BA-BD8C-D57326EB4D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5194F58-A4A5-4D15-81B0-6C99BD468B5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9D54726-873C-4E48-A2F6-E3F1A3BD6CBB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D7C3F9B-111D-4605-865E-80046EC2A49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E4521EC-6C70-431C-B551-CD76EB247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3964948" y="6041978"/>
            <a:ext cx="1721437" cy="598432"/>
            <a:chOff x="8642180" y="6426954"/>
            <a:chExt cx="1239937" cy="431046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64973A6-1241-40E2-9AE7-F4CE1B4EB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964052">
            <a:off x="6223361" y="3699420"/>
            <a:ext cx="907367" cy="1719222"/>
            <a:chOff x="3358194" y="2575240"/>
            <a:chExt cx="907367" cy="1719222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D3BEA36-1813-48D9-A9BC-8461F7E8E666}"/>
                </a:ext>
              </a:extLst>
            </p:cNvPr>
            <p:cNvSpPr/>
            <p:nvPr/>
          </p:nvSpPr>
          <p:spPr>
            <a:xfrm>
              <a:off x="3358194" y="2575240"/>
              <a:ext cx="907367" cy="1719222"/>
            </a:xfrm>
            <a:custGeom>
              <a:avLst/>
              <a:gdLst>
                <a:gd name="connsiteX0" fmla="*/ 912541 w 907367"/>
                <a:gd name="connsiteY0" fmla="*/ 9949 h 1719222"/>
                <a:gd name="connsiteX1" fmla="*/ 9949 w 907367"/>
                <a:gd name="connsiteY1" fmla="*/ 9949 h 1719222"/>
                <a:gd name="connsiteX2" fmla="*/ 9949 w 907367"/>
                <a:gd name="connsiteY2" fmla="*/ 140483 h 1719222"/>
                <a:gd name="connsiteX3" fmla="*/ 121380 w 907367"/>
                <a:gd name="connsiteY3" fmla="*/ 140483 h 1719222"/>
                <a:gd name="connsiteX4" fmla="*/ 121380 w 907367"/>
                <a:gd name="connsiteY4" fmla="*/ 374488 h 1719222"/>
                <a:gd name="connsiteX5" fmla="*/ 121380 w 907367"/>
                <a:gd name="connsiteY5" fmla="*/ 436571 h 1719222"/>
                <a:gd name="connsiteX6" fmla="*/ 121380 w 907367"/>
                <a:gd name="connsiteY6" fmla="*/ 778823 h 1719222"/>
                <a:gd name="connsiteX7" fmla="*/ 121380 w 907367"/>
                <a:gd name="connsiteY7" fmla="*/ 840907 h 1719222"/>
                <a:gd name="connsiteX8" fmla="*/ 121380 w 907367"/>
                <a:gd name="connsiteY8" fmla="*/ 1183159 h 1719222"/>
                <a:gd name="connsiteX9" fmla="*/ 121380 w 907367"/>
                <a:gd name="connsiteY9" fmla="*/ 1245242 h 1719222"/>
                <a:gd name="connsiteX10" fmla="*/ 121380 w 907367"/>
                <a:gd name="connsiteY10" fmla="*/ 1412389 h 1719222"/>
                <a:gd name="connsiteX11" fmla="*/ 471592 w 907367"/>
                <a:gd name="connsiteY11" fmla="*/ 1719620 h 1719222"/>
                <a:gd name="connsiteX12" fmla="*/ 801110 w 907367"/>
                <a:gd name="connsiteY12" fmla="*/ 1413981 h 1719222"/>
                <a:gd name="connsiteX13" fmla="*/ 801110 w 907367"/>
                <a:gd name="connsiteY13" fmla="*/ 140483 h 1719222"/>
                <a:gd name="connsiteX14" fmla="*/ 912541 w 907367"/>
                <a:gd name="connsiteY14" fmla="*/ 140483 h 1719222"/>
                <a:gd name="connsiteX15" fmla="*/ 912541 w 907367"/>
                <a:gd name="connsiteY15" fmla="*/ 9949 h 171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7367" h="1719222">
                  <a:moveTo>
                    <a:pt x="912541" y="9949"/>
                  </a:moveTo>
                  <a:lnTo>
                    <a:pt x="9949" y="9949"/>
                  </a:lnTo>
                  <a:lnTo>
                    <a:pt x="9949" y="140483"/>
                  </a:lnTo>
                  <a:lnTo>
                    <a:pt x="121380" y="140483"/>
                  </a:lnTo>
                  <a:lnTo>
                    <a:pt x="121380" y="374488"/>
                  </a:lnTo>
                  <a:lnTo>
                    <a:pt x="121380" y="436571"/>
                  </a:lnTo>
                  <a:lnTo>
                    <a:pt x="121380" y="778823"/>
                  </a:lnTo>
                  <a:lnTo>
                    <a:pt x="121380" y="840907"/>
                  </a:lnTo>
                  <a:lnTo>
                    <a:pt x="121380" y="1183159"/>
                  </a:lnTo>
                  <a:lnTo>
                    <a:pt x="121380" y="1245242"/>
                  </a:lnTo>
                  <a:lnTo>
                    <a:pt x="121380" y="1412389"/>
                  </a:lnTo>
                  <a:cubicBezTo>
                    <a:pt x="127748" y="1587495"/>
                    <a:pt x="283751" y="1724396"/>
                    <a:pt x="471592" y="1719620"/>
                  </a:cubicBezTo>
                  <a:cubicBezTo>
                    <a:pt x="651474" y="1714844"/>
                    <a:pt x="794742" y="1581127"/>
                    <a:pt x="801110" y="1413981"/>
                  </a:cubicBezTo>
                  <a:lnTo>
                    <a:pt x="801110" y="140483"/>
                  </a:lnTo>
                  <a:lnTo>
                    <a:pt x="912541" y="140483"/>
                  </a:lnTo>
                  <a:lnTo>
                    <a:pt x="912541" y="9949"/>
                  </a:lnTo>
                  <a:close/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B172AFF-1EDB-4EE1-B7DB-D773ECB8051E}"/>
                </a:ext>
              </a:extLst>
            </p:cNvPr>
            <p:cNvSpPr/>
            <p:nvPr/>
          </p:nvSpPr>
          <p:spPr>
            <a:xfrm>
              <a:off x="3397593" y="2592353"/>
              <a:ext cx="827773" cy="1687385"/>
            </a:xfrm>
            <a:custGeom>
              <a:avLst/>
              <a:gdLst>
                <a:gd name="connsiteX0" fmla="*/ 820610 w 827773"/>
                <a:gd name="connsiteY0" fmla="*/ 19898 h 1687384"/>
                <a:gd name="connsiteX1" fmla="*/ 19898 w 827773"/>
                <a:gd name="connsiteY1" fmla="*/ 19898 h 1687384"/>
                <a:gd name="connsiteX2" fmla="*/ 19898 w 827773"/>
                <a:gd name="connsiteY2" fmla="*/ 78798 h 1687384"/>
                <a:gd name="connsiteX3" fmla="*/ 118594 w 827773"/>
                <a:gd name="connsiteY3" fmla="*/ 78798 h 1687384"/>
                <a:gd name="connsiteX4" fmla="*/ 118594 w 827773"/>
                <a:gd name="connsiteY4" fmla="*/ 389213 h 1687384"/>
                <a:gd name="connsiteX5" fmla="*/ 118594 w 827773"/>
                <a:gd name="connsiteY5" fmla="*/ 448112 h 1687384"/>
                <a:gd name="connsiteX6" fmla="*/ 118594 w 827773"/>
                <a:gd name="connsiteY6" fmla="*/ 774446 h 1687384"/>
                <a:gd name="connsiteX7" fmla="*/ 118594 w 827773"/>
                <a:gd name="connsiteY7" fmla="*/ 833345 h 1687384"/>
                <a:gd name="connsiteX8" fmla="*/ 118594 w 827773"/>
                <a:gd name="connsiteY8" fmla="*/ 1159679 h 1687384"/>
                <a:gd name="connsiteX9" fmla="*/ 118594 w 827773"/>
                <a:gd name="connsiteY9" fmla="*/ 1218578 h 1687384"/>
                <a:gd name="connsiteX10" fmla="*/ 118594 w 827773"/>
                <a:gd name="connsiteY10" fmla="*/ 1377766 h 1687384"/>
                <a:gd name="connsiteX11" fmla="*/ 429010 w 827773"/>
                <a:gd name="connsiteY11" fmla="*/ 1669078 h 1687384"/>
                <a:gd name="connsiteX12" fmla="*/ 720322 w 827773"/>
                <a:gd name="connsiteY12" fmla="*/ 1377766 h 1687384"/>
                <a:gd name="connsiteX13" fmla="*/ 720322 w 827773"/>
                <a:gd name="connsiteY13" fmla="*/ 78798 h 1687384"/>
                <a:gd name="connsiteX14" fmla="*/ 819018 w 827773"/>
                <a:gd name="connsiteY14" fmla="*/ 78798 h 1687384"/>
                <a:gd name="connsiteX15" fmla="*/ 819018 w 827773"/>
                <a:gd name="connsiteY15" fmla="*/ 19898 h 168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7773" h="1687384">
                  <a:moveTo>
                    <a:pt x="820610" y="19898"/>
                  </a:moveTo>
                  <a:lnTo>
                    <a:pt x="19898" y="19898"/>
                  </a:lnTo>
                  <a:lnTo>
                    <a:pt x="19898" y="78798"/>
                  </a:lnTo>
                  <a:lnTo>
                    <a:pt x="118594" y="78798"/>
                  </a:lnTo>
                  <a:lnTo>
                    <a:pt x="118594" y="389213"/>
                  </a:lnTo>
                  <a:lnTo>
                    <a:pt x="118594" y="448112"/>
                  </a:lnTo>
                  <a:lnTo>
                    <a:pt x="118594" y="774446"/>
                  </a:lnTo>
                  <a:lnTo>
                    <a:pt x="118594" y="833345"/>
                  </a:lnTo>
                  <a:lnTo>
                    <a:pt x="118594" y="1159679"/>
                  </a:lnTo>
                  <a:lnTo>
                    <a:pt x="118594" y="1218578"/>
                  </a:lnTo>
                  <a:lnTo>
                    <a:pt x="118594" y="1377766"/>
                  </a:lnTo>
                  <a:cubicBezTo>
                    <a:pt x="123370" y="1544912"/>
                    <a:pt x="263455" y="1675446"/>
                    <a:pt x="429010" y="1669078"/>
                  </a:cubicBezTo>
                  <a:cubicBezTo>
                    <a:pt x="588197" y="1664303"/>
                    <a:pt x="715546" y="1536953"/>
                    <a:pt x="720322" y="1377766"/>
                  </a:cubicBezTo>
                  <a:lnTo>
                    <a:pt x="720322" y="78798"/>
                  </a:lnTo>
                  <a:lnTo>
                    <a:pt x="819018" y="78798"/>
                  </a:lnTo>
                  <a:lnTo>
                    <a:pt x="819018" y="19898"/>
                  </a:lnTo>
                  <a:close/>
                </a:path>
              </a:pathLst>
            </a:custGeom>
            <a:solidFill>
              <a:srgbClr val="EAE4DC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33233CD-08BD-4C4B-9E60-4299B193563E}"/>
                </a:ext>
              </a:extLst>
            </p:cNvPr>
            <p:cNvSpPr/>
            <p:nvPr/>
          </p:nvSpPr>
          <p:spPr>
            <a:xfrm>
              <a:off x="3793173" y="2693437"/>
              <a:ext cx="79594" cy="79594"/>
            </a:xfrm>
            <a:custGeom>
              <a:avLst/>
              <a:gdLst>
                <a:gd name="connsiteX0" fmla="*/ 35021 w 79593"/>
                <a:gd name="connsiteY0" fmla="*/ 47756 h 79593"/>
                <a:gd name="connsiteX1" fmla="*/ 22286 w 79593"/>
                <a:gd name="connsiteY1" fmla="*/ 60491 h 79593"/>
                <a:gd name="connsiteX2" fmla="*/ 22286 w 79593"/>
                <a:gd name="connsiteY2" fmla="*/ 73226 h 79593"/>
                <a:gd name="connsiteX3" fmla="*/ 35021 w 79593"/>
                <a:gd name="connsiteY3" fmla="*/ 73226 h 79593"/>
                <a:gd name="connsiteX4" fmla="*/ 47756 w 79593"/>
                <a:gd name="connsiteY4" fmla="*/ 60491 h 79593"/>
                <a:gd name="connsiteX5" fmla="*/ 60491 w 79593"/>
                <a:gd name="connsiteY5" fmla="*/ 73226 h 79593"/>
                <a:gd name="connsiteX6" fmla="*/ 73226 w 79593"/>
                <a:gd name="connsiteY6" fmla="*/ 73226 h 79593"/>
                <a:gd name="connsiteX7" fmla="*/ 73226 w 79593"/>
                <a:gd name="connsiteY7" fmla="*/ 60491 h 79593"/>
                <a:gd name="connsiteX8" fmla="*/ 60491 w 79593"/>
                <a:gd name="connsiteY8" fmla="*/ 47756 h 79593"/>
                <a:gd name="connsiteX9" fmla="*/ 73226 w 79593"/>
                <a:gd name="connsiteY9" fmla="*/ 35021 h 79593"/>
                <a:gd name="connsiteX10" fmla="*/ 73226 w 79593"/>
                <a:gd name="connsiteY10" fmla="*/ 22286 h 79593"/>
                <a:gd name="connsiteX11" fmla="*/ 60491 w 79593"/>
                <a:gd name="connsiteY11" fmla="*/ 22286 h 79593"/>
                <a:gd name="connsiteX12" fmla="*/ 47756 w 79593"/>
                <a:gd name="connsiteY12" fmla="*/ 35021 h 79593"/>
                <a:gd name="connsiteX13" fmla="*/ 35021 w 79593"/>
                <a:gd name="connsiteY13" fmla="*/ 22286 h 79593"/>
                <a:gd name="connsiteX14" fmla="*/ 22286 w 79593"/>
                <a:gd name="connsiteY14" fmla="*/ 22286 h 79593"/>
                <a:gd name="connsiteX15" fmla="*/ 22286 w 79593"/>
                <a:gd name="connsiteY15" fmla="*/ 35021 h 79593"/>
                <a:gd name="connsiteX16" fmla="*/ 35021 w 79593"/>
                <a:gd name="connsiteY16" fmla="*/ 47756 h 7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593" h="79593">
                  <a:moveTo>
                    <a:pt x="35021" y="47756"/>
                  </a:moveTo>
                  <a:lnTo>
                    <a:pt x="22286" y="60491"/>
                  </a:lnTo>
                  <a:cubicBezTo>
                    <a:pt x="19102" y="63675"/>
                    <a:pt x="19102" y="70042"/>
                    <a:pt x="22286" y="73226"/>
                  </a:cubicBezTo>
                  <a:cubicBezTo>
                    <a:pt x="25470" y="76410"/>
                    <a:pt x="31837" y="76410"/>
                    <a:pt x="35021" y="73226"/>
                  </a:cubicBezTo>
                  <a:lnTo>
                    <a:pt x="47756" y="60491"/>
                  </a:lnTo>
                  <a:lnTo>
                    <a:pt x="60491" y="73226"/>
                  </a:lnTo>
                  <a:cubicBezTo>
                    <a:pt x="63675" y="76410"/>
                    <a:pt x="70042" y="76410"/>
                    <a:pt x="73226" y="73226"/>
                  </a:cubicBezTo>
                  <a:cubicBezTo>
                    <a:pt x="76410" y="70042"/>
                    <a:pt x="76410" y="63675"/>
                    <a:pt x="73226" y="60491"/>
                  </a:cubicBezTo>
                  <a:lnTo>
                    <a:pt x="60491" y="47756"/>
                  </a:lnTo>
                  <a:lnTo>
                    <a:pt x="73226" y="35021"/>
                  </a:lnTo>
                  <a:cubicBezTo>
                    <a:pt x="76410" y="31837"/>
                    <a:pt x="76410" y="25470"/>
                    <a:pt x="73226" y="22286"/>
                  </a:cubicBezTo>
                  <a:cubicBezTo>
                    <a:pt x="70042" y="19102"/>
                    <a:pt x="63675" y="19102"/>
                    <a:pt x="60491" y="22286"/>
                  </a:cubicBezTo>
                  <a:lnTo>
                    <a:pt x="47756" y="35021"/>
                  </a:lnTo>
                  <a:lnTo>
                    <a:pt x="35021" y="22286"/>
                  </a:lnTo>
                  <a:cubicBezTo>
                    <a:pt x="31837" y="19102"/>
                    <a:pt x="25470" y="19102"/>
                    <a:pt x="22286" y="22286"/>
                  </a:cubicBezTo>
                  <a:cubicBezTo>
                    <a:pt x="19102" y="25470"/>
                    <a:pt x="19102" y="31837"/>
                    <a:pt x="22286" y="35021"/>
                  </a:cubicBezTo>
                  <a:lnTo>
                    <a:pt x="35021" y="47756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0090D8F-382E-4E61-9F9C-C3D80AE765F2}"/>
                </a:ext>
              </a:extLst>
            </p:cNvPr>
            <p:cNvSpPr/>
            <p:nvPr/>
          </p:nvSpPr>
          <p:spPr>
            <a:xfrm>
              <a:off x="3583842" y="3213183"/>
              <a:ext cx="461643" cy="923286"/>
            </a:xfrm>
            <a:custGeom>
              <a:avLst/>
              <a:gdLst>
                <a:gd name="connsiteX0" fmla="*/ 449704 w 461642"/>
                <a:gd name="connsiteY0" fmla="*/ 19898 h 923285"/>
                <a:gd name="connsiteX1" fmla="*/ 19898 w 461642"/>
                <a:gd name="connsiteY1" fmla="*/ 19898 h 923285"/>
                <a:gd name="connsiteX2" fmla="*/ 19898 w 461642"/>
                <a:gd name="connsiteY2" fmla="*/ 51736 h 923285"/>
                <a:gd name="connsiteX3" fmla="*/ 72430 w 461642"/>
                <a:gd name="connsiteY3" fmla="*/ 51736 h 923285"/>
                <a:gd name="connsiteX4" fmla="*/ 72430 w 461642"/>
                <a:gd name="connsiteY4" fmla="*/ 218882 h 923285"/>
                <a:gd name="connsiteX5" fmla="*/ 190229 w 461642"/>
                <a:gd name="connsiteY5" fmla="*/ 218882 h 923285"/>
                <a:gd name="connsiteX6" fmla="*/ 190229 w 461642"/>
                <a:gd name="connsiteY6" fmla="*/ 250720 h 923285"/>
                <a:gd name="connsiteX7" fmla="*/ 72430 w 461642"/>
                <a:gd name="connsiteY7" fmla="*/ 250720 h 923285"/>
                <a:gd name="connsiteX8" fmla="*/ 72430 w 461642"/>
                <a:gd name="connsiteY8" fmla="*/ 425826 h 923285"/>
                <a:gd name="connsiteX9" fmla="*/ 190229 w 461642"/>
                <a:gd name="connsiteY9" fmla="*/ 425826 h 923285"/>
                <a:gd name="connsiteX10" fmla="*/ 190229 w 461642"/>
                <a:gd name="connsiteY10" fmla="*/ 457663 h 923285"/>
                <a:gd name="connsiteX11" fmla="*/ 72430 w 461642"/>
                <a:gd name="connsiteY11" fmla="*/ 457663 h 923285"/>
                <a:gd name="connsiteX12" fmla="*/ 72430 w 461642"/>
                <a:gd name="connsiteY12" fmla="*/ 632769 h 923285"/>
                <a:gd name="connsiteX13" fmla="*/ 190229 w 461642"/>
                <a:gd name="connsiteY13" fmla="*/ 632769 h 923285"/>
                <a:gd name="connsiteX14" fmla="*/ 190229 w 461642"/>
                <a:gd name="connsiteY14" fmla="*/ 664607 h 923285"/>
                <a:gd name="connsiteX15" fmla="*/ 72430 w 461642"/>
                <a:gd name="connsiteY15" fmla="*/ 664607 h 923285"/>
                <a:gd name="connsiteX16" fmla="*/ 72430 w 461642"/>
                <a:gd name="connsiteY16" fmla="*/ 750568 h 923285"/>
                <a:gd name="connsiteX17" fmla="*/ 239577 w 461642"/>
                <a:gd name="connsiteY17" fmla="*/ 906571 h 923285"/>
                <a:gd name="connsiteX18" fmla="*/ 395580 w 461642"/>
                <a:gd name="connsiteY18" fmla="*/ 750568 h 923285"/>
                <a:gd name="connsiteX19" fmla="*/ 395580 w 461642"/>
                <a:gd name="connsiteY19" fmla="*/ 51736 h 923285"/>
                <a:gd name="connsiteX20" fmla="*/ 448112 w 461642"/>
                <a:gd name="connsiteY20" fmla="*/ 51736 h 923285"/>
                <a:gd name="connsiteX21" fmla="*/ 448112 w 461642"/>
                <a:gd name="connsiteY21" fmla="*/ 19898 h 92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61642" h="923285">
                  <a:moveTo>
                    <a:pt x="449704" y="19898"/>
                  </a:moveTo>
                  <a:lnTo>
                    <a:pt x="19898" y="19898"/>
                  </a:lnTo>
                  <a:lnTo>
                    <a:pt x="19898" y="51736"/>
                  </a:lnTo>
                  <a:lnTo>
                    <a:pt x="72430" y="51736"/>
                  </a:lnTo>
                  <a:lnTo>
                    <a:pt x="72430" y="218882"/>
                  </a:lnTo>
                  <a:lnTo>
                    <a:pt x="190229" y="218882"/>
                  </a:lnTo>
                  <a:lnTo>
                    <a:pt x="190229" y="250720"/>
                  </a:lnTo>
                  <a:lnTo>
                    <a:pt x="72430" y="250720"/>
                  </a:lnTo>
                  <a:lnTo>
                    <a:pt x="72430" y="425826"/>
                  </a:lnTo>
                  <a:lnTo>
                    <a:pt x="190229" y="425826"/>
                  </a:lnTo>
                  <a:lnTo>
                    <a:pt x="190229" y="457663"/>
                  </a:lnTo>
                  <a:lnTo>
                    <a:pt x="72430" y="457663"/>
                  </a:lnTo>
                  <a:lnTo>
                    <a:pt x="72430" y="632769"/>
                  </a:lnTo>
                  <a:lnTo>
                    <a:pt x="190229" y="632769"/>
                  </a:lnTo>
                  <a:lnTo>
                    <a:pt x="190229" y="664607"/>
                  </a:lnTo>
                  <a:lnTo>
                    <a:pt x="72430" y="664607"/>
                  </a:lnTo>
                  <a:lnTo>
                    <a:pt x="72430" y="750568"/>
                  </a:lnTo>
                  <a:cubicBezTo>
                    <a:pt x="75614" y="839713"/>
                    <a:pt x="150432" y="909755"/>
                    <a:pt x="239577" y="906571"/>
                  </a:cubicBezTo>
                  <a:cubicBezTo>
                    <a:pt x="325538" y="903388"/>
                    <a:pt x="393988" y="834937"/>
                    <a:pt x="395580" y="750568"/>
                  </a:cubicBezTo>
                  <a:lnTo>
                    <a:pt x="395580" y="51736"/>
                  </a:lnTo>
                  <a:lnTo>
                    <a:pt x="448112" y="51736"/>
                  </a:lnTo>
                  <a:lnTo>
                    <a:pt x="448112" y="19898"/>
                  </a:lnTo>
                  <a:close/>
                </a:path>
              </a:pathLst>
            </a:custGeom>
            <a:solidFill>
              <a:schemeClr val="accent3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75B0CD0-B06F-47AC-B94A-E99CDA848FCB}"/>
                </a:ext>
              </a:extLst>
            </p:cNvPr>
            <p:cNvSpPr/>
            <p:nvPr/>
          </p:nvSpPr>
          <p:spPr>
            <a:xfrm>
              <a:off x="3561556" y="2928238"/>
              <a:ext cx="270618" cy="270618"/>
            </a:xfrm>
            <a:custGeom>
              <a:avLst/>
              <a:gdLst>
                <a:gd name="connsiteX0" fmla="*/ 265047 w 270618"/>
                <a:gd name="connsiteY0" fmla="*/ 142473 h 270618"/>
                <a:gd name="connsiteX1" fmla="*/ 142473 w 270618"/>
                <a:gd name="connsiteY1" fmla="*/ 265047 h 270618"/>
                <a:gd name="connsiteX2" fmla="*/ 19898 w 270618"/>
                <a:gd name="connsiteY2" fmla="*/ 142473 h 270618"/>
                <a:gd name="connsiteX3" fmla="*/ 142473 w 270618"/>
                <a:gd name="connsiteY3" fmla="*/ 19898 h 270618"/>
                <a:gd name="connsiteX4" fmla="*/ 265047 w 270618"/>
                <a:gd name="connsiteY4" fmla="*/ 142473 h 27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18" h="270618">
                  <a:moveTo>
                    <a:pt x="265047" y="142473"/>
                  </a:moveTo>
                  <a:cubicBezTo>
                    <a:pt x="265047" y="210168"/>
                    <a:pt x="210168" y="265047"/>
                    <a:pt x="142473" y="265047"/>
                  </a:cubicBezTo>
                  <a:cubicBezTo>
                    <a:pt x="74777" y="265047"/>
                    <a:pt x="19898" y="210168"/>
                    <a:pt x="19898" y="142473"/>
                  </a:cubicBezTo>
                  <a:cubicBezTo>
                    <a:pt x="19898" y="74777"/>
                    <a:pt x="74777" y="19898"/>
                    <a:pt x="142473" y="19898"/>
                  </a:cubicBezTo>
                  <a:cubicBezTo>
                    <a:pt x="210168" y="19898"/>
                    <a:pt x="265047" y="74777"/>
                    <a:pt x="265047" y="142473"/>
                  </a:cubicBez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19E82CA-A3A1-49A9-B6CD-F0D02E0EE23B}"/>
                </a:ext>
              </a:extLst>
            </p:cNvPr>
            <p:cNvSpPr/>
            <p:nvPr/>
          </p:nvSpPr>
          <p:spPr>
            <a:xfrm>
              <a:off x="3846501" y="2885258"/>
              <a:ext cx="254700" cy="254700"/>
            </a:xfrm>
            <a:custGeom>
              <a:avLst/>
              <a:gdLst>
                <a:gd name="connsiteX0" fmla="*/ 239577 w 254699"/>
                <a:gd name="connsiteY0" fmla="*/ 129738 h 254699"/>
                <a:gd name="connsiteX1" fmla="*/ 129738 w 254699"/>
                <a:gd name="connsiteY1" fmla="*/ 239577 h 254699"/>
                <a:gd name="connsiteX2" fmla="*/ 19898 w 254699"/>
                <a:gd name="connsiteY2" fmla="*/ 129738 h 254699"/>
                <a:gd name="connsiteX3" fmla="*/ 129738 w 254699"/>
                <a:gd name="connsiteY3" fmla="*/ 19898 h 254699"/>
                <a:gd name="connsiteX4" fmla="*/ 239577 w 254699"/>
                <a:gd name="connsiteY4" fmla="*/ 129738 h 25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699" h="254699">
                  <a:moveTo>
                    <a:pt x="239577" y="129738"/>
                  </a:moveTo>
                  <a:cubicBezTo>
                    <a:pt x="239577" y="190400"/>
                    <a:pt x="190400" y="239577"/>
                    <a:pt x="129738" y="239577"/>
                  </a:cubicBezTo>
                  <a:cubicBezTo>
                    <a:pt x="69075" y="239577"/>
                    <a:pt x="19898" y="190400"/>
                    <a:pt x="19898" y="129738"/>
                  </a:cubicBezTo>
                  <a:cubicBezTo>
                    <a:pt x="19898" y="69075"/>
                    <a:pt x="69075" y="19898"/>
                    <a:pt x="129738" y="19898"/>
                  </a:cubicBezTo>
                  <a:cubicBezTo>
                    <a:pt x="190400" y="19898"/>
                    <a:pt x="239577" y="69075"/>
                    <a:pt x="239577" y="129738"/>
                  </a:cubicBez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120B5B2-40A5-4A44-B0B2-57900E382C59}"/>
                </a:ext>
              </a:extLst>
            </p:cNvPr>
            <p:cNvSpPr/>
            <p:nvPr/>
          </p:nvSpPr>
          <p:spPr>
            <a:xfrm>
              <a:off x="3607720" y="2692641"/>
              <a:ext cx="143268" cy="143269"/>
            </a:xfrm>
            <a:custGeom>
              <a:avLst/>
              <a:gdLst>
                <a:gd name="connsiteX0" fmla="*/ 131329 w 143268"/>
                <a:gd name="connsiteY0" fmla="*/ 75614 h 143268"/>
                <a:gd name="connsiteX1" fmla="*/ 75614 w 143268"/>
                <a:gd name="connsiteY1" fmla="*/ 131329 h 143268"/>
                <a:gd name="connsiteX2" fmla="*/ 19898 w 143268"/>
                <a:gd name="connsiteY2" fmla="*/ 75614 h 143268"/>
                <a:gd name="connsiteX3" fmla="*/ 75614 w 143268"/>
                <a:gd name="connsiteY3" fmla="*/ 19898 h 143268"/>
                <a:gd name="connsiteX4" fmla="*/ 131329 w 143268"/>
                <a:gd name="connsiteY4" fmla="*/ 75614 h 1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268" h="143268">
                  <a:moveTo>
                    <a:pt x="131329" y="75614"/>
                  </a:moveTo>
                  <a:cubicBezTo>
                    <a:pt x="131329" y="106385"/>
                    <a:pt x="106385" y="131329"/>
                    <a:pt x="75614" y="131329"/>
                  </a:cubicBezTo>
                  <a:cubicBezTo>
                    <a:pt x="44843" y="131329"/>
                    <a:pt x="19898" y="106385"/>
                    <a:pt x="19898" y="75614"/>
                  </a:cubicBezTo>
                  <a:cubicBezTo>
                    <a:pt x="19898" y="44843"/>
                    <a:pt x="44843" y="19898"/>
                    <a:pt x="75614" y="19898"/>
                  </a:cubicBezTo>
                  <a:cubicBezTo>
                    <a:pt x="106385" y="19898"/>
                    <a:pt x="131329" y="44843"/>
                    <a:pt x="131329" y="75614"/>
                  </a:cubicBez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7EC29BA-6FAD-4A61-BAD9-141F30CCEF6E}"/>
                </a:ext>
              </a:extLst>
            </p:cNvPr>
            <p:cNvSpPr/>
            <p:nvPr/>
          </p:nvSpPr>
          <p:spPr>
            <a:xfrm>
              <a:off x="3926095" y="2714927"/>
              <a:ext cx="159187" cy="159187"/>
            </a:xfrm>
            <a:custGeom>
              <a:avLst/>
              <a:gdLst>
                <a:gd name="connsiteX0" fmla="*/ 147248 w 159187"/>
                <a:gd name="connsiteY0" fmla="*/ 83573 h 159187"/>
                <a:gd name="connsiteX1" fmla="*/ 83573 w 159187"/>
                <a:gd name="connsiteY1" fmla="*/ 147248 h 159187"/>
                <a:gd name="connsiteX2" fmla="*/ 19898 w 159187"/>
                <a:gd name="connsiteY2" fmla="*/ 83573 h 159187"/>
                <a:gd name="connsiteX3" fmla="*/ 83573 w 159187"/>
                <a:gd name="connsiteY3" fmla="*/ 19898 h 159187"/>
                <a:gd name="connsiteX4" fmla="*/ 147248 w 159187"/>
                <a:gd name="connsiteY4" fmla="*/ 83573 h 15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187" h="159187">
                  <a:moveTo>
                    <a:pt x="147248" y="83573"/>
                  </a:moveTo>
                  <a:cubicBezTo>
                    <a:pt x="147248" y="118740"/>
                    <a:pt x="118740" y="147248"/>
                    <a:pt x="83573" y="147248"/>
                  </a:cubicBezTo>
                  <a:cubicBezTo>
                    <a:pt x="48407" y="147248"/>
                    <a:pt x="19898" y="118740"/>
                    <a:pt x="19898" y="83573"/>
                  </a:cubicBezTo>
                  <a:cubicBezTo>
                    <a:pt x="19898" y="48407"/>
                    <a:pt x="48407" y="19898"/>
                    <a:pt x="83573" y="19898"/>
                  </a:cubicBezTo>
                  <a:cubicBezTo>
                    <a:pt x="118740" y="19898"/>
                    <a:pt x="147248" y="48407"/>
                    <a:pt x="147248" y="83573"/>
                  </a:cubicBez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8C22F0D-72B8-4B94-AC84-A66867AD12B1}"/>
                </a:ext>
              </a:extLst>
            </p:cNvPr>
            <p:cNvSpPr/>
            <p:nvPr/>
          </p:nvSpPr>
          <p:spPr>
            <a:xfrm>
              <a:off x="3758948" y="2819991"/>
              <a:ext cx="127350" cy="127350"/>
            </a:xfrm>
            <a:custGeom>
              <a:avLst/>
              <a:gdLst>
                <a:gd name="connsiteX0" fmla="*/ 118594 w 127349"/>
                <a:gd name="connsiteY0" fmla="*/ 69246 h 127349"/>
                <a:gd name="connsiteX1" fmla="*/ 69246 w 127349"/>
                <a:gd name="connsiteY1" fmla="*/ 118594 h 127349"/>
                <a:gd name="connsiteX2" fmla="*/ 19898 w 127349"/>
                <a:gd name="connsiteY2" fmla="*/ 69246 h 127349"/>
                <a:gd name="connsiteX3" fmla="*/ 69246 w 127349"/>
                <a:gd name="connsiteY3" fmla="*/ 19898 h 127349"/>
                <a:gd name="connsiteX4" fmla="*/ 118594 w 127349"/>
                <a:gd name="connsiteY4" fmla="*/ 69246 h 12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49" h="127349">
                  <a:moveTo>
                    <a:pt x="118594" y="69246"/>
                  </a:moveTo>
                  <a:cubicBezTo>
                    <a:pt x="118594" y="96501"/>
                    <a:pt x="96501" y="118594"/>
                    <a:pt x="69246" y="118594"/>
                  </a:cubicBezTo>
                  <a:cubicBezTo>
                    <a:pt x="41992" y="118594"/>
                    <a:pt x="19898" y="96501"/>
                    <a:pt x="19898" y="69246"/>
                  </a:cubicBezTo>
                  <a:cubicBezTo>
                    <a:pt x="19898" y="41992"/>
                    <a:pt x="41992" y="19898"/>
                    <a:pt x="69246" y="19898"/>
                  </a:cubicBezTo>
                  <a:cubicBezTo>
                    <a:pt x="96501" y="19898"/>
                    <a:pt x="118594" y="41992"/>
                    <a:pt x="118594" y="69246"/>
                  </a:cubicBez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F98EB3F-2BB4-4C6A-8CBA-6FB19A314A7B}"/>
                </a:ext>
              </a:extLst>
            </p:cNvPr>
            <p:cNvSpPr/>
            <p:nvPr/>
          </p:nvSpPr>
          <p:spPr>
            <a:xfrm>
              <a:off x="3534494" y="2831134"/>
              <a:ext cx="111431" cy="111431"/>
            </a:xfrm>
            <a:custGeom>
              <a:avLst/>
              <a:gdLst>
                <a:gd name="connsiteX0" fmla="*/ 105859 w 111431"/>
                <a:gd name="connsiteY0" fmla="*/ 62879 h 111431"/>
                <a:gd name="connsiteX1" fmla="*/ 62879 w 111431"/>
                <a:gd name="connsiteY1" fmla="*/ 105860 h 111431"/>
                <a:gd name="connsiteX2" fmla="*/ 19898 w 111431"/>
                <a:gd name="connsiteY2" fmla="*/ 62879 h 111431"/>
                <a:gd name="connsiteX3" fmla="*/ 62879 w 111431"/>
                <a:gd name="connsiteY3" fmla="*/ 19898 h 111431"/>
                <a:gd name="connsiteX4" fmla="*/ 105859 w 111431"/>
                <a:gd name="connsiteY4" fmla="*/ 62879 h 1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31" h="111431">
                  <a:moveTo>
                    <a:pt x="105859" y="62879"/>
                  </a:moveTo>
                  <a:cubicBezTo>
                    <a:pt x="105859" y="86616"/>
                    <a:pt x="86616" y="105860"/>
                    <a:pt x="62879" y="105860"/>
                  </a:cubicBezTo>
                  <a:cubicBezTo>
                    <a:pt x="39141" y="105860"/>
                    <a:pt x="19898" y="86616"/>
                    <a:pt x="19898" y="62879"/>
                  </a:cubicBezTo>
                  <a:cubicBezTo>
                    <a:pt x="19898" y="39141"/>
                    <a:pt x="39141" y="19898"/>
                    <a:pt x="62879" y="19898"/>
                  </a:cubicBezTo>
                  <a:cubicBezTo>
                    <a:pt x="86616" y="19898"/>
                    <a:pt x="105859" y="39141"/>
                    <a:pt x="105859" y="62879"/>
                  </a:cubicBez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37A6820-2D1C-4A38-8290-7361298C7B06}"/>
                </a:ext>
              </a:extLst>
            </p:cNvPr>
            <p:cNvGrpSpPr/>
            <p:nvPr/>
          </p:nvGrpSpPr>
          <p:grpSpPr>
            <a:xfrm>
              <a:off x="3817847" y="3307104"/>
              <a:ext cx="119391" cy="667051"/>
              <a:chOff x="3817847" y="3307104"/>
              <a:chExt cx="119391" cy="667051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01CC265-0A71-46D0-8AD3-CCE5A4B26AB1}"/>
                  </a:ext>
                </a:extLst>
              </p:cNvPr>
              <p:cNvSpPr/>
              <p:nvPr/>
            </p:nvSpPr>
            <p:spPr>
              <a:xfrm>
                <a:off x="3817847" y="3757603"/>
                <a:ext cx="111431" cy="95512"/>
              </a:xfrm>
              <a:custGeom>
                <a:avLst/>
                <a:gdLst>
                  <a:gd name="connsiteX0" fmla="*/ 74022 w 111431"/>
                  <a:gd name="connsiteY0" fmla="*/ 88349 h 95512"/>
                  <a:gd name="connsiteX1" fmla="*/ 72430 w 111431"/>
                  <a:gd name="connsiteY1" fmla="*/ 62879 h 95512"/>
                  <a:gd name="connsiteX2" fmla="*/ 81981 w 111431"/>
                  <a:gd name="connsiteY2" fmla="*/ 59695 h 95512"/>
                  <a:gd name="connsiteX3" fmla="*/ 86757 w 111431"/>
                  <a:gd name="connsiteY3" fmla="*/ 48552 h 95512"/>
                  <a:gd name="connsiteX4" fmla="*/ 83573 w 111431"/>
                  <a:gd name="connsiteY4" fmla="*/ 39001 h 95512"/>
                  <a:gd name="connsiteX5" fmla="*/ 77206 w 111431"/>
                  <a:gd name="connsiteY5" fmla="*/ 35817 h 95512"/>
                  <a:gd name="connsiteX6" fmla="*/ 70838 w 111431"/>
                  <a:gd name="connsiteY6" fmla="*/ 39001 h 95512"/>
                  <a:gd name="connsiteX7" fmla="*/ 66063 w 111431"/>
                  <a:gd name="connsiteY7" fmla="*/ 53328 h 95512"/>
                  <a:gd name="connsiteX8" fmla="*/ 54920 w 111431"/>
                  <a:gd name="connsiteY8" fmla="*/ 78798 h 95512"/>
                  <a:gd name="connsiteX9" fmla="*/ 37409 w 111431"/>
                  <a:gd name="connsiteY9" fmla="*/ 86757 h 95512"/>
                  <a:gd name="connsiteX10" fmla="*/ 24674 w 111431"/>
                  <a:gd name="connsiteY10" fmla="*/ 83573 h 95512"/>
                  <a:gd name="connsiteX11" fmla="*/ 15123 w 111431"/>
                  <a:gd name="connsiteY11" fmla="*/ 72430 h 95512"/>
                  <a:gd name="connsiteX12" fmla="*/ 11939 w 111431"/>
                  <a:gd name="connsiteY12" fmla="*/ 51736 h 95512"/>
                  <a:gd name="connsiteX13" fmla="*/ 18307 w 111431"/>
                  <a:gd name="connsiteY13" fmla="*/ 26266 h 95512"/>
                  <a:gd name="connsiteX14" fmla="*/ 37409 w 111431"/>
                  <a:gd name="connsiteY14" fmla="*/ 15123 h 95512"/>
                  <a:gd name="connsiteX15" fmla="*/ 39001 w 111431"/>
                  <a:gd name="connsiteY15" fmla="*/ 40593 h 95512"/>
                  <a:gd name="connsiteX16" fmla="*/ 31042 w 111431"/>
                  <a:gd name="connsiteY16" fmla="*/ 45368 h 95512"/>
                  <a:gd name="connsiteX17" fmla="*/ 27858 w 111431"/>
                  <a:gd name="connsiteY17" fmla="*/ 54920 h 95512"/>
                  <a:gd name="connsiteX18" fmla="*/ 29450 w 111431"/>
                  <a:gd name="connsiteY18" fmla="*/ 61287 h 95512"/>
                  <a:gd name="connsiteX19" fmla="*/ 34225 w 111431"/>
                  <a:gd name="connsiteY19" fmla="*/ 62879 h 95512"/>
                  <a:gd name="connsiteX20" fmla="*/ 37409 w 111431"/>
                  <a:gd name="connsiteY20" fmla="*/ 61287 h 95512"/>
                  <a:gd name="connsiteX21" fmla="*/ 40593 w 111431"/>
                  <a:gd name="connsiteY21" fmla="*/ 51736 h 95512"/>
                  <a:gd name="connsiteX22" fmla="*/ 48552 w 111431"/>
                  <a:gd name="connsiteY22" fmla="*/ 26266 h 95512"/>
                  <a:gd name="connsiteX23" fmla="*/ 58103 w 111431"/>
                  <a:gd name="connsiteY23" fmla="*/ 15123 h 95512"/>
                  <a:gd name="connsiteX24" fmla="*/ 70838 w 111431"/>
                  <a:gd name="connsiteY24" fmla="*/ 11939 h 95512"/>
                  <a:gd name="connsiteX25" fmla="*/ 86757 w 111431"/>
                  <a:gd name="connsiteY25" fmla="*/ 16715 h 95512"/>
                  <a:gd name="connsiteX26" fmla="*/ 97900 w 111431"/>
                  <a:gd name="connsiteY26" fmla="*/ 29450 h 95512"/>
                  <a:gd name="connsiteX27" fmla="*/ 101084 w 111431"/>
                  <a:gd name="connsiteY27" fmla="*/ 50144 h 95512"/>
                  <a:gd name="connsiteX28" fmla="*/ 93125 w 111431"/>
                  <a:gd name="connsiteY28" fmla="*/ 80390 h 95512"/>
                  <a:gd name="connsiteX29" fmla="*/ 74022 w 111431"/>
                  <a:gd name="connsiteY29" fmla="*/ 88349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1431" h="95512">
                    <a:moveTo>
                      <a:pt x="74022" y="88349"/>
                    </a:moveTo>
                    <a:lnTo>
                      <a:pt x="72430" y="62879"/>
                    </a:lnTo>
                    <a:cubicBezTo>
                      <a:pt x="77206" y="62879"/>
                      <a:pt x="80390" y="61287"/>
                      <a:pt x="81981" y="59695"/>
                    </a:cubicBezTo>
                    <a:cubicBezTo>
                      <a:pt x="85165" y="56512"/>
                      <a:pt x="86757" y="53328"/>
                      <a:pt x="86757" y="48552"/>
                    </a:cubicBezTo>
                    <a:cubicBezTo>
                      <a:pt x="86757" y="45368"/>
                      <a:pt x="85165" y="42185"/>
                      <a:pt x="83573" y="39001"/>
                    </a:cubicBezTo>
                    <a:cubicBezTo>
                      <a:pt x="81981" y="37409"/>
                      <a:pt x="80390" y="35817"/>
                      <a:pt x="77206" y="35817"/>
                    </a:cubicBezTo>
                    <a:cubicBezTo>
                      <a:pt x="75614" y="35817"/>
                      <a:pt x="72430" y="37409"/>
                      <a:pt x="70838" y="39001"/>
                    </a:cubicBezTo>
                    <a:cubicBezTo>
                      <a:pt x="69246" y="40593"/>
                      <a:pt x="67655" y="45368"/>
                      <a:pt x="66063" y="53328"/>
                    </a:cubicBezTo>
                    <a:cubicBezTo>
                      <a:pt x="62879" y="64471"/>
                      <a:pt x="59695" y="74022"/>
                      <a:pt x="54920" y="78798"/>
                    </a:cubicBezTo>
                    <a:cubicBezTo>
                      <a:pt x="50144" y="83573"/>
                      <a:pt x="45368" y="86757"/>
                      <a:pt x="37409" y="86757"/>
                    </a:cubicBezTo>
                    <a:cubicBezTo>
                      <a:pt x="32633" y="86757"/>
                      <a:pt x="29450" y="85165"/>
                      <a:pt x="24674" y="83573"/>
                    </a:cubicBezTo>
                    <a:cubicBezTo>
                      <a:pt x="19898" y="80390"/>
                      <a:pt x="18307" y="77206"/>
                      <a:pt x="15123" y="72430"/>
                    </a:cubicBezTo>
                    <a:cubicBezTo>
                      <a:pt x="13531" y="67655"/>
                      <a:pt x="11939" y="59695"/>
                      <a:pt x="11939" y="51736"/>
                    </a:cubicBezTo>
                    <a:cubicBezTo>
                      <a:pt x="11939" y="40593"/>
                      <a:pt x="13531" y="32633"/>
                      <a:pt x="18307" y="26266"/>
                    </a:cubicBezTo>
                    <a:cubicBezTo>
                      <a:pt x="23082" y="19898"/>
                      <a:pt x="29450" y="16715"/>
                      <a:pt x="37409" y="15123"/>
                    </a:cubicBezTo>
                    <a:lnTo>
                      <a:pt x="39001" y="40593"/>
                    </a:lnTo>
                    <a:cubicBezTo>
                      <a:pt x="35817" y="40593"/>
                      <a:pt x="32633" y="42185"/>
                      <a:pt x="31042" y="45368"/>
                    </a:cubicBezTo>
                    <a:cubicBezTo>
                      <a:pt x="29450" y="46960"/>
                      <a:pt x="27858" y="50144"/>
                      <a:pt x="27858" y="54920"/>
                    </a:cubicBezTo>
                    <a:cubicBezTo>
                      <a:pt x="27858" y="58103"/>
                      <a:pt x="27858" y="59695"/>
                      <a:pt x="29450" y="61287"/>
                    </a:cubicBezTo>
                    <a:cubicBezTo>
                      <a:pt x="31042" y="62879"/>
                      <a:pt x="32633" y="62879"/>
                      <a:pt x="34225" y="62879"/>
                    </a:cubicBezTo>
                    <a:cubicBezTo>
                      <a:pt x="35817" y="62879"/>
                      <a:pt x="37409" y="62879"/>
                      <a:pt x="37409" y="61287"/>
                    </a:cubicBezTo>
                    <a:cubicBezTo>
                      <a:pt x="39001" y="59695"/>
                      <a:pt x="39001" y="56512"/>
                      <a:pt x="40593" y="51736"/>
                    </a:cubicBezTo>
                    <a:cubicBezTo>
                      <a:pt x="43776" y="40593"/>
                      <a:pt x="45368" y="31042"/>
                      <a:pt x="48552" y="26266"/>
                    </a:cubicBezTo>
                    <a:cubicBezTo>
                      <a:pt x="51736" y="21490"/>
                      <a:pt x="54920" y="16715"/>
                      <a:pt x="58103" y="15123"/>
                    </a:cubicBezTo>
                    <a:cubicBezTo>
                      <a:pt x="61287" y="13531"/>
                      <a:pt x="66063" y="11939"/>
                      <a:pt x="70838" y="11939"/>
                    </a:cubicBezTo>
                    <a:cubicBezTo>
                      <a:pt x="77206" y="11939"/>
                      <a:pt x="81981" y="13531"/>
                      <a:pt x="86757" y="16715"/>
                    </a:cubicBezTo>
                    <a:cubicBezTo>
                      <a:pt x="91533" y="19898"/>
                      <a:pt x="94716" y="24674"/>
                      <a:pt x="97900" y="29450"/>
                    </a:cubicBezTo>
                    <a:cubicBezTo>
                      <a:pt x="101084" y="34225"/>
                      <a:pt x="101084" y="42185"/>
                      <a:pt x="101084" y="50144"/>
                    </a:cubicBezTo>
                    <a:cubicBezTo>
                      <a:pt x="101084" y="64471"/>
                      <a:pt x="97900" y="75614"/>
                      <a:pt x="93125" y="80390"/>
                    </a:cubicBezTo>
                    <a:cubicBezTo>
                      <a:pt x="89941" y="83573"/>
                      <a:pt x="81981" y="86757"/>
                      <a:pt x="74022" y="8834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70F89925-D246-410A-B202-A364778BDDFE}"/>
                  </a:ext>
                </a:extLst>
              </p:cNvPr>
              <p:cNvSpPr/>
              <p:nvPr/>
            </p:nvSpPr>
            <p:spPr>
              <a:xfrm>
                <a:off x="3843317" y="3673234"/>
                <a:ext cx="79594" cy="95512"/>
              </a:xfrm>
              <a:custGeom>
                <a:avLst/>
                <a:gdLst>
                  <a:gd name="connsiteX0" fmla="*/ 51736 w 79593"/>
                  <a:gd name="connsiteY0" fmla="*/ 34225 h 95512"/>
                  <a:gd name="connsiteX1" fmla="*/ 54920 w 79593"/>
                  <a:gd name="connsiteY1" fmla="*/ 11939 h 95512"/>
                  <a:gd name="connsiteX2" fmla="*/ 67655 w 79593"/>
                  <a:gd name="connsiteY2" fmla="*/ 18307 h 95512"/>
                  <a:gd name="connsiteX3" fmla="*/ 75614 w 79593"/>
                  <a:gd name="connsiteY3" fmla="*/ 29450 h 95512"/>
                  <a:gd name="connsiteX4" fmla="*/ 78798 w 79593"/>
                  <a:gd name="connsiteY4" fmla="*/ 46960 h 95512"/>
                  <a:gd name="connsiteX5" fmla="*/ 77206 w 79593"/>
                  <a:gd name="connsiteY5" fmla="*/ 62879 h 95512"/>
                  <a:gd name="connsiteX6" fmla="*/ 70838 w 79593"/>
                  <a:gd name="connsiteY6" fmla="*/ 74022 h 95512"/>
                  <a:gd name="connsiteX7" fmla="*/ 61287 w 79593"/>
                  <a:gd name="connsiteY7" fmla="*/ 81981 h 95512"/>
                  <a:gd name="connsiteX8" fmla="*/ 45368 w 79593"/>
                  <a:gd name="connsiteY8" fmla="*/ 85165 h 95512"/>
                  <a:gd name="connsiteX9" fmla="*/ 29450 w 79593"/>
                  <a:gd name="connsiteY9" fmla="*/ 81981 h 95512"/>
                  <a:gd name="connsiteX10" fmla="*/ 21490 w 79593"/>
                  <a:gd name="connsiteY10" fmla="*/ 75614 h 95512"/>
                  <a:gd name="connsiteX11" fmla="*/ 15123 w 79593"/>
                  <a:gd name="connsiteY11" fmla="*/ 67655 h 95512"/>
                  <a:gd name="connsiteX12" fmla="*/ 11939 w 79593"/>
                  <a:gd name="connsiteY12" fmla="*/ 50144 h 95512"/>
                  <a:gd name="connsiteX13" fmla="*/ 16715 w 79593"/>
                  <a:gd name="connsiteY13" fmla="*/ 26266 h 95512"/>
                  <a:gd name="connsiteX14" fmla="*/ 32633 w 79593"/>
                  <a:gd name="connsiteY14" fmla="*/ 15123 h 95512"/>
                  <a:gd name="connsiteX15" fmla="*/ 35817 w 79593"/>
                  <a:gd name="connsiteY15" fmla="*/ 37409 h 95512"/>
                  <a:gd name="connsiteX16" fmla="*/ 29450 w 79593"/>
                  <a:gd name="connsiteY16" fmla="*/ 40593 h 95512"/>
                  <a:gd name="connsiteX17" fmla="*/ 29450 w 79593"/>
                  <a:gd name="connsiteY17" fmla="*/ 46960 h 95512"/>
                  <a:gd name="connsiteX18" fmla="*/ 34225 w 79593"/>
                  <a:gd name="connsiteY18" fmla="*/ 56511 h 95512"/>
                  <a:gd name="connsiteX19" fmla="*/ 46960 w 79593"/>
                  <a:gd name="connsiteY19" fmla="*/ 59695 h 95512"/>
                  <a:gd name="connsiteX20" fmla="*/ 58103 w 79593"/>
                  <a:gd name="connsiteY20" fmla="*/ 56511 h 95512"/>
                  <a:gd name="connsiteX21" fmla="*/ 62879 w 79593"/>
                  <a:gd name="connsiteY21" fmla="*/ 46960 h 95512"/>
                  <a:gd name="connsiteX22" fmla="*/ 59695 w 79593"/>
                  <a:gd name="connsiteY22" fmla="*/ 39001 h 95512"/>
                  <a:gd name="connsiteX23" fmla="*/ 51736 w 79593"/>
                  <a:gd name="connsiteY23" fmla="*/ 34225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95512">
                    <a:moveTo>
                      <a:pt x="51736" y="34225"/>
                    </a:moveTo>
                    <a:lnTo>
                      <a:pt x="54920" y="11939"/>
                    </a:lnTo>
                    <a:cubicBezTo>
                      <a:pt x="59695" y="13531"/>
                      <a:pt x="64471" y="15123"/>
                      <a:pt x="67655" y="18307"/>
                    </a:cubicBezTo>
                    <a:cubicBezTo>
                      <a:pt x="70838" y="21490"/>
                      <a:pt x="74022" y="24674"/>
                      <a:pt x="75614" y="29450"/>
                    </a:cubicBezTo>
                    <a:cubicBezTo>
                      <a:pt x="77206" y="34225"/>
                      <a:pt x="78798" y="39001"/>
                      <a:pt x="78798" y="46960"/>
                    </a:cubicBezTo>
                    <a:cubicBezTo>
                      <a:pt x="78798" y="53328"/>
                      <a:pt x="78798" y="59695"/>
                      <a:pt x="77206" y="62879"/>
                    </a:cubicBezTo>
                    <a:cubicBezTo>
                      <a:pt x="75614" y="67655"/>
                      <a:pt x="74022" y="70838"/>
                      <a:pt x="70838" y="74022"/>
                    </a:cubicBezTo>
                    <a:cubicBezTo>
                      <a:pt x="67655" y="77206"/>
                      <a:pt x="64471" y="80389"/>
                      <a:pt x="61287" y="81981"/>
                    </a:cubicBezTo>
                    <a:cubicBezTo>
                      <a:pt x="56511" y="83573"/>
                      <a:pt x="51736" y="85165"/>
                      <a:pt x="45368" y="85165"/>
                    </a:cubicBezTo>
                    <a:cubicBezTo>
                      <a:pt x="39001" y="85165"/>
                      <a:pt x="34225" y="83573"/>
                      <a:pt x="29450" y="81981"/>
                    </a:cubicBezTo>
                    <a:cubicBezTo>
                      <a:pt x="26266" y="80389"/>
                      <a:pt x="23082" y="78798"/>
                      <a:pt x="21490" y="75614"/>
                    </a:cubicBezTo>
                    <a:cubicBezTo>
                      <a:pt x="18307" y="72430"/>
                      <a:pt x="16715" y="69246"/>
                      <a:pt x="15123" y="67655"/>
                    </a:cubicBezTo>
                    <a:cubicBezTo>
                      <a:pt x="13531" y="62879"/>
                      <a:pt x="11939" y="56511"/>
                      <a:pt x="11939" y="50144"/>
                    </a:cubicBezTo>
                    <a:cubicBezTo>
                      <a:pt x="11939" y="40593"/>
                      <a:pt x="13531" y="32633"/>
                      <a:pt x="16715" y="26266"/>
                    </a:cubicBezTo>
                    <a:cubicBezTo>
                      <a:pt x="19898" y="21490"/>
                      <a:pt x="26266" y="16715"/>
                      <a:pt x="32633" y="15123"/>
                    </a:cubicBezTo>
                    <a:lnTo>
                      <a:pt x="35817" y="37409"/>
                    </a:lnTo>
                    <a:cubicBezTo>
                      <a:pt x="32633" y="37409"/>
                      <a:pt x="31041" y="39001"/>
                      <a:pt x="29450" y="40593"/>
                    </a:cubicBezTo>
                    <a:cubicBezTo>
                      <a:pt x="29450" y="42185"/>
                      <a:pt x="29450" y="43776"/>
                      <a:pt x="29450" y="46960"/>
                    </a:cubicBezTo>
                    <a:cubicBezTo>
                      <a:pt x="29450" y="51736"/>
                      <a:pt x="31041" y="54920"/>
                      <a:pt x="34225" y="56511"/>
                    </a:cubicBezTo>
                    <a:cubicBezTo>
                      <a:pt x="37409" y="59695"/>
                      <a:pt x="42185" y="59695"/>
                      <a:pt x="46960" y="59695"/>
                    </a:cubicBezTo>
                    <a:cubicBezTo>
                      <a:pt x="51736" y="59695"/>
                      <a:pt x="56511" y="58103"/>
                      <a:pt x="58103" y="56511"/>
                    </a:cubicBezTo>
                    <a:cubicBezTo>
                      <a:pt x="61287" y="53328"/>
                      <a:pt x="62879" y="50144"/>
                      <a:pt x="62879" y="46960"/>
                    </a:cubicBezTo>
                    <a:cubicBezTo>
                      <a:pt x="62879" y="43776"/>
                      <a:pt x="61287" y="40593"/>
                      <a:pt x="59695" y="39001"/>
                    </a:cubicBezTo>
                    <a:cubicBezTo>
                      <a:pt x="58103" y="37409"/>
                      <a:pt x="56511" y="35817"/>
                      <a:pt x="51736" y="3422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EFE42AE-65A3-4729-8FB9-808C5AC03F82}"/>
                  </a:ext>
                </a:extLst>
              </p:cNvPr>
              <p:cNvSpPr/>
              <p:nvPr/>
            </p:nvSpPr>
            <p:spPr>
              <a:xfrm>
                <a:off x="3821031" y="3636621"/>
                <a:ext cx="111431" cy="47756"/>
              </a:xfrm>
              <a:custGeom>
                <a:avLst/>
                <a:gdLst>
                  <a:gd name="connsiteX0" fmla="*/ 11939 w 111431"/>
                  <a:gd name="connsiteY0" fmla="*/ 35817 h 47756"/>
                  <a:gd name="connsiteX1" fmla="*/ 11939 w 111431"/>
                  <a:gd name="connsiteY1" fmla="*/ 11939 h 47756"/>
                  <a:gd name="connsiteX2" fmla="*/ 27858 w 111431"/>
                  <a:gd name="connsiteY2" fmla="*/ 11939 h 47756"/>
                  <a:gd name="connsiteX3" fmla="*/ 27858 w 111431"/>
                  <a:gd name="connsiteY3" fmla="*/ 35817 h 47756"/>
                  <a:gd name="connsiteX4" fmla="*/ 11939 w 111431"/>
                  <a:gd name="connsiteY4" fmla="*/ 35817 h 47756"/>
                  <a:gd name="connsiteX5" fmla="*/ 35817 w 111431"/>
                  <a:gd name="connsiteY5" fmla="*/ 35817 h 47756"/>
                  <a:gd name="connsiteX6" fmla="*/ 35817 w 111431"/>
                  <a:gd name="connsiteY6" fmla="*/ 11939 h 47756"/>
                  <a:gd name="connsiteX7" fmla="*/ 99492 w 111431"/>
                  <a:gd name="connsiteY7" fmla="*/ 11939 h 47756"/>
                  <a:gd name="connsiteX8" fmla="*/ 99492 w 111431"/>
                  <a:gd name="connsiteY8" fmla="*/ 35817 h 47756"/>
                  <a:gd name="connsiteX9" fmla="*/ 35817 w 111431"/>
                  <a:gd name="connsiteY9" fmla="*/ 35817 h 47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431" h="47756">
                    <a:moveTo>
                      <a:pt x="11939" y="35817"/>
                    </a:moveTo>
                    <a:lnTo>
                      <a:pt x="11939" y="11939"/>
                    </a:lnTo>
                    <a:lnTo>
                      <a:pt x="27858" y="11939"/>
                    </a:lnTo>
                    <a:lnTo>
                      <a:pt x="27858" y="35817"/>
                    </a:lnTo>
                    <a:lnTo>
                      <a:pt x="11939" y="35817"/>
                    </a:lnTo>
                    <a:close/>
                    <a:moveTo>
                      <a:pt x="35817" y="35817"/>
                    </a:moveTo>
                    <a:lnTo>
                      <a:pt x="35817" y="11939"/>
                    </a:lnTo>
                    <a:lnTo>
                      <a:pt x="99492" y="11939"/>
                    </a:lnTo>
                    <a:lnTo>
                      <a:pt x="99492" y="35817"/>
                    </a:lnTo>
                    <a:lnTo>
                      <a:pt x="35817" y="35817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EA19C87F-7E34-45A1-A8FC-03C4972180D5}"/>
                  </a:ext>
                </a:extLst>
              </p:cNvPr>
              <p:cNvSpPr/>
              <p:nvPr/>
            </p:nvSpPr>
            <p:spPr>
              <a:xfrm>
                <a:off x="3844909" y="3550660"/>
                <a:ext cx="79594" cy="79594"/>
              </a:xfrm>
              <a:custGeom>
                <a:avLst/>
                <a:gdLst>
                  <a:gd name="connsiteX0" fmla="*/ 50144 w 79593"/>
                  <a:gd name="connsiteY0" fmla="*/ 13531 h 79593"/>
                  <a:gd name="connsiteX1" fmla="*/ 50144 w 79593"/>
                  <a:gd name="connsiteY1" fmla="*/ 61287 h 79593"/>
                  <a:gd name="connsiteX2" fmla="*/ 58103 w 79593"/>
                  <a:gd name="connsiteY2" fmla="*/ 58103 h 79593"/>
                  <a:gd name="connsiteX3" fmla="*/ 62879 w 79593"/>
                  <a:gd name="connsiteY3" fmla="*/ 48552 h 79593"/>
                  <a:gd name="connsiteX4" fmla="*/ 61287 w 79593"/>
                  <a:gd name="connsiteY4" fmla="*/ 42185 h 79593"/>
                  <a:gd name="connsiteX5" fmla="*/ 56511 w 79593"/>
                  <a:gd name="connsiteY5" fmla="*/ 37409 h 79593"/>
                  <a:gd name="connsiteX6" fmla="*/ 58103 w 79593"/>
                  <a:gd name="connsiteY6" fmla="*/ 13531 h 79593"/>
                  <a:gd name="connsiteX7" fmla="*/ 72430 w 79593"/>
                  <a:gd name="connsiteY7" fmla="*/ 26266 h 79593"/>
                  <a:gd name="connsiteX8" fmla="*/ 77206 w 79593"/>
                  <a:gd name="connsiteY8" fmla="*/ 48552 h 79593"/>
                  <a:gd name="connsiteX9" fmla="*/ 74022 w 79593"/>
                  <a:gd name="connsiteY9" fmla="*/ 67655 h 79593"/>
                  <a:gd name="connsiteX10" fmla="*/ 62879 w 79593"/>
                  <a:gd name="connsiteY10" fmla="*/ 78798 h 79593"/>
                  <a:gd name="connsiteX11" fmla="*/ 45368 w 79593"/>
                  <a:gd name="connsiteY11" fmla="*/ 83573 h 79593"/>
                  <a:gd name="connsiteX12" fmla="*/ 21490 w 79593"/>
                  <a:gd name="connsiteY12" fmla="*/ 74022 h 79593"/>
                  <a:gd name="connsiteX13" fmla="*/ 11939 w 79593"/>
                  <a:gd name="connsiteY13" fmla="*/ 48552 h 79593"/>
                  <a:gd name="connsiteX14" fmla="*/ 16715 w 79593"/>
                  <a:gd name="connsiteY14" fmla="*/ 27858 h 79593"/>
                  <a:gd name="connsiteX15" fmla="*/ 27858 w 79593"/>
                  <a:gd name="connsiteY15" fmla="*/ 16715 h 79593"/>
                  <a:gd name="connsiteX16" fmla="*/ 48552 w 79593"/>
                  <a:gd name="connsiteY16" fmla="*/ 11939 h 79593"/>
                  <a:gd name="connsiteX17" fmla="*/ 50144 w 79593"/>
                  <a:gd name="connsiteY17" fmla="*/ 11939 h 79593"/>
                  <a:gd name="connsiteX18" fmla="*/ 39001 w 79593"/>
                  <a:gd name="connsiteY18" fmla="*/ 37409 h 79593"/>
                  <a:gd name="connsiteX19" fmla="*/ 29450 w 79593"/>
                  <a:gd name="connsiteY19" fmla="*/ 40593 h 79593"/>
                  <a:gd name="connsiteX20" fmla="*/ 26266 w 79593"/>
                  <a:gd name="connsiteY20" fmla="*/ 48552 h 79593"/>
                  <a:gd name="connsiteX21" fmla="*/ 31042 w 79593"/>
                  <a:gd name="connsiteY21" fmla="*/ 58103 h 79593"/>
                  <a:gd name="connsiteX22" fmla="*/ 39001 w 79593"/>
                  <a:gd name="connsiteY22" fmla="*/ 61287 h 79593"/>
                  <a:gd name="connsiteX23" fmla="*/ 39001 w 79593"/>
                  <a:gd name="connsiteY23" fmla="*/ 37409 h 7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79593">
                    <a:moveTo>
                      <a:pt x="50144" y="13531"/>
                    </a:moveTo>
                    <a:lnTo>
                      <a:pt x="50144" y="61287"/>
                    </a:lnTo>
                    <a:cubicBezTo>
                      <a:pt x="53328" y="61287"/>
                      <a:pt x="56511" y="59695"/>
                      <a:pt x="58103" y="58103"/>
                    </a:cubicBezTo>
                    <a:cubicBezTo>
                      <a:pt x="61287" y="56511"/>
                      <a:pt x="62879" y="53328"/>
                      <a:pt x="62879" y="48552"/>
                    </a:cubicBezTo>
                    <a:cubicBezTo>
                      <a:pt x="62879" y="46960"/>
                      <a:pt x="62879" y="43776"/>
                      <a:pt x="61287" y="42185"/>
                    </a:cubicBezTo>
                    <a:cubicBezTo>
                      <a:pt x="61287" y="40593"/>
                      <a:pt x="59695" y="39001"/>
                      <a:pt x="56511" y="37409"/>
                    </a:cubicBezTo>
                    <a:lnTo>
                      <a:pt x="58103" y="13531"/>
                    </a:lnTo>
                    <a:cubicBezTo>
                      <a:pt x="64471" y="16715"/>
                      <a:pt x="69246" y="21490"/>
                      <a:pt x="72430" y="26266"/>
                    </a:cubicBezTo>
                    <a:cubicBezTo>
                      <a:pt x="75614" y="31042"/>
                      <a:pt x="77206" y="39001"/>
                      <a:pt x="77206" y="48552"/>
                    </a:cubicBezTo>
                    <a:cubicBezTo>
                      <a:pt x="77206" y="56511"/>
                      <a:pt x="75614" y="62879"/>
                      <a:pt x="74022" y="67655"/>
                    </a:cubicBezTo>
                    <a:cubicBezTo>
                      <a:pt x="72430" y="72430"/>
                      <a:pt x="67655" y="77206"/>
                      <a:pt x="62879" y="78798"/>
                    </a:cubicBezTo>
                    <a:cubicBezTo>
                      <a:pt x="58103" y="81981"/>
                      <a:pt x="51736" y="83573"/>
                      <a:pt x="45368" y="83573"/>
                    </a:cubicBezTo>
                    <a:cubicBezTo>
                      <a:pt x="35817" y="83573"/>
                      <a:pt x="27858" y="80390"/>
                      <a:pt x="21490" y="74022"/>
                    </a:cubicBezTo>
                    <a:cubicBezTo>
                      <a:pt x="15123" y="67655"/>
                      <a:pt x="11939" y="59695"/>
                      <a:pt x="11939" y="48552"/>
                    </a:cubicBezTo>
                    <a:cubicBezTo>
                      <a:pt x="11939" y="39001"/>
                      <a:pt x="13531" y="32633"/>
                      <a:pt x="16715" y="27858"/>
                    </a:cubicBezTo>
                    <a:cubicBezTo>
                      <a:pt x="19898" y="23082"/>
                      <a:pt x="23082" y="18306"/>
                      <a:pt x="27858" y="16715"/>
                    </a:cubicBezTo>
                    <a:cubicBezTo>
                      <a:pt x="32633" y="13531"/>
                      <a:pt x="39001" y="11939"/>
                      <a:pt x="48552" y="11939"/>
                    </a:cubicBezTo>
                    <a:lnTo>
                      <a:pt x="50144" y="11939"/>
                    </a:lnTo>
                    <a:close/>
                    <a:moveTo>
                      <a:pt x="39001" y="37409"/>
                    </a:moveTo>
                    <a:cubicBezTo>
                      <a:pt x="34225" y="37409"/>
                      <a:pt x="31042" y="39001"/>
                      <a:pt x="29450" y="40593"/>
                    </a:cubicBezTo>
                    <a:cubicBezTo>
                      <a:pt x="27858" y="42185"/>
                      <a:pt x="26266" y="45368"/>
                      <a:pt x="26266" y="48552"/>
                    </a:cubicBezTo>
                    <a:cubicBezTo>
                      <a:pt x="26266" y="51736"/>
                      <a:pt x="27858" y="54920"/>
                      <a:pt x="31042" y="58103"/>
                    </a:cubicBezTo>
                    <a:cubicBezTo>
                      <a:pt x="32633" y="59695"/>
                      <a:pt x="35817" y="61287"/>
                      <a:pt x="39001" y="61287"/>
                    </a:cubicBezTo>
                    <a:lnTo>
                      <a:pt x="39001" y="3740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7B6225E-7C9D-416D-831F-2454577CEE75}"/>
                  </a:ext>
                </a:extLst>
              </p:cNvPr>
              <p:cNvSpPr/>
              <p:nvPr/>
            </p:nvSpPr>
            <p:spPr>
              <a:xfrm>
                <a:off x="3841726" y="3474250"/>
                <a:ext cx="79594" cy="79594"/>
              </a:xfrm>
              <a:custGeom>
                <a:avLst/>
                <a:gdLst>
                  <a:gd name="connsiteX0" fmla="*/ 15123 w 79593"/>
                  <a:gd name="connsiteY0" fmla="*/ 78798 h 79593"/>
                  <a:gd name="connsiteX1" fmla="*/ 15123 w 79593"/>
                  <a:gd name="connsiteY1" fmla="*/ 56511 h 79593"/>
                  <a:gd name="connsiteX2" fmla="*/ 24674 w 79593"/>
                  <a:gd name="connsiteY2" fmla="*/ 56511 h 79593"/>
                  <a:gd name="connsiteX3" fmla="*/ 15123 w 79593"/>
                  <a:gd name="connsiteY3" fmla="*/ 46960 h 79593"/>
                  <a:gd name="connsiteX4" fmla="*/ 11939 w 79593"/>
                  <a:gd name="connsiteY4" fmla="*/ 34225 h 79593"/>
                  <a:gd name="connsiteX5" fmla="*/ 18307 w 79593"/>
                  <a:gd name="connsiteY5" fmla="*/ 18306 h 79593"/>
                  <a:gd name="connsiteX6" fmla="*/ 37409 w 79593"/>
                  <a:gd name="connsiteY6" fmla="*/ 11939 h 79593"/>
                  <a:gd name="connsiteX7" fmla="*/ 78798 w 79593"/>
                  <a:gd name="connsiteY7" fmla="*/ 11939 h 79593"/>
                  <a:gd name="connsiteX8" fmla="*/ 78798 w 79593"/>
                  <a:gd name="connsiteY8" fmla="*/ 35817 h 79593"/>
                  <a:gd name="connsiteX9" fmla="*/ 43776 w 79593"/>
                  <a:gd name="connsiteY9" fmla="*/ 35817 h 79593"/>
                  <a:gd name="connsiteX10" fmla="*/ 35817 w 79593"/>
                  <a:gd name="connsiteY10" fmla="*/ 37409 h 79593"/>
                  <a:gd name="connsiteX11" fmla="*/ 32633 w 79593"/>
                  <a:gd name="connsiteY11" fmla="*/ 43776 h 79593"/>
                  <a:gd name="connsiteX12" fmla="*/ 35817 w 79593"/>
                  <a:gd name="connsiteY12" fmla="*/ 50144 h 79593"/>
                  <a:gd name="connsiteX13" fmla="*/ 46960 w 79593"/>
                  <a:gd name="connsiteY13" fmla="*/ 53328 h 79593"/>
                  <a:gd name="connsiteX14" fmla="*/ 78798 w 79593"/>
                  <a:gd name="connsiteY14" fmla="*/ 53328 h 79593"/>
                  <a:gd name="connsiteX15" fmla="*/ 78798 w 79593"/>
                  <a:gd name="connsiteY15" fmla="*/ 77206 h 79593"/>
                  <a:gd name="connsiteX16" fmla="*/ 15123 w 79593"/>
                  <a:gd name="connsiteY16" fmla="*/ 77206 h 7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9593" h="79593">
                    <a:moveTo>
                      <a:pt x="15123" y="78798"/>
                    </a:moveTo>
                    <a:lnTo>
                      <a:pt x="15123" y="56511"/>
                    </a:lnTo>
                    <a:lnTo>
                      <a:pt x="24674" y="56511"/>
                    </a:lnTo>
                    <a:cubicBezTo>
                      <a:pt x="19898" y="53328"/>
                      <a:pt x="16715" y="50144"/>
                      <a:pt x="15123" y="46960"/>
                    </a:cubicBezTo>
                    <a:cubicBezTo>
                      <a:pt x="13531" y="43776"/>
                      <a:pt x="11939" y="39001"/>
                      <a:pt x="11939" y="34225"/>
                    </a:cubicBezTo>
                    <a:cubicBezTo>
                      <a:pt x="11939" y="27858"/>
                      <a:pt x="13531" y="23082"/>
                      <a:pt x="18307" y="18306"/>
                    </a:cubicBezTo>
                    <a:cubicBezTo>
                      <a:pt x="23082" y="13531"/>
                      <a:pt x="27858" y="11939"/>
                      <a:pt x="37409" y="11939"/>
                    </a:cubicBezTo>
                    <a:lnTo>
                      <a:pt x="78798" y="11939"/>
                    </a:lnTo>
                    <a:lnTo>
                      <a:pt x="78798" y="35817"/>
                    </a:lnTo>
                    <a:lnTo>
                      <a:pt x="43776" y="35817"/>
                    </a:lnTo>
                    <a:cubicBezTo>
                      <a:pt x="40593" y="35817"/>
                      <a:pt x="37409" y="35817"/>
                      <a:pt x="35817" y="37409"/>
                    </a:cubicBezTo>
                    <a:cubicBezTo>
                      <a:pt x="34225" y="39001"/>
                      <a:pt x="32633" y="40593"/>
                      <a:pt x="32633" y="43776"/>
                    </a:cubicBezTo>
                    <a:cubicBezTo>
                      <a:pt x="32633" y="46960"/>
                      <a:pt x="34225" y="48552"/>
                      <a:pt x="35817" y="50144"/>
                    </a:cubicBezTo>
                    <a:cubicBezTo>
                      <a:pt x="37409" y="51736"/>
                      <a:pt x="42185" y="53328"/>
                      <a:pt x="46960" y="53328"/>
                    </a:cubicBezTo>
                    <a:lnTo>
                      <a:pt x="78798" y="53328"/>
                    </a:lnTo>
                    <a:lnTo>
                      <a:pt x="78798" y="77206"/>
                    </a:lnTo>
                    <a:lnTo>
                      <a:pt x="15123" y="77206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DC7FB40-E238-4237-8E2B-CD81C43A8727}"/>
                  </a:ext>
                </a:extLst>
              </p:cNvPr>
              <p:cNvSpPr/>
              <p:nvPr/>
            </p:nvSpPr>
            <p:spPr>
              <a:xfrm>
                <a:off x="3844909" y="3389881"/>
                <a:ext cx="79594" cy="95512"/>
              </a:xfrm>
              <a:custGeom>
                <a:avLst/>
                <a:gdLst>
                  <a:gd name="connsiteX0" fmla="*/ 50144 w 79593"/>
                  <a:gd name="connsiteY0" fmla="*/ 34225 h 95512"/>
                  <a:gd name="connsiteX1" fmla="*/ 53328 w 79593"/>
                  <a:gd name="connsiteY1" fmla="*/ 11939 h 95512"/>
                  <a:gd name="connsiteX2" fmla="*/ 66063 w 79593"/>
                  <a:gd name="connsiteY2" fmla="*/ 18307 h 95512"/>
                  <a:gd name="connsiteX3" fmla="*/ 74022 w 79593"/>
                  <a:gd name="connsiteY3" fmla="*/ 29450 h 95512"/>
                  <a:gd name="connsiteX4" fmla="*/ 77206 w 79593"/>
                  <a:gd name="connsiteY4" fmla="*/ 46960 h 95512"/>
                  <a:gd name="connsiteX5" fmla="*/ 75614 w 79593"/>
                  <a:gd name="connsiteY5" fmla="*/ 62879 h 95512"/>
                  <a:gd name="connsiteX6" fmla="*/ 69246 w 79593"/>
                  <a:gd name="connsiteY6" fmla="*/ 74022 h 95512"/>
                  <a:gd name="connsiteX7" fmla="*/ 59695 w 79593"/>
                  <a:gd name="connsiteY7" fmla="*/ 81981 h 95512"/>
                  <a:gd name="connsiteX8" fmla="*/ 45368 w 79593"/>
                  <a:gd name="connsiteY8" fmla="*/ 85165 h 95512"/>
                  <a:gd name="connsiteX9" fmla="*/ 29450 w 79593"/>
                  <a:gd name="connsiteY9" fmla="*/ 81981 h 95512"/>
                  <a:gd name="connsiteX10" fmla="*/ 21490 w 79593"/>
                  <a:gd name="connsiteY10" fmla="*/ 75614 h 95512"/>
                  <a:gd name="connsiteX11" fmla="*/ 15123 w 79593"/>
                  <a:gd name="connsiteY11" fmla="*/ 67655 h 95512"/>
                  <a:gd name="connsiteX12" fmla="*/ 11939 w 79593"/>
                  <a:gd name="connsiteY12" fmla="*/ 50144 h 95512"/>
                  <a:gd name="connsiteX13" fmla="*/ 16715 w 79593"/>
                  <a:gd name="connsiteY13" fmla="*/ 26266 h 95512"/>
                  <a:gd name="connsiteX14" fmla="*/ 32633 w 79593"/>
                  <a:gd name="connsiteY14" fmla="*/ 15123 h 95512"/>
                  <a:gd name="connsiteX15" fmla="*/ 35817 w 79593"/>
                  <a:gd name="connsiteY15" fmla="*/ 37409 h 95512"/>
                  <a:gd name="connsiteX16" fmla="*/ 29450 w 79593"/>
                  <a:gd name="connsiteY16" fmla="*/ 40593 h 95512"/>
                  <a:gd name="connsiteX17" fmla="*/ 27858 w 79593"/>
                  <a:gd name="connsiteY17" fmla="*/ 46960 h 95512"/>
                  <a:gd name="connsiteX18" fmla="*/ 32633 w 79593"/>
                  <a:gd name="connsiteY18" fmla="*/ 56512 h 95512"/>
                  <a:gd name="connsiteX19" fmla="*/ 45368 w 79593"/>
                  <a:gd name="connsiteY19" fmla="*/ 59695 h 95512"/>
                  <a:gd name="connsiteX20" fmla="*/ 56511 w 79593"/>
                  <a:gd name="connsiteY20" fmla="*/ 56512 h 95512"/>
                  <a:gd name="connsiteX21" fmla="*/ 61287 w 79593"/>
                  <a:gd name="connsiteY21" fmla="*/ 46960 h 95512"/>
                  <a:gd name="connsiteX22" fmla="*/ 58103 w 79593"/>
                  <a:gd name="connsiteY22" fmla="*/ 39001 h 95512"/>
                  <a:gd name="connsiteX23" fmla="*/ 50144 w 79593"/>
                  <a:gd name="connsiteY23" fmla="*/ 34225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95512">
                    <a:moveTo>
                      <a:pt x="50144" y="34225"/>
                    </a:moveTo>
                    <a:lnTo>
                      <a:pt x="53328" y="11939"/>
                    </a:lnTo>
                    <a:cubicBezTo>
                      <a:pt x="58103" y="13531"/>
                      <a:pt x="62879" y="15123"/>
                      <a:pt x="66063" y="18307"/>
                    </a:cubicBezTo>
                    <a:cubicBezTo>
                      <a:pt x="69246" y="21490"/>
                      <a:pt x="72430" y="24674"/>
                      <a:pt x="74022" y="29450"/>
                    </a:cubicBezTo>
                    <a:cubicBezTo>
                      <a:pt x="75614" y="34225"/>
                      <a:pt x="77206" y="39001"/>
                      <a:pt x="77206" y="46960"/>
                    </a:cubicBezTo>
                    <a:cubicBezTo>
                      <a:pt x="77206" y="53328"/>
                      <a:pt x="77206" y="59695"/>
                      <a:pt x="75614" y="62879"/>
                    </a:cubicBezTo>
                    <a:cubicBezTo>
                      <a:pt x="74022" y="67655"/>
                      <a:pt x="72430" y="70838"/>
                      <a:pt x="69246" y="74022"/>
                    </a:cubicBezTo>
                    <a:cubicBezTo>
                      <a:pt x="66063" y="77206"/>
                      <a:pt x="62879" y="80390"/>
                      <a:pt x="59695" y="81981"/>
                    </a:cubicBezTo>
                    <a:cubicBezTo>
                      <a:pt x="56511" y="83573"/>
                      <a:pt x="51736" y="85165"/>
                      <a:pt x="45368" y="85165"/>
                    </a:cubicBezTo>
                    <a:cubicBezTo>
                      <a:pt x="39001" y="85165"/>
                      <a:pt x="34225" y="83573"/>
                      <a:pt x="29450" y="81981"/>
                    </a:cubicBezTo>
                    <a:cubicBezTo>
                      <a:pt x="26266" y="80390"/>
                      <a:pt x="23082" y="78798"/>
                      <a:pt x="21490" y="75614"/>
                    </a:cubicBezTo>
                    <a:cubicBezTo>
                      <a:pt x="18307" y="72430"/>
                      <a:pt x="16715" y="69246"/>
                      <a:pt x="15123" y="67655"/>
                    </a:cubicBezTo>
                    <a:cubicBezTo>
                      <a:pt x="13531" y="62879"/>
                      <a:pt x="11939" y="56512"/>
                      <a:pt x="11939" y="50144"/>
                    </a:cubicBezTo>
                    <a:cubicBezTo>
                      <a:pt x="11939" y="40593"/>
                      <a:pt x="13531" y="32633"/>
                      <a:pt x="16715" y="26266"/>
                    </a:cubicBezTo>
                    <a:cubicBezTo>
                      <a:pt x="19898" y="21490"/>
                      <a:pt x="26266" y="16715"/>
                      <a:pt x="32633" y="15123"/>
                    </a:cubicBezTo>
                    <a:lnTo>
                      <a:pt x="35817" y="37409"/>
                    </a:lnTo>
                    <a:cubicBezTo>
                      <a:pt x="32633" y="37409"/>
                      <a:pt x="31042" y="39001"/>
                      <a:pt x="29450" y="40593"/>
                    </a:cubicBezTo>
                    <a:cubicBezTo>
                      <a:pt x="27858" y="40593"/>
                      <a:pt x="27858" y="43776"/>
                      <a:pt x="27858" y="46960"/>
                    </a:cubicBezTo>
                    <a:cubicBezTo>
                      <a:pt x="27858" y="51736"/>
                      <a:pt x="29450" y="54920"/>
                      <a:pt x="32633" y="56512"/>
                    </a:cubicBezTo>
                    <a:cubicBezTo>
                      <a:pt x="35817" y="59695"/>
                      <a:pt x="40593" y="59695"/>
                      <a:pt x="45368" y="59695"/>
                    </a:cubicBezTo>
                    <a:cubicBezTo>
                      <a:pt x="50144" y="59695"/>
                      <a:pt x="54920" y="58103"/>
                      <a:pt x="56511" y="56512"/>
                    </a:cubicBezTo>
                    <a:cubicBezTo>
                      <a:pt x="59695" y="53328"/>
                      <a:pt x="61287" y="50144"/>
                      <a:pt x="61287" y="46960"/>
                    </a:cubicBezTo>
                    <a:cubicBezTo>
                      <a:pt x="61287" y="43776"/>
                      <a:pt x="59695" y="40593"/>
                      <a:pt x="58103" y="39001"/>
                    </a:cubicBezTo>
                    <a:cubicBezTo>
                      <a:pt x="56511" y="37409"/>
                      <a:pt x="54920" y="35817"/>
                      <a:pt x="50144" y="3422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5C9867A9-3526-4BEE-9B8F-F65CA604AB9B}"/>
                  </a:ext>
                </a:extLst>
              </p:cNvPr>
              <p:cNvSpPr/>
              <p:nvPr/>
            </p:nvSpPr>
            <p:spPr>
              <a:xfrm>
                <a:off x="3844909" y="3307104"/>
                <a:ext cx="79594" cy="95512"/>
              </a:xfrm>
              <a:custGeom>
                <a:avLst/>
                <a:gdLst>
                  <a:gd name="connsiteX0" fmla="*/ 50144 w 79593"/>
                  <a:gd name="connsiteY0" fmla="*/ 13531 h 95512"/>
                  <a:gd name="connsiteX1" fmla="*/ 50144 w 79593"/>
                  <a:gd name="connsiteY1" fmla="*/ 61287 h 95512"/>
                  <a:gd name="connsiteX2" fmla="*/ 58103 w 79593"/>
                  <a:gd name="connsiteY2" fmla="*/ 58103 h 95512"/>
                  <a:gd name="connsiteX3" fmla="*/ 62879 w 79593"/>
                  <a:gd name="connsiteY3" fmla="*/ 48552 h 95512"/>
                  <a:gd name="connsiteX4" fmla="*/ 61287 w 79593"/>
                  <a:gd name="connsiteY4" fmla="*/ 42185 h 95512"/>
                  <a:gd name="connsiteX5" fmla="*/ 56511 w 79593"/>
                  <a:gd name="connsiteY5" fmla="*/ 37409 h 95512"/>
                  <a:gd name="connsiteX6" fmla="*/ 58103 w 79593"/>
                  <a:gd name="connsiteY6" fmla="*/ 13531 h 95512"/>
                  <a:gd name="connsiteX7" fmla="*/ 72430 w 79593"/>
                  <a:gd name="connsiteY7" fmla="*/ 26266 h 95512"/>
                  <a:gd name="connsiteX8" fmla="*/ 77206 w 79593"/>
                  <a:gd name="connsiteY8" fmla="*/ 48552 h 95512"/>
                  <a:gd name="connsiteX9" fmla="*/ 74022 w 79593"/>
                  <a:gd name="connsiteY9" fmla="*/ 67655 h 95512"/>
                  <a:gd name="connsiteX10" fmla="*/ 62879 w 79593"/>
                  <a:gd name="connsiteY10" fmla="*/ 78798 h 95512"/>
                  <a:gd name="connsiteX11" fmla="*/ 45368 w 79593"/>
                  <a:gd name="connsiteY11" fmla="*/ 83573 h 95512"/>
                  <a:gd name="connsiteX12" fmla="*/ 21490 w 79593"/>
                  <a:gd name="connsiteY12" fmla="*/ 74022 h 95512"/>
                  <a:gd name="connsiteX13" fmla="*/ 11939 w 79593"/>
                  <a:gd name="connsiteY13" fmla="*/ 48552 h 95512"/>
                  <a:gd name="connsiteX14" fmla="*/ 16715 w 79593"/>
                  <a:gd name="connsiteY14" fmla="*/ 27858 h 95512"/>
                  <a:gd name="connsiteX15" fmla="*/ 27858 w 79593"/>
                  <a:gd name="connsiteY15" fmla="*/ 16715 h 95512"/>
                  <a:gd name="connsiteX16" fmla="*/ 48552 w 79593"/>
                  <a:gd name="connsiteY16" fmla="*/ 11939 h 95512"/>
                  <a:gd name="connsiteX17" fmla="*/ 50144 w 79593"/>
                  <a:gd name="connsiteY17" fmla="*/ 11939 h 95512"/>
                  <a:gd name="connsiteX18" fmla="*/ 39001 w 79593"/>
                  <a:gd name="connsiteY18" fmla="*/ 37409 h 95512"/>
                  <a:gd name="connsiteX19" fmla="*/ 29450 w 79593"/>
                  <a:gd name="connsiteY19" fmla="*/ 40593 h 95512"/>
                  <a:gd name="connsiteX20" fmla="*/ 26266 w 79593"/>
                  <a:gd name="connsiteY20" fmla="*/ 48552 h 95512"/>
                  <a:gd name="connsiteX21" fmla="*/ 31042 w 79593"/>
                  <a:gd name="connsiteY21" fmla="*/ 58103 h 95512"/>
                  <a:gd name="connsiteX22" fmla="*/ 39001 w 79593"/>
                  <a:gd name="connsiteY22" fmla="*/ 61287 h 95512"/>
                  <a:gd name="connsiteX23" fmla="*/ 39001 w 79593"/>
                  <a:gd name="connsiteY23" fmla="*/ 37409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95512">
                    <a:moveTo>
                      <a:pt x="50144" y="13531"/>
                    </a:moveTo>
                    <a:lnTo>
                      <a:pt x="50144" y="61287"/>
                    </a:lnTo>
                    <a:cubicBezTo>
                      <a:pt x="53328" y="61287"/>
                      <a:pt x="56511" y="59695"/>
                      <a:pt x="58103" y="58103"/>
                    </a:cubicBezTo>
                    <a:cubicBezTo>
                      <a:pt x="61287" y="56511"/>
                      <a:pt x="62879" y="53328"/>
                      <a:pt x="62879" y="48552"/>
                    </a:cubicBezTo>
                    <a:cubicBezTo>
                      <a:pt x="62879" y="46960"/>
                      <a:pt x="62879" y="43776"/>
                      <a:pt x="61287" y="42185"/>
                    </a:cubicBezTo>
                    <a:cubicBezTo>
                      <a:pt x="61287" y="40593"/>
                      <a:pt x="59695" y="39001"/>
                      <a:pt x="56511" y="37409"/>
                    </a:cubicBezTo>
                    <a:lnTo>
                      <a:pt x="58103" y="13531"/>
                    </a:lnTo>
                    <a:cubicBezTo>
                      <a:pt x="64471" y="16715"/>
                      <a:pt x="69246" y="21490"/>
                      <a:pt x="72430" y="26266"/>
                    </a:cubicBezTo>
                    <a:cubicBezTo>
                      <a:pt x="75614" y="31041"/>
                      <a:pt x="77206" y="39001"/>
                      <a:pt x="77206" y="48552"/>
                    </a:cubicBezTo>
                    <a:cubicBezTo>
                      <a:pt x="77206" y="56511"/>
                      <a:pt x="75614" y="62879"/>
                      <a:pt x="74022" y="67655"/>
                    </a:cubicBezTo>
                    <a:cubicBezTo>
                      <a:pt x="72430" y="72430"/>
                      <a:pt x="67655" y="77206"/>
                      <a:pt x="62879" y="78798"/>
                    </a:cubicBezTo>
                    <a:cubicBezTo>
                      <a:pt x="58103" y="81981"/>
                      <a:pt x="51736" y="83573"/>
                      <a:pt x="45368" y="83573"/>
                    </a:cubicBezTo>
                    <a:cubicBezTo>
                      <a:pt x="35817" y="83573"/>
                      <a:pt x="27858" y="80390"/>
                      <a:pt x="21490" y="74022"/>
                    </a:cubicBezTo>
                    <a:cubicBezTo>
                      <a:pt x="15123" y="67655"/>
                      <a:pt x="11939" y="59695"/>
                      <a:pt x="11939" y="48552"/>
                    </a:cubicBezTo>
                    <a:cubicBezTo>
                      <a:pt x="11939" y="39001"/>
                      <a:pt x="13531" y="32633"/>
                      <a:pt x="16715" y="27858"/>
                    </a:cubicBezTo>
                    <a:cubicBezTo>
                      <a:pt x="19898" y="23082"/>
                      <a:pt x="23082" y="18306"/>
                      <a:pt x="27858" y="16715"/>
                    </a:cubicBezTo>
                    <a:cubicBezTo>
                      <a:pt x="32633" y="13531"/>
                      <a:pt x="39001" y="11939"/>
                      <a:pt x="48552" y="11939"/>
                    </a:cubicBezTo>
                    <a:lnTo>
                      <a:pt x="50144" y="11939"/>
                    </a:lnTo>
                    <a:close/>
                    <a:moveTo>
                      <a:pt x="39001" y="37409"/>
                    </a:moveTo>
                    <a:cubicBezTo>
                      <a:pt x="34225" y="37409"/>
                      <a:pt x="31042" y="39001"/>
                      <a:pt x="29450" y="40593"/>
                    </a:cubicBezTo>
                    <a:cubicBezTo>
                      <a:pt x="27858" y="42185"/>
                      <a:pt x="26266" y="45368"/>
                      <a:pt x="26266" y="48552"/>
                    </a:cubicBezTo>
                    <a:cubicBezTo>
                      <a:pt x="26266" y="51736"/>
                      <a:pt x="27858" y="54920"/>
                      <a:pt x="31042" y="58103"/>
                    </a:cubicBezTo>
                    <a:cubicBezTo>
                      <a:pt x="32633" y="59695"/>
                      <a:pt x="35817" y="61287"/>
                      <a:pt x="39001" y="61287"/>
                    </a:cubicBezTo>
                    <a:lnTo>
                      <a:pt x="39001" y="3740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9EAD6424-AB4A-4C73-B8BF-456D7AA9B0B2}"/>
                  </a:ext>
                </a:extLst>
              </p:cNvPr>
              <p:cNvSpPr/>
              <p:nvPr/>
            </p:nvSpPr>
            <p:spPr>
              <a:xfrm>
                <a:off x="3825807" y="3862724"/>
                <a:ext cx="111431" cy="111431"/>
              </a:xfrm>
              <a:custGeom>
                <a:avLst/>
                <a:gdLst>
                  <a:gd name="connsiteX0" fmla="*/ 97900 w 111431"/>
                  <a:gd name="connsiteY0" fmla="*/ 61230 h 111431"/>
                  <a:gd name="connsiteX1" fmla="*/ 99492 w 111431"/>
                  <a:gd name="connsiteY1" fmla="*/ 64414 h 111431"/>
                  <a:gd name="connsiteX2" fmla="*/ 97900 w 111431"/>
                  <a:gd name="connsiteY2" fmla="*/ 67598 h 111431"/>
                  <a:gd name="connsiteX3" fmla="*/ 58103 w 111431"/>
                  <a:gd name="connsiteY3" fmla="*/ 110578 h 111431"/>
                  <a:gd name="connsiteX4" fmla="*/ 16715 w 111431"/>
                  <a:gd name="connsiteY4" fmla="*/ 99435 h 111431"/>
                  <a:gd name="connsiteX5" fmla="*/ 11939 w 111431"/>
                  <a:gd name="connsiteY5" fmla="*/ 85109 h 111431"/>
                  <a:gd name="connsiteX6" fmla="*/ 23082 w 111431"/>
                  <a:gd name="connsiteY6" fmla="*/ 62822 h 111431"/>
                  <a:gd name="connsiteX7" fmla="*/ 11939 w 111431"/>
                  <a:gd name="connsiteY7" fmla="*/ 40536 h 111431"/>
                  <a:gd name="connsiteX8" fmla="*/ 16715 w 111431"/>
                  <a:gd name="connsiteY8" fmla="*/ 26209 h 111431"/>
                  <a:gd name="connsiteX9" fmla="*/ 58103 w 111431"/>
                  <a:gd name="connsiteY9" fmla="*/ 15066 h 111431"/>
                  <a:gd name="connsiteX10" fmla="*/ 97900 w 111431"/>
                  <a:gd name="connsiteY10" fmla="*/ 61230 h 11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1431" h="111431">
                    <a:moveTo>
                      <a:pt x="97900" y="61230"/>
                    </a:moveTo>
                    <a:cubicBezTo>
                      <a:pt x="97900" y="62822"/>
                      <a:pt x="99492" y="62822"/>
                      <a:pt x="99492" y="64414"/>
                    </a:cubicBezTo>
                    <a:cubicBezTo>
                      <a:pt x="99492" y="66006"/>
                      <a:pt x="99492" y="67598"/>
                      <a:pt x="97900" y="67598"/>
                    </a:cubicBezTo>
                    <a:cubicBezTo>
                      <a:pt x="89941" y="77149"/>
                      <a:pt x="69246" y="104211"/>
                      <a:pt x="58103" y="110578"/>
                    </a:cubicBezTo>
                    <a:cubicBezTo>
                      <a:pt x="43776" y="118538"/>
                      <a:pt x="24674" y="113762"/>
                      <a:pt x="16715" y="99435"/>
                    </a:cubicBezTo>
                    <a:cubicBezTo>
                      <a:pt x="13531" y="94660"/>
                      <a:pt x="11939" y="89884"/>
                      <a:pt x="11939" y="85109"/>
                    </a:cubicBezTo>
                    <a:cubicBezTo>
                      <a:pt x="11939" y="77149"/>
                      <a:pt x="16715" y="69190"/>
                      <a:pt x="23082" y="62822"/>
                    </a:cubicBezTo>
                    <a:cubicBezTo>
                      <a:pt x="15123" y="58047"/>
                      <a:pt x="11939" y="48495"/>
                      <a:pt x="11939" y="40536"/>
                    </a:cubicBezTo>
                    <a:cubicBezTo>
                      <a:pt x="11939" y="35761"/>
                      <a:pt x="13531" y="30985"/>
                      <a:pt x="16715" y="26209"/>
                    </a:cubicBezTo>
                    <a:cubicBezTo>
                      <a:pt x="24674" y="11882"/>
                      <a:pt x="43776" y="8699"/>
                      <a:pt x="58103" y="15066"/>
                    </a:cubicBezTo>
                    <a:cubicBezTo>
                      <a:pt x="69246" y="24617"/>
                      <a:pt x="89941" y="51679"/>
                      <a:pt x="97900" y="612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A840A32-9BA2-4BED-8815-55AB6E2139A0}"/>
                </a:ext>
              </a:extLst>
            </p:cNvPr>
            <p:cNvSpPr/>
            <p:nvPr/>
          </p:nvSpPr>
          <p:spPr>
            <a:xfrm>
              <a:off x="3973851" y="2622599"/>
              <a:ext cx="95512" cy="95512"/>
            </a:xfrm>
            <a:custGeom>
              <a:avLst/>
              <a:gdLst>
                <a:gd name="connsiteX0" fmla="*/ 45368 w 95512"/>
                <a:gd name="connsiteY0" fmla="*/ 46960 h 95512"/>
                <a:gd name="connsiteX1" fmla="*/ 27858 w 95512"/>
                <a:gd name="connsiteY1" fmla="*/ 46960 h 95512"/>
                <a:gd name="connsiteX2" fmla="*/ 19898 w 95512"/>
                <a:gd name="connsiteY2" fmla="*/ 56511 h 95512"/>
                <a:gd name="connsiteX3" fmla="*/ 29450 w 95512"/>
                <a:gd name="connsiteY3" fmla="*/ 64471 h 95512"/>
                <a:gd name="connsiteX4" fmla="*/ 46960 w 95512"/>
                <a:gd name="connsiteY4" fmla="*/ 64471 h 95512"/>
                <a:gd name="connsiteX5" fmla="*/ 46960 w 95512"/>
                <a:gd name="connsiteY5" fmla="*/ 81981 h 95512"/>
                <a:gd name="connsiteX6" fmla="*/ 56512 w 95512"/>
                <a:gd name="connsiteY6" fmla="*/ 89941 h 95512"/>
                <a:gd name="connsiteX7" fmla="*/ 64471 w 95512"/>
                <a:gd name="connsiteY7" fmla="*/ 80390 h 95512"/>
                <a:gd name="connsiteX8" fmla="*/ 64471 w 95512"/>
                <a:gd name="connsiteY8" fmla="*/ 62879 h 95512"/>
                <a:gd name="connsiteX9" fmla="*/ 81981 w 95512"/>
                <a:gd name="connsiteY9" fmla="*/ 62879 h 95512"/>
                <a:gd name="connsiteX10" fmla="*/ 89941 w 95512"/>
                <a:gd name="connsiteY10" fmla="*/ 53328 h 95512"/>
                <a:gd name="connsiteX11" fmla="*/ 80390 w 95512"/>
                <a:gd name="connsiteY11" fmla="*/ 45368 h 95512"/>
                <a:gd name="connsiteX12" fmla="*/ 62879 w 95512"/>
                <a:gd name="connsiteY12" fmla="*/ 45368 h 95512"/>
                <a:gd name="connsiteX13" fmla="*/ 62879 w 95512"/>
                <a:gd name="connsiteY13" fmla="*/ 27858 h 95512"/>
                <a:gd name="connsiteX14" fmla="*/ 53328 w 95512"/>
                <a:gd name="connsiteY14" fmla="*/ 19898 h 95512"/>
                <a:gd name="connsiteX15" fmla="*/ 45368 w 95512"/>
                <a:gd name="connsiteY15" fmla="*/ 29450 h 95512"/>
                <a:gd name="connsiteX16" fmla="*/ 45368 w 95512"/>
                <a:gd name="connsiteY16" fmla="*/ 46960 h 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512" h="95512">
                  <a:moveTo>
                    <a:pt x="45368" y="46960"/>
                  </a:moveTo>
                  <a:lnTo>
                    <a:pt x="27858" y="46960"/>
                  </a:lnTo>
                  <a:cubicBezTo>
                    <a:pt x="23082" y="46960"/>
                    <a:pt x="19898" y="51736"/>
                    <a:pt x="19898" y="56511"/>
                  </a:cubicBezTo>
                  <a:cubicBezTo>
                    <a:pt x="19898" y="61287"/>
                    <a:pt x="24674" y="66063"/>
                    <a:pt x="29450" y="64471"/>
                  </a:cubicBezTo>
                  <a:lnTo>
                    <a:pt x="46960" y="64471"/>
                  </a:lnTo>
                  <a:lnTo>
                    <a:pt x="46960" y="81981"/>
                  </a:lnTo>
                  <a:cubicBezTo>
                    <a:pt x="46960" y="86757"/>
                    <a:pt x="51736" y="89941"/>
                    <a:pt x="56512" y="89941"/>
                  </a:cubicBezTo>
                  <a:cubicBezTo>
                    <a:pt x="61287" y="89941"/>
                    <a:pt x="66063" y="85165"/>
                    <a:pt x="64471" y="80390"/>
                  </a:cubicBezTo>
                  <a:lnTo>
                    <a:pt x="64471" y="62879"/>
                  </a:lnTo>
                  <a:lnTo>
                    <a:pt x="81981" y="62879"/>
                  </a:lnTo>
                  <a:cubicBezTo>
                    <a:pt x="86757" y="62879"/>
                    <a:pt x="89941" y="58103"/>
                    <a:pt x="89941" y="53328"/>
                  </a:cubicBezTo>
                  <a:cubicBezTo>
                    <a:pt x="89941" y="48552"/>
                    <a:pt x="85165" y="43776"/>
                    <a:pt x="80390" y="45368"/>
                  </a:cubicBezTo>
                  <a:lnTo>
                    <a:pt x="62879" y="45368"/>
                  </a:lnTo>
                  <a:lnTo>
                    <a:pt x="62879" y="27858"/>
                  </a:lnTo>
                  <a:cubicBezTo>
                    <a:pt x="62879" y="23082"/>
                    <a:pt x="58103" y="19898"/>
                    <a:pt x="53328" y="19898"/>
                  </a:cubicBezTo>
                  <a:cubicBezTo>
                    <a:pt x="48552" y="19898"/>
                    <a:pt x="43776" y="24674"/>
                    <a:pt x="45368" y="29450"/>
                  </a:cubicBezTo>
                  <a:lnTo>
                    <a:pt x="45368" y="46960"/>
                  </a:ln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6634780-C234-481F-9D3E-47E569435E31}"/>
                </a:ext>
              </a:extLst>
            </p:cNvPr>
            <p:cNvSpPr/>
            <p:nvPr/>
          </p:nvSpPr>
          <p:spPr>
            <a:xfrm>
              <a:off x="3832970" y="3105732"/>
              <a:ext cx="95512" cy="79594"/>
            </a:xfrm>
            <a:custGeom>
              <a:avLst/>
              <a:gdLst>
                <a:gd name="connsiteX0" fmla="*/ 36613 w 95512"/>
                <a:gd name="connsiteY0" fmla="*/ 47756 h 79593"/>
                <a:gd name="connsiteX1" fmla="*/ 23878 w 95512"/>
                <a:gd name="connsiteY1" fmla="*/ 60491 h 79593"/>
                <a:gd name="connsiteX2" fmla="*/ 23878 w 95512"/>
                <a:gd name="connsiteY2" fmla="*/ 73226 h 79593"/>
                <a:gd name="connsiteX3" fmla="*/ 36613 w 95512"/>
                <a:gd name="connsiteY3" fmla="*/ 73226 h 79593"/>
                <a:gd name="connsiteX4" fmla="*/ 49348 w 95512"/>
                <a:gd name="connsiteY4" fmla="*/ 60491 h 79593"/>
                <a:gd name="connsiteX5" fmla="*/ 62083 w 95512"/>
                <a:gd name="connsiteY5" fmla="*/ 73226 h 79593"/>
                <a:gd name="connsiteX6" fmla="*/ 74818 w 95512"/>
                <a:gd name="connsiteY6" fmla="*/ 73226 h 79593"/>
                <a:gd name="connsiteX7" fmla="*/ 74818 w 95512"/>
                <a:gd name="connsiteY7" fmla="*/ 60491 h 79593"/>
                <a:gd name="connsiteX8" fmla="*/ 60491 w 95512"/>
                <a:gd name="connsiteY8" fmla="*/ 47756 h 79593"/>
                <a:gd name="connsiteX9" fmla="*/ 73226 w 95512"/>
                <a:gd name="connsiteY9" fmla="*/ 35021 h 79593"/>
                <a:gd name="connsiteX10" fmla="*/ 73226 w 95512"/>
                <a:gd name="connsiteY10" fmla="*/ 22286 h 79593"/>
                <a:gd name="connsiteX11" fmla="*/ 60491 w 95512"/>
                <a:gd name="connsiteY11" fmla="*/ 22286 h 79593"/>
                <a:gd name="connsiteX12" fmla="*/ 47756 w 95512"/>
                <a:gd name="connsiteY12" fmla="*/ 35021 h 79593"/>
                <a:gd name="connsiteX13" fmla="*/ 35021 w 95512"/>
                <a:gd name="connsiteY13" fmla="*/ 22286 h 79593"/>
                <a:gd name="connsiteX14" fmla="*/ 22286 w 95512"/>
                <a:gd name="connsiteY14" fmla="*/ 22286 h 79593"/>
                <a:gd name="connsiteX15" fmla="*/ 22286 w 95512"/>
                <a:gd name="connsiteY15" fmla="*/ 35021 h 79593"/>
                <a:gd name="connsiteX16" fmla="*/ 36613 w 95512"/>
                <a:gd name="connsiteY16" fmla="*/ 47756 h 7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512" h="79593">
                  <a:moveTo>
                    <a:pt x="36613" y="47756"/>
                  </a:moveTo>
                  <a:lnTo>
                    <a:pt x="23878" y="60491"/>
                  </a:lnTo>
                  <a:cubicBezTo>
                    <a:pt x="20694" y="63675"/>
                    <a:pt x="20694" y="70042"/>
                    <a:pt x="23878" y="73226"/>
                  </a:cubicBezTo>
                  <a:cubicBezTo>
                    <a:pt x="27062" y="76410"/>
                    <a:pt x="33429" y="76410"/>
                    <a:pt x="36613" y="73226"/>
                  </a:cubicBezTo>
                  <a:lnTo>
                    <a:pt x="49348" y="60491"/>
                  </a:lnTo>
                  <a:lnTo>
                    <a:pt x="62083" y="73226"/>
                  </a:lnTo>
                  <a:cubicBezTo>
                    <a:pt x="65267" y="76410"/>
                    <a:pt x="71634" y="76410"/>
                    <a:pt x="74818" y="73226"/>
                  </a:cubicBezTo>
                  <a:cubicBezTo>
                    <a:pt x="78002" y="70042"/>
                    <a:pt x="78002" y="63675"/>
                    <a:pt x="74818" y="60491"/>
                  </a:cubicBezTo>
                  <a:lnTo>
                    <a:pt x="60491" y="47756"/>
                  </a:lnTo>
                  <a:lnTo>
                    <a:pt x="73226" y="35021"/>
                  </a:lnTo>
                  <a:cubicBezTo>
                    <a:pt x="76410" y="31837"/>
                    <a:pt x="76410" y="25470"/>
                    <a:pt x="73226" y="22286"/>
                  </a:cubicBezTo>
                  <a:cubicBezTo>
                    <a:pt x="70042" y="19102"/>
                    <a:pt x="63675" y="19102"/>
                    <a:pt x="60491" y="22286"/>
                  </a:cubicBezTo>
                  <a:lnTo>
                    <a:pt x="47756" y="35021"/>
                  </a:lnTo>
                  <a:lnTo>
                    <a:pt x="35021" y="22286"/>
                  </a:lnTo>
                  <a:cubicBezTo>
                    <a:pt x="31837" y="19102"/>
                    <a:pt x="25470" y="19102"/>
                    <a:pt x="22286" y="22286"/>
                  </a:cubicBezTo>
                  <a:cubicBezTo>
                    <a:pt x="19102" y="25470"/>
                    <a:pt x="19102" y="31837"/>
                    <a:pt x="22286" y="35021"/>
                  </a:cubicBezTo>
                  <a:lnTo>
                    <a:pt x="36613" y="47756"/>
                  </a:lnTo>
                  <a:close/>
                </a:path>
              </a:pathLst>
            </a:custGeom>
            <a:solidFill>
              <a:srgbClr val="5AB4E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C62F10E-9867-454D-AEA7-6006226B49BD}"/>
                </a:ext>
              </a:extLst>
            </p:cNvPr>
            <p:cNvSpPr/>
            <p:nvPr/>
          </p:nvSpPr>
          <p:spPr>
            <a:xfrm>
              <a:off x="3682538" y="2975994"/>
              <a:ext cx="95512" cy="95512"/>
            </a:xfrm>
            <a:custGeom>
              <a:avLst/>
              <a:gdLst>
                <a:gd name="connsiteX0" fmla="*/ 83573 w 95512"/>
                <a:gd name="connsiteY0" fmla="*/ 51736 h 95512"/>
                <a:gd name="connsiteX1" fmla="*/ 51736 w 95512"/>
                <a:gd name="connsiteY1" fmla="*/ 83573 h 95512"/>
                <a:gd name="connsiteX2" fmla="*/ 19898 w 95512"/>
                <a:gd name="connsiteY2" fmla="*/ 51736 h 95512"/>
                <a:gd name="connsiteX3" fmla="*/ 51736 w 95512"/>
                <a:gd name="connsiteY3" fmla="*/ 19898 h 95512"/>
                <a:gd name="connsiteX4" fmla="*/ 83573 w 95512"/>
                <a:gd name="connsiteY4" fmla="*/ 51736 h 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12" h="95512">
                  <a:moveTo>
                    <a:pt x="83573" y="51736"/>
                  </a:moveTo>
                  <a:cubicBezTo>
                    <a:pt x="83573" y="69319"/>
                    <a:pt x="69319" y="83573"/>
                    <a:pt x="51736" y="83573"/>
                  </a:cubicBezTo>
                  <a:cubicBezTo>
                    <a:pt x="34152" y="83573"/>
                    <a:pt x="19898" y="69319"/>
                    <a:pt x="19898" y="51736"/>
                  </a:cubicBezTo>
                  <a:cubicBezTo>
                    <a:pt x="19898" y="34153"/>
                    <a:pt x="34152" y="19898"/>
                    <a:pt x="51736" y="19898"/>
                  </a:cubicBezTo>
                  <a:cubicBezTo>
                    <a:pt x="69319" y="19898"/>
                    <a:pt x="83573" y="34153"/>
                    <a:pt x="83573" y="51736"/>
                  </a:cubicBezTo>
                  <a:close/>
                </a:path>
              </a:pathLst>
            </a:custGeom>
            <a:solidFill>
              <a:schemeClr val="bg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50805FF-A71C-431E-A46B-8DC8DC080511}"/>
                </a:ext>
              </a:extLst>
            </p:cNvPr>
            <p:cNvSpPr/>
            <p:nvPr/>
          </p:nvSpPr>
          <p:spPr>
            <a:xfrm>
              <a:off x="3539270" y="2619415"/>
              <a:ext cx="95512" cy="95512"/>
            </a:xfrm>
            <a:custGeom>
              <a:avLst/>
              <a:gdLst>
                <a:gd name="connsiteX0" fmla="*/ 83573 w 95512"/>
                <a:gd name="connsiteY0" fmla="*/ 51736 h 95512"/>
                <a:gd name="connsiteX1" fmla="*/ 51736 w 95512"/>
                <a:gd name="connsiteY1" fmla="*/ 83573 h 95512"/>
                <a:gd name="connsiteX2" fmla="*/ 19898 w 95512"/>
                <a:gd name="connsiteY2" fmla="*/ 51736 h 95512"/>
                <a:gd name="connsiteX3" fmla="*/ 51736 w 95512"/>
                <a:gd name="connsiteY3" fmla="*/ 19898 h 95512"/>
                <a:gd name="connsiteX4" fmla="*/ 83573 w 95512"/>
                <a:gd name="connsiteY4" fmla="*/ 51736 h 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12" h="95512">
                  <a:moveTo>
                    <a:pt x="83573" y="51736"/>
                  </a:moveTo>
                  <a:cubicBezTo>
                    <a:pt x="83573" y="69319"/>
                    <a:pt x="69319" y="83573"/>
                    <a:pt x="51736" y="83573"/>
                  </a:cubicBezTo>
                  <a:cubicBezTo>
                    <a:pt x="34152" y="83573"/>
                    <a:pt x="19898" y="69319"/>
                    <a:pt x="19898" y="51736"/>
                  </a:cubicBezTo>
                  <a:cubicBezTo>
                    <a:pt x="19898" y="34153"/>
                    <a:pt x="34152" y="19898"/>
                    <a:pt x="51736" y="19898"/>
                  </a:cubicBezTo>
                  <a:cubicBezTo>
                    <a:pt x="69319" y="19898"/>
                    <a:pt x="83573" y="34153"/>
                    <a:pt x="83573" y="51736"/>
                  </a:cubicBezTo>
                  <a:close/>
                </a:path>
              </a:pathLst>
            </a:custGeom>
            <a:solidFill>
              <a:schemeClr val="bg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7DB54E0-67C1-48AA-962C-C9570CF07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4184811" y="6259567"/>
            <a:ext cx="1721437" cy="598432"/>
            <a:chOff x="8728670" y="6273383"/>
            <a:chExt cx="1239937" cy="431046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2D6BFB37-1A25-451E-AF96-E1702E296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2620124" y="6137627"/>
            <a:ext cx="3906498" cy="720372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E6AC9028-2FB5-4F8B-982D-28553FCC5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3102259" y="1196814"/>
            <a:ext cx="2165100" cy="1775382"/>
            <a:chOff x="5439830" y="681154"/>
            <a:chExt cx="1789339" cy="1467258"/>
          </a:xfrm>
        </p:grpSpPr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A06DC284-D574-4B58-97C1-4EAB238D2897}"/>
                </a:ext>
              </a:extLst>
            </p:cNvPr>
            <p:cNvGrpSpPr/>
            <p:nvPr/>
          </p:nvGrpSpPr>
          <p:grpSpPr>
            <a:xfrm>
              <a:off x="5640835" y="1300386"/>
              <a:ext cx="1392651" cy="432677"/>
              <a:chOff x="5688118" y="650074"/>
              <a:chExt cx="1392651" cy="432677"/>
            </a:xfrm>
          </p:grpSpPr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38B66773-1E70-4159-8710-7FC0A6CDB07B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3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Launch</a:t>
                </a:r>
                <a:endParaRPr lang="en-US" sz="2800" b="1" dirty="0">
                  <a:ln w="28575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5210FCC1-A696-41FE-B439-DA046C521321}"/>
                  </a:ext>
                </a:extLst>
              </p:cNvPr>
              <p:cNvSpPr txBox="1"/>
              <p:nvPr/>
            </p:nvSpPr>
            <p:spPr>
              <a:xfrm>
                <a:off x="5688118" y="650074"/>
                <a:ext cx="1392273" cy="43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accent5"/>
                    </a:solidFill>
                    <a:latin typeface="+mj-lt"/>
                  </a:rPr>
                  <a:t>Launch</a:t>
                </a:r>
                <a:endParaRPr lang="en-US" sz="2800" b="1" dirty="0">
                  <a:solidFill>
                    <a:schemeClr val="accent5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4427" y="616835"/>
            <a:ext cx="759460" cy="2940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750" dirty="0">
                <a:latin typeface="Times New Roman"/>
                <a:cs typeface="Times New Roman"/>
              </a:rPr>
              <a:t>Soal</a:t>
            </a:r>
            <a:r>
              <a:rPr sz="1750" spc="-5" dirty="0">
                <a:latin typeface="Times New Roman"/>
                <a:cs typeface="Times New Roman"/>
              </a:rPr>
              <a:t> </a:t>
            </a:r>
            <a:r>
              <a:rPr sz="1750" spc="-25" dirty="0">
                <a:latin typeface="Times New Roman"/>
                <a:cs typeface="Times New Roman"/>
              </a:rPr>
              <a:t>02.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25739" y="796536"/>
            <a:ext cx="950594" cy="0"/>
          </a:xfrm>
          <a:custGeom>
            <a:avLst/>
            <a:gdLst/>
            <a:ahLst/>
            <a:cxnLst/>
            <a:rect l="l" t="t" r="r" b="b"/>
            <a:pathLst>
              <a:path w="950594">
                <a:moveTo>
                  <a:pt x="0" y="0"/>
                </a:moveTo>
                <a:lnTo>
                  <a:pt x="950231" y="0"/>
                </a:lnTo>
              </a:path>
            </a:pathLst>
          </a:custGeom>
          <a:ln w="93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59668" y="617489"/>
            <a:ext cx="236220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750" i="1" spc="-25" dirty="0">
                <a:latin typeface="Times New Roman"/>
                <a:cs typeface="Times New Roman"/>
              </a:rPr>
              <a:t>dx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10432" y="477399"/>
            <a:ext cx="417195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750" i="1" dirty="0">
                <a:latin typeface="Times New Roman"/>
                <a:cs typeface="Times New Roman"/>
              </a:rPr>
              <a:t>x</a:t>
            </a:r>
            <a:r>
              <a:rPr sz="1750" i="1" spc="-125" dirty="0">
                <a:latin typeface="Times New Roman"/>
                <a:cs typeface="Times New Roman"/>
              </a:rPr>
              <a:t> </a:t>
            </a:r>
            <a:r>
              <a:rPr sz="1750" spc="40" dirty="0">
                <a:latin typeface="Symbol"/>
                <a:cs typeface="Symbol"/>
              </a:rPr>
              <a:t></a:t>
            </a:r>
            <a:r>
              <a:rPr sz="1750" spc="40" dirty="0">
                <a:latin typeface="Times New Roman"/>
                <a:cs typeface="Times New Roman"/>
              </a:rPr>
              <a:t>1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57164" y="679928"/>
            <a:ext cx="1150620" cy="4254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spcBef>
                <a:spcPts val="120"/>
              </a:spcBef>
            </a:pPr>
            <a:r>
              <a:rPr sz="3900" baseline="16025" dirty="0">
                <a:latin typeface="Symbol"/>
                <a:cs typeface="Symbol"/>
              </a:rPr>
              <a:t></a:t>
            </a:r>
            <a:r>
              <a:rPr sz="3900" spc="-157" baseline="16025" dirty="0">
                <a:latin typeface="Times New Roman"/>
                <a:cs typeface="Times New Roman"/>
              </a:rPr>
              <a:t> </a:t>
            </a:r>
            <a:r>
              <a:rPr sz="1750" i="1" dirty="0">
                <a:latin typeface="Times New Roman"/>
                <a:cs typeface="Times New Roman"/>
              </a:rPr>
              <a:t>x</a:t>
            </a:r>
            <a:r>
              <a:rPr sz="1500" baseline="44444" dirty="0">
                <a:latin typeface="Times New Roman"/>
                <a:cs typeface="Times New Roman"/>
              </a:rPr>
              <a:t>2</a:t>
            </a:r>
            <a:r>
              <a:rPr sz="1500" spc="390" baseline="44444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</a:t>
            </a:r>
            <a:r>
              <a:rPr sz="1750" spc="-18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3</a:t>
            </a:r>
            <a:r>
              <a:rPr sz="1750" i="1" dirty="0">
                <a:latin typeface="Times New Roman"/>
                <a:cs typeface="Times New Roman"/>
              </a:rPr>
              <a:t>x</a:t>
            </a:r>
            <a:r>
              <a:rPr sz="1750" i="1" spc="-10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</a:t>
            </a:r>
            <a:r>
              <a:rPr sz="1750" spc="-120" dirty="0">
                <a:latin typeface="Times New Roman"/>
                <a:cs typeface="Times New Roman"/>
              </a:rPr>
              <a:t> </a:t>
            </a:r>
            <a:r>
              <a:rPr sz="1750" spc="-50" dirty="0">
                <a:latin typeface="Times New Roman"/>
                <a:cs typeface="Times New Roman"/>
              </a:rPr>
              <a:t>6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05656" y="1634872"/>
            <a:ext cx="957580" cy="0"/>
          </a:xfrm>
          <a:custGeom>
            <a:avLst/>
            <a:gdLst/>
            <a:ahLst/>
            <a:cxnLst/>
            <a:rect l="l" t="t" r="r" b="b"/>
            <a:pathLst>
              <a:path w="957580">
                <a:moveTo>
                  <a:pt x="0" y="0"/>
                </a:moveTo>
                <a:lnTo>
                  <a:pt x="957313" y="0"/>
                </a:lnTo>
              </a:path>
            </a:pathLst>
          </a:custGeom>
          <a:ln w="92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00477" y="1634872"/>
            <a:ext cx="1195070" cy="0"/>
          </a:xfrm>
          <a:custGeom>
            <a:avLst/>
            <a:gdLst/>
            <a:ahLst/>
            <a:cxnLst/>
            <a:rect l="l" t="t" r="r" b="b"/>
            <a:pathLst>
              <a:path w="1195070">
                <a:moveTo>
                  <a:pt x="0" y="0"/>
                </a:moveTo>
                <a:lnTo>
                  <a:pt x="1194758" y="0"/>
                </a:lnTo>
              </a:path>
            </a:pathLst>
          </a:custGeom>
          <a:ln w="92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32836" y="1634872"/>
            <a:ext cx="574040" cy="0"/>
          </a:xfrm>
          <a:custGeom>
            <a:avLst/>
            <a:gdLst/>
            <a:ahLst/>
            <a:cxnLst/>
            <a:rect l="l" t="t" r="r" b="b"/>
            <a:pathLst>
              <a:path w="574039">
                <a:moveTo>
                  <a:pt x="0" y="0"/>
                </a:moveTo>
                <a:lnTo>
                  <a:pt x="573814" y="0"/>
                </a:lnTo>
              </a:path>
            </a:pathLst>
          </a:custGeom>
          <a:ln w="92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19692" y="1634872"/>
            <a:ext cx="616585" cy="0"/>
          </a:xfrm>
          <a:custGeom>
            <a:avLst/>
            <a:gdLst/>
            <a:ahLst/>
            <a:cxnLst/>
            <a:rect l="l" t="t" r="r" b="b"/>
            <a:pathLst>
              <a:path w="616585">
                <a:moveTo>
                  <a:pt x="0" y="0"/>
                </a:moveTo>
                <a:lnTo>
                  <a:pt x="616236" y="0"/>
                </a:lnTo>
              </a:path>
            </a:pathLst>
          </a:custGeom>
          <a:ln w="92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52082" y="1309730"/>
            <a:ext cx="96520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  <a:tabLst>
                <a:tab pos="809625" algn="l"/>
              </a:tabLst>
            </a:pPr>
            <a:r>
              <a:rPr sz="1750" i="1" spc="-50" dirty="0">
                <a:latin typeface="Times New Roman"/>
                <a:cs typeface="Times New Roman"/>
              </a:rPr>
              <a:t>A</a:t>
            </a:r>
            <a:r>
              <a:rPr sz="1750" i="1" dirty="0">
                <a:latin typeface="Times New Roman"/>
                <a:cs typeface="Times New Roman"/>
              </a:rPr>
              <a:t>	</a:t>
            </a:r>
            <a:r>
              <a:rPr sz="1750" i="1" spc="-50" dirty="0">
                <a:latin typeface="Times New Roman"/>
                <a:cs typeface="Times New Roman"/>
              </a:rPr>
              <a:t>B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93118" y="1309730"/>
            <a:ext cx="173482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  <a:tabLst>
                <a:tab pos="1325245" algn="l"/>
              </a:tabLst>
            </a:pPr>
            <a:r>
              <a:rPr sz="1750" i="1" dirty="0">
                <a:latin typeface="Times New Roman"/>
                <a:cs typeface="Times New Roman"/>
              </a:rPr>
              <a:t>x</a:t>
            </a:r>
            <a:r>
              <a:rPr sz="1750" i="1" spc="-120" dirty="0">
                <a:latin typeface="Times New Roman"/>
                <a:cs typeface="Times New Roman"/>
              </a:rPr>
              <a:t> </a:t>
            </a:r>
            <a:r>
              <a:rPr sz="1750" spc="55" dirty="0">
                <a:latin typeface="Symbol"/>
                <a:cs typeface="Symbol"/>
              </a:rPr>
              <a:t></a:t>
            </a:r>
            <a:r>
              <a:rPr sz="1750" spc="55" dirty="0">
                <a:latin typeface="Times New Roman"/>
                <a:cs typeface="Times New Roman"/>
              </a:rPr>
              <a:t>1</a:t>
            </a:r>
            <a:r>
              <a:rPr sz="1750" dirty="0">
                <a:latin typeface="Times New Roman"/>
                <a:cs typeface="Times New Roman"/>
              </a:rPr>
              <a:t>	</a:t>
            </a:r>
            <a:r>
              <a:rPr sz="1750" i="1" dirty="0">
                <a:latin typeface="Times New Roman"/>
                <a:cs typeface="Times New Roman"/>
              </a:rPr>
              <a:t>x</a:t>
            </a:r>
            <a:r>
              <a:rPr sz="1750" i="1" spc="-120" dirty="0">
                <a:latin typeface="Times New Roman"/>
                <a:cs typeface="Times New Roman"/>
              </a:rPr>
              <a:t> </a:t>
            </a:r>
            <a:r>
              <a:rPr sz="1750" spc="55" dirty="0">
                <a:latin typeface="Symbol"/>
                <a:cs typeface="Symbol"/>
              </a:rPr>
              <a:t></a:t>
            </a:r>
            <a:r>
              <a:rPr sz="1750" spc="55" dirty="0">
                <a:latin typeface="Times New Roman"/>
                <a:cs typeface="Times New Roman"/>
              </a:rPr>
              <a:t>1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09307" y="1452498"/>
            <a:ext cx="238252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  <a:tabLst>
                <a:tab pos="1444625" algn="l"/>
                <a:tab pos="2242185" algn="l"/>
              </a:tabLst>
            </a:pPr>
            <a:r>
              <a:rPr sz="1750" spc="-50" dirty="0">
                <a:latin typeface="Symbol"/>
                <a:cs typeface="Symbol"/>
              </a:rPr>
              <a:t></a:t>
            </a:r>
            <a:r>
              <a:rPr sz="1750" dirty="0">
                <a:latin typeface="Times New Roman"/>
                <a:cs typeface="Times New Roman"/>
              </a:rPr>
              <a:t>	</a:t>
            </a:r>
            <a:r>
              <a:rPr sz="1750" spc="-50" dirty="0">
                <a:latin typeface="Symbol"/>
                <a:cs typeface="Symbol"/>
              </a:rPr>
              <a:t></a:t>
            </a:r>
            <a:r>
              <a:rPr sz="1750" dirty="0">
                <a:latin typeface="Times New Roman"/>
                <a:cs typeface="Times New Roman"/>
              </a:rPr>
              <a:t>	</a:t>
            </a:r>
            <a:r>
              <a:rPr sz="1750" spc="-50" dirty="0">
                <a:latin typeface="Symbol"/>
                <a:cs typeface="Symbol"/>
              </a:rPr>
              <a:t>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29028" y="1556998"/>
            <a:ext cx="5424805" cy="5048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>
              <a:spcBef>
                <a:spcPts val="100"/>
              </a:spcBef>
              <a:tabLst>
                <a:tab pos="1278890" algn="l"/>
                <a:tab pos="2711450" algn="l"/>
                <a:tab pos="3498215" algn="l"/>
              </a:tabLst>
            </a:pPr>
            <a:r>
              <a:rPr sz="1750" i="1" spc="55" dirty="0">
                <a:latin typeface="Times New Roman"/>
                <a:cs typeface="Times New Roman"/>
              </a:rPr>
              <a:t>x</a:t>
            </a:r>
            <a:r>
              <a:rPr sz="1500" spc="82" baseline="44444" dirty="0">
                <a:latin typeface="Times New Roman"/>
                <a:cs typeface="Times New Roman"/>
              </a:rPr>
              <a:t>2</a:t>
            </a:r>
            <a:r>
              <a:rPr sz="1500" spc="390" baseline="44444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</a:t>
            </a:r>
            <a:r>
              <a:rPr sz="1750" spc="-204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3</a:t>
            </a:r>
            <a:r>
              <a:rPr sz="1750" i="1" dirty="0">
                <a:latin typeface="Times New Roman"/>
                <a:cs typeface="Times New Roman"/>
              </a:rPr>
              <a:t>x</a:t>
            </a:r>
            <a:r>
              <a:rPr sz="1750" i="1" spc="-114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</a:t>
            </a:r>
            <a:r>
              <a:rPr sz="1750" spc="-114" dirty="0">
                <a:latin typeface="Times New Roman"/>
                <a:cs typeface="Times New Roman"/>
              </a:rPr>
              <a:t> </a:t>
            </a:r>
            <a:r>
              <a:rPr sz="1750" spc="-50" dirty="0">
                <a:latin typeface="Times New Roman"/>
                <a:cs typeface="Times New Roman"/>
              </a:rPr>
              <a:t>2</a:t>
            </a:r>
            <a:r>
              <a:rPr sz="1750" dirty="0">
                <a:latin typeface="Times New Roman"/>
                <a:cs typeface="Times New Roman"/>
              </a:rPr>
              <a:t>	</a:t>
            </a:r>
            <a:r>
              <a:rPr sz="3525" spc="-292" baseline="-3546" dirty="0">
                <a:latin typeface="Symbol"/>
                <a:cs typeface="Symbol"/>
              </a:rPr>
              <a:t></a:t>
            </a:r>
            <a:r>
              <a:rPr sz="3525" spc="-547" baseline="-3546" dirty="0">
                <a:latin typeface="Times New Roman"/>
                <a:cs typeface="Times New Roman"/>
              </a:rPr>
              <a:t> </a:t>
            </a:r>
            <a:r>
              <a:rPr sz="1750" i="1" dirty="0">
                <a:latin typeface="Times New Roman"/>
                <a:cs typeface="Times New Roman"/>
              </a:rPr>
              <a:t>x</a:t>
            </a:r>
            <a:r>
              <a:rPr sz="1750" i="1" spc="-125" dirty="0">
                <a:latin typeface="Times New Roman"/>
                <a:cs typeface="Times New Roman"/>
              </a:rPr>
              <a:t> </a:t>
            </a:r>
            <a:r>
              <a:rPr sz="1750" spc="-50" dirty="0">
                <a:latin typeface="Symbol"/>
                <a:cs typeface="Symbol"/>
              </a:rPr>
              <a:t></a:t>
            </a:r>
            <a:r>
              <a:rPr sz="1750" spc="-50" dirty="0">
                <a:latin typeface="Times New Roman"/>
                <a:cs typeface="Times New Roman"/>
              </a:rPr>
              <a:t>1</a:t>
            </a:r>
            <a:r>
              <a:rPr sz="3525" spc="-75" baseline="-3546" dirty="0">
                <a:latin typeface="Symbol"/>
                <a:cs typeface="Symbol"/>
              </a:rPr>
              <a:t></a:t>
            </a:r>
            <a:r>
              <a:rPr sz="3525" spc="-555" baseline="-3546" dirty="0">
                <a:latin typeface="Times New Roman"/>
                <a:cs typeface="Times New Roman"/>
              </a:rPr>
              <a:t> </a:t>
            </a:r>
            <a:r>
              <a:rPr sz="1750" i="1" dirty="0">
                <a:latin typeface="Times New Roman"/>
                <a:cs typeface="Times New Roman"/>
              </a:rPr>
              <a:t>x</a:t>
            </a:r>
            <a:r>
              <a:rPr sz="1750" i="1" spc="-12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</a:t>
            </a:r>
            <a:r>
              <a:rPr sz="1750" spc="-145" dirty="0">
                <a:latin typeface="Times New Roman"/>
                <a:cs typeface="Times New Roman"/>
              </a:rPr>
              <a:t> </a:t>
            </a:r>
            <a:r>
              <a:rPr sz="1750" spc="-25" dirty="0">
                <a:latin typeface="Times New Roman"/>
                <a:cs typeface="Times New Roman"/>
              </a:rPr>
              <a:t>2</a:t>
            </a:r>
            <a:r>
              <a:rPr sz="3525" spc="-37" baseline="-3546" dirty="0">
                <a:latin typeface="Symbol"/>
                <a:cs typeface="Symbol"/>
              </a:rPr>
              <a:t></a:t>
            </a:r>
            <a:r>
              <a:rPr sz="3525" baseline="-3546" dirty="0">
                <a:latin typeface="Times New Roman"/>
                <a:cs typeface="Times New Roman"/>
              </a:rPr>
              <a:t>	</a:t>
            </a:r>
            <a:r>
              <a:rPr sz="3525" baseline="-3546" dirty="0">
                <a:latin typeface="Symbol"/>
                <a:cs typeface="Symbol"/>
              </a:rPr>
              <a:t></a:t>
            </a:r>
            <a:r>
              <a:rPr sz="1750" i="1" dirty="0">
                <a:latin typeface="Times New Roman"/>
                <a:cs typeface="Times New Roman"/>
              </a:rPr>
              <a:t>x</a:t>
            </a:r>
            <a:r>
              <a:rPr sz="1750" i="1" spc="-114" dirty="0">
                <a:latin typeface="Times New Roman"/>
                <a:cs typeface="Times New Roman"/>
              </a:rPr>
              <a:t> </a:t>
            </a:r>
            <a:r>
              <a:rPr sz="1750" spc="-25" dirty="0">
                <a:latin typeface="Symbol"/>
                <a:cs typeface="Symbol"/>
              </a:rPr>
              <a:t></a:t>
            </a:r>
            <a:r>
              <a:rPr sz="1750" spc="-25" dirty="0">
                <a:latin typeface="Times New Roman"/>
                <a:cs typeface="Times New Roman"/>
              </a:rPr>
              <a:t>1</a:t>
            </a:r>
            <a:r>
              <a:rPr sz="3525" spc="-37" baseline="-3546" dirty="0">
                <a:latin typeface="Symbol"/>
                <a:cs typeface="Symbol"/>
              </a:rPr>
              <a:t></a:t>
            </a:r>
            <a:r>
              <a:rPr sz="3525" baseline="-3546" dirty="0">
                <a:latin typeface="Times New Roman"/>
                <a:cs typeface="Times New Roman"/>
              </a:rPr>
              <a:t>	</a:t>
            </a:r>
            <a:r>
              <a:rPr sz="3525" spc="-292" baseline="-3546" dirty="0">
                <a:latin typeface="Symbol"/>
                <a:cs typeface="Symbol"/>
              </a:rPr>
              <a:t></a:t>
            </a:r>
            <a:r>
              <a:rPr sz="3525" spc="-562" baseline="-3546" dirty="0">
                <a:latin typeface="Times New Roman"/>
                <a:cs typeface="Times New Roman"/>
              </a:rPr>
              <a:t> </a:t>
            </a:r>
            <a:r>
              <a:rPr sz="1750" i="1" dirty="0">
                <a:latin typeface="Times New Roman"/>
                <a:cs typeface="Times New Roman"/>
              </a:rPr>
              <a:t>x</a:t>
            </a:r>
            <a:r>
              <a:rPr sz="1750" i="1" spc="-12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</a:t>
            </a:r>
            <a:r>
              <a:rPr sz="1750" spc="-145" dirty="0">
                <a:latin typeface="Times New Roman"/>
                <a:cs typeface="Times New Roman"/>
              </a:rPr>
              <a:t> </a:t>
            </a:r>
            <a:r>
              <a:rPr sz="1750" spc="-25" dirty="0">
                <a:latin typeface="Times New Roman"/>
                <a:cs typeface="Times New Roman"/>
              </a:rPr>
              <a:t>2</a:t>
            </a:r>
            <a:r>
              <a:rPr sz="3525" spc="-37" baseline="-3546" dirty="0">
                <a:latin typeface="Symbol"/>
                <a:cs typeface="Symbol"/>
              </a:rPr>
              <a:t></a:t>
            </a:r>
            <a:endParaRPr sz="3525" baseline="-3546">
              <a:latin typeface="Symbol"/>
              <a:cs typeface="Symbol"/>
            </a:endParaRPr>
          </a:p>
          <a:p>
            <a:pPr marL="38100">
              <a:spcBef>
                <a:spcPts val="2075"/>
              </a:spcBef>
            </a:pPr>
            <a:r>
              <a:rPr sz="1750" dirty="0">
                <a:latin typeface="Times New Roman"/>
                <a:cs typeface="Times New Roman"/>
              </a:rPr>
              <a:t>Kalikan</a:t>
            </a:r>
            <a:r>
              <a:rPr sz="1750" spc="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kedua</a:t>
            </a:r>
            <a:r>
              <a:rPr sz="1750" spc="2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ruas</a:t>
            </a:r>
            <a:r>
              <a:rPr sz="1750" spc="1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dengan</a:t>
            </a:r>
            <a:r>
              <a:rPr sz="1750" spc="235" dirty="0">
                <a:latin typeface="Times New Roman"/>
                <a:cs typeface="Times New Roman"/>
              </a:rPr>
              <a:t> </a:t>
            </a:r>
            <a:r>
              <a:rPr sz="3525" baseline="-3546" dirty="0">
                <a:latin typeface="Symbol"/>
                <a:cs typeface="Symbol"/>
              </a:rPr>
              <a:t></a:t>
            </a:r>
            <a:r>
              <a:rPr sz="1750" i="1" dirty="0">
                <a:latin typeface="Times New Roman"/>
                <a:cs typeface="Times New Roman"/>
              </a:rPr>
              <a:t>x</a:t>
            </a:r>
            <a:r>
              <a:rPr sz="1750" i="1" spc="-16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</a:t>
            </a:r>
            <a:r>
              <a:rPr sz="1750" dirty="0">
                <a:latin typeface="Times New Roman"/>
                <a:cs typeface="Times New Roman"/>
              </a:rPr>
              <a:t>1</a:t>
            </a:r>
            <a:r>
              <a:rPr sz="3525" baseline="-3546" dirty="0">
                <a:latin typeface="Symbol"/>
                <a:cs typeface="Symbol"/>
              </a:rPr>
              <a:t></a:t>
            </a:r>
            <a:r>
              <a:rPr sz="1750" i="1" dirty="0">
                <a:latin typeface="Times New Roman"/>
                <a:cs typeface="Times New Roman"/>
              </a:rPr>
              <a:t>x</a:t>
            </a:r>
            <a:r>
              <a:rPr sz="1750" i="1" spc="-160" dirty="0">
                <a:latin typeface="Times New Roman"/>
                <a:cs typeface="Times New Roman"/>
              </a:rPr>
              <a:t> </a:t>
            </a:r>
            <a:r>
              <a:rPr sz="1750" spc="55" dirty="0">
                <a:latin typeface="Symbol"/>
                <a:cs typeface="Symbol"/>
              </a:rPr>
              <a:t></a:t>
            </a:r>
            <a:r>
              <a:rPr sz="1750" spc="-190" dirty="0">
                <a:latin typeface="Times New Roman"/>
                <a:cs typeface="Times New Roman"/>
              </a:rPr>
              <a:t> </a:t>
            </a:r>
            <a:r>
              <a:rPr sz="1750" spc="-55" dirty="0">
                <a:latin typeface="Times New Roman"/>
                <a:cs typeface="Times New Roman"/>
              </a:rPr>
              <a:t>2</a:t>
            </a:r>
            <a:r>
              <a:rPr sz="3525" spc="-82" baseline="-3546" dirty="0">
                <a:latin typeface="Symbol"/>
                <a:cs typeface="Symbol"/>
              </a:rPr>
              <a:t></a:t>
            </a:r>
            <a:r>
              <a:rPr sz="3525" spc="-382" baseline="-3546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,</a:t>
            </a:r>
            <a:r>
              <a:rPr sz="1750" spc="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maka diperoleh</a:t>
            </a:r>
            <a:r>
              <a:rPr sz="1750" spc="15" dirty="0">
                <a:latin typeface="Times New Roman"/>
                <a:cs typeface="Times New Roman"/>
              </a:rPr>
              <a:t> </a:t>
            </a:r>
            <a:r>
              <a:rPr sz="1750" spc="-50" dirty="0">
                <a:latin typeface="Times New Roman"/>
                <a:cs typeface="Times New Roman"/>
              </a:rPr>
              <a:t>:</a:t>
            </a:r>
            <a:endParaRPr sz="1750">
              <a:latin typeface="Times New Roman"/>
              <a:cs typeface="Times New Roman"/>
            </a:endParaRPr>
          </a:p>
          <a:p>
            <a:pPr marL="83185">
              <a:spcBef>
                <a:spcPts val="425"/>
              </a:spcBef>
            </a:pPr>
            <a:r>
              <a:rPr i="1" dirty="0">
                <a:latin typeface="Times New Roman"/>
                <a:cs typeface="Times New Roman"/>
              </a:rPr>
              <a:t>x</a:t>
            </a:r>
            <a:r>
              <a:rPr i="1" spc="-150" dirty="0">
                <a:latin typeface="Times New Roman"/>
                <a:cs typeface="Times New Roman"/>
              </a:rPr>
              <a:t> </a:t>
            </a:r>
            <a:r>
              <a:rPr spc="70" dirty="0">
                <a:latin typeface="Symbol"/>
                <a:cs typeface="Symbol"/>
              </a:rPr>
              <a:t></a:t>
            </a:r>
            <a:r>
              <a:rPr spc="70" dirty="0">
                <a:latin typeface="Times New Roman"/>
                <a:cs typeface="Times New Roman"/>
              </a:rPr>
              <a:t>1</a:t>
            </a:r>
            <a:r>
              <a:rPr spc="-245" dirty="0">
                <a:latin typeface="Times New Roman"/>
                <a:cs typeface="Times New Roman"/>
              </a:rPr>
              <a:t> </a:t>
            </a:r>
            <a:r>
              <a:rPr dirty="0">
                <a:latin typeface="Symbol"/>
                <a:cs typeface="Symbol"/>
              </a:rPr>
              <a:t>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A</a:t>
            </a:r>
            <a:r>
              <a:rPr sz="3525" baseline="-3546" dirty="0">
                <a:latin typeface="Symbol"/>
                <a:cs typeface="Symbol"/>
              </a:rPr>
              <a:t></a:t>
            </a:r>
            <a:r>
              <a:rPr i="1" dirty="0">
                <a:latin typeface="Times New Roman"/>
                <a:cs typeface="Times New Roman"/>
              </a:rPr>
              <a:t>x</a:t>
            </a:r>
            <a:r>
              <a:rPr i="1" spc="-145" dirty="0">
                <a:latin typeface="Times New Roman"/>
                <a:cs typeface="Times New Roman"/>
              </a:rPr>
              <a:t> </a:t>
            </a:r>
            <a:r>
              <a:rPr dirty="0">
                <a:latin typeface="Symbol"/>
                <a:cs typeface="Symbol"/>
              </a:rPr>
              <a:t></a:t>
            </a:r>
            <a:r>
              <a:rPr spc="-180" dirty="0">
                <a:latin typeface="Times New Roman"/>
                <a:cs typeface="Times New Roman"/>
              </a:rPr>
              <a:t> </a:t>
            </a:r>
            <a:r>
              <a:rPr spc="-60" dirty="0">
                <a:latin typeface="Times New Roman"/>
                <a:cs typeface="Times New Roman"/>
              </a:rPr>
              <a:t>2</a:t>
            </a:r>
            <a:r>
              <a:rPr sz="3525" spc="-89" baseline="-3546" dirty="0">
                <a:latin typeface="Symbol"/>
                <a:cs typeface="Symbol"/>
              </a:rPr>
              <a:t></a:t>
            </a:r>
            <a:r>
              <a:rPr sz="3525" spc="-487" baseline="-3546" dirty="0">
                <a:latin typeface="Times New Roman"/>
                <a:cs typeface="Times New Roman"/>
              </a:rPr>
              <a:t> </a:t>
            </a:r>
            <a:r>
              <a:rPr dirty="0">
                <a:latin typeface="Symbol"/>
                <a:cs typeface="Symbol"/>
              </a:rPr>
              <a:t>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i="1" spc="70" dirty="0">
                <a:latin typeface="Times New Roman"/>
                <a:cs typeface="Times New Roman"/>
              </a:rPr>
              <a:t>B</a:t>
            </a:r>
            <a:r>
              <a:rPr sz="3525" spc="104" baseline="-3546" dirty="0">
                <a:latin typeface="Symbol"/>
                <a:cs typeface="Symbol"/>
              </a:rPr>
              <a:t></a:t>
            </a:r>
            <a:r>
              <a:rPr i="1" spc="70" dirty="0">
                <a:latin typeface="Times New Roman"/>
                <a:cs typeface="Times New Roman"/>
              </a:rPr>
              <a:t>x</a:t>
            </a:r>
            <a:r>
              <a:rPr i="1" spc="-140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Symbol"/>
                <a:cs typeface="Symbol"/>
              </a:rPr>
              <a:t></a:t>
            </a:r>
            <a:r>
              <a:rPr spc="-25" dirty="0">
                <a:latin typeface="Times New Roman"/>
                <a:cs typeface="Times New Roman"/>
              </a:rPr>
              <a:t>1</a:t>
            </a:r>
            <a:r>
              <a:rPr sz="3525" spc="-37" baseline="-3546" dirty="0">
                <a:latin typeface="Symbol"/>
                <a:cs typeface="Symbol"/>
              </a:rPr>
              <a:t></a:t>
            </a:r>
            <a:endParaRPr sz="3525" baseline="-3546">
              <a:latin typeface="Symbol"/>
              <a:cs typeface="Symbol"/>
            </a:endParaRPr>
          </a:p>
          <a:p>
            <a:pPr marL="38100">
              <a:spcBef>
                <a:spcPts val="2170"/>
              </a:spcBef>
              <a:tabLst>
                <a:tab pos="749935" algn="l"/>
              </a:tabLst>
            </a:pPr>
            <a:r>
              <a:rPr sz="2625" spc="-15" baseline="1587" dirty="0">
                <a:latin typeface="Times New Roman"/>
                <a:cs typeface="Times New Roman"/>
              </a:rPr>
              <a:t>Ambil</a:t>
            </a:r>
            <a:r>
              <a:rPr sz="2625" baseline="1587" dirty="0">
                <a:latin typeface="Times New Roman"/>
                <a:cs typeface="Times New Roman"/>
              </a:rPr>
              <a:t>	</a:t>
            </a:r>
            <a:r>
              <a:rPr sz="3525" spc="-292" baseline="-2364" dirty="0">
                <a:latin typeface="Symbol"/>
                <a:cs typeface="Symbol"/>
              </a:rPr>
              <a:t></a:t>
            </a:r>
            <a:r>
              <a:rPr sz="3525" spc="-577" baseline="-2364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x</a:t>
            </a:r>
            <a:r>
              <a:rPr i="1" spc="-160" dirty="0">
                <a:latin typeface="Times New Roman"/>
                <a:cs typeface="Times New Roman"/>
              </a:rPr>
              <a:t> </a:t>
            </a:r>
            <a:r>
              <a:rPr dirty="0">
                <a:latin typeface="Symbol"/>
                <a:cs typeface="Symbol"/>
              </a:rPr>
              <a:t></a:t>
            </a:r>
            <a:r>
              <a:rPr dirty="0">
                <a:latin typeface="Times New Roman"/>
                <a:cs typeface="Times New Roman"/>
              </a:rPr>
              <a:t>1</a:t>
            </a:r>
            <a:r>
              <a:rPr sz="3525" baseline="-2364" dirty="0">
                <a:latin typeface="Symbol"/>
                <a:cs typeface="Symbol"/>
              </a:rPr>
              <a:t></a:t>
            </a:r>
            <a:r>
              <a:rPr sz="3525" spc="7" baseline="-2364" dirty="0">
                <a:latin typeface="Times New Roman"/>
                <a:cs typeface="Times New Roman"/>
              </a:rPr>
              <a:t> </a:t>
            </a:r>
            <a:r>
              <a:rPr sz="2625" baseline="1587" dirty="0">
                <a:latin typeface="Times New Roman"/>
                <a:cs typeface="Times New Roman"/>
              </a:rPr>
              <a:t>=</a:t>
            </a:r>
            <a:r>
              <a:rPr sz="2625" spc="-30" baseline="1587" dirty="0">
                <a:latin typeface="Times New Roman"/>
                <a:cs typeface="Times New Roman"/>
              </a:rPr>
              <a:t> </a:t>
            </a:r>
            <a:r>
              <a:rPr sz="2625" baseline="1587" dirty="0">
                <a:latin typeface="Times New Roman"/>
                <a:cs typeface="Times New Roman"/>
              </a:rPr>
              <a:t>0,</a:t>
            </a:r>
            <a:r>
              <a:rPr sz="2625" spc="-30" baseline="1587" dirty="0">
                <a:latin typeface="Times New Roman"/>
                <a:cs typeface="Times New Roman"/>
              </a:rPr>
              <a:t> </a:t>
            </a:r>
            <a:r>
              <a:rPr sz="2625" baseline="1587" dirty="0">
                <a:latin typeface="Times New Roman"/>
                <a:cs typeface="Times New Roman"/>
              </a:rPr>
              <a:t>maka</a:t>
            </a:r>
            <a:r>
              <a:rPr sz="2625" spc="502" baseline="1587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x</a:t>
            </a:r>
            <a:r>
              <a:rPr i="1" spc="-60" dirty="0">
                <a:latin typeface="Times New Roman"/>
                <a:cs typeface="Times New Roman"/>
              </a:rPr>
              <a:t> </a:t>
            </a:r>
            <a:r>
              <a:rPr dirty="0">
                <a:latin typeface="Symbol"/>
                <a:cs typeface="Symbol"/>
              </a:rPr>
              <a:t></a:t>
            </a:r>
            <a:r>
              <a:rPr spc="-275" dirty="0">
                <a:latin typeface="Times New Roman"/>
                <a:cs typeface="Times New Roman"/>
              </a:rPr>
              <a:t> </a:t>
            </a:r>
            <a:r>
              <a:rPr spc="-50" dirty="0">
                <a:latin typeface="Times New Roman"/>
                <a:cs typeface="Times New Roman"/>
              </a:rPr>
              <a:t>1</a:t>
            </a:r>
            <a:endParaRPr>
              <a:latin typeface="Times New Roman"/>
              <a:cs typeface="Times New Roman"/>
            </a:endParaRPr>
          </a:p>
          <a:p>
            <a:pPr marL="48260">
              <a:spcBef>
                <a:spcPts val="1045"/>
              </a:spcBef>
            </a:pPr>
            <a:r>
              <a:rPr sz="1750" spc="85" dirty="0">
                <a:latin typeface="Times New Roman"/>
                <a:cs typeface="Times New Roman"/>
              </a:rPr>
              <a:t>1</a:t>
            </a:r>
            <a:r>
              <a:rPr sz="1750" spc="85" dirty="0">
                <a:latin typeface="Symbol"/>
                <a:cs typeface="Symbol"/>
              </a:rPr>
              <a:t></a:t>
            </a:r>
            <a:r>
              <a:rPr sz="1750" spc="85" dirty="0">
                <a:latin typeface="Times New Roman"/>
                <a:cs typeface="Times New Roman"/>
              </a:rPr>
              <a:t>1</a:t>
            </a:r>
            <a:r>
              <a:rPr sz="1750" spc="-18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</a:t>
            </a:r>
            <a:r>
              <a:rPr sz="1750" spc="125" dirty="0">
                <a:latin typeface="Times New Roman"/>
                <a:cs typeface="Times New Roman"/>
              </a:rPr>
              <a:t> </a:t>
            </a:r>
            <a:r>
              <a:rPr sz="1750" i="1" dirty="0">
                <a:latin typeface="Times New Roman"/>
                <a:cs typeface="Times New Roman"/>
              </a:rPr>
              <a:t>A</a:t>
            </a:r>
            <a:r>
              <a:rPr sz="3450" baseline="-3623" dirty="0">
                <a:latin typeface="Symbol"/>
                <a:cs typeface="Symbol"/>
              </a:rPr>
              <a:t></a:t>
            </a:r>
            <a:r>
              <a:rPr sz="1750" dirty="0">
                <a:latin typeface="Times New Roman"/>
                <a:cs typeface="Times New Roman"/>
              </a:rPr>
              <a:t>1</a:t>
            </a:r>
            <a:r>
              <a:rPr sz="1750" dirty="0">
                <a:latin typeface="Symbol"/>
                <a:cs typeface="Symbol"/>
              </a:rPr>
              <a:t></a:t>
            </a:r>
            <a:r>
              <a:rPr sz="1750" spc="-140" dirty="0">
                <a:latin typeface="Times New Roman"/>
                <a:cs typeface="Times New Roman"/>
              </a:rPr>
              <a:t> </a:t>
            </a:r>
            <a:r>
              <a:rPr sz="1750" spc="-55" dirty="0">
                <a:latin typeface="Times New Roman"/>
                <a:cs typeface="Times New Roman"/>
              </a:rPr>
              <a:t>2</a:t>
            </a:r>
            <a:r>
              <a:rPr sz="3450" spc="-82" baseline="-3623" dirty="0">
                <a:latin typeface="Symbol"/>
                <a:cs typeface="Symbol"/>
              </a:rPr>
              <a:t></a:t>
            </a:r>
            <a:r>
              <a:rPr sz="3450" spc="-434" baseline="-3623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</a:t>
            </a:r>
            <a:r>
              <a:rPr sz="1750" spc="-45" dirty="0">
                <a:latin typeface="Times New Roman"/>
                <a:cs typeface="Times New Roman"/>
              </a:rPr>
              <a:t> </a:t>
            </a:r>
            <a:r>
              <a:rPr sz="1750" i="1" dirty="0">
                <a:latin typeface="Times New Roman"/>
                <a:cs typeface="Times New Roman"/>
              </a:rPr>
              <a:t>B</a:t>
            </a:r>
            <a:r>
              <a:rPr sz="1750" i="1" spc="-215" dirty="0">
                <a:latin typeface="Times New Roman"/>
                <a:cs typeface="Times New Roman"/>
              </a:rPr>
              <a:t> </a:t>
            </a:r>
            <a:r>
              <a:rPr sz="3450" spc="-30" baseline="-3623" dirty="0">
                <a:latin typeface="Symbol"/>
                <a:cs typeface="Symbol"/>
              </a:rPr>
              <a:t></a:t>
            </a:r>
            <a:r>
              <a:rPr sz="1750" spc="-20" dirty="0">
                <a:latin typeface="Times New Roman"/>
                <a:cs typeface="Times New Roman"/>
              </a:rPr>
              <a:t>1</a:t>
            </a:r>
            <a:r>
              <a:rPr sz="1750" spc="-20" dirty="0">
                <a:latin typeface="Symbol"/>
                <a:cs typeface="Symbol"/>
              </a:rPr>
              <a:t></a:t>
            </a:r>
            <a:r>
              <a:rPr sz="1750" spc="-20" dirty="0">
                <a:latin typeface="Times New Roman"/>
                <a:cs typeface="Times New Roman"/>
              </a:rPr>
              <a:t>1</a:t>
            </a:r>
            <a:r>
              <a:rPr sz="3450" spc="-30" baseline="-3623" dirty="0">
                <a:latin typeface="Symbol"/>
                <a:cs typeface="Symbol"/>
              </a:rPr>
              <a:t></a:t>
            </a:r>
            <a:endParaRPr sz="3450" baseline="-3623">
              <a:latin typeface="Symbol"/>
              <a:cs typeface="Symbol"/>
            </a:endParaRPr>
          </a:p>
          <a:p>
            <a:pPr marL="73025">
              <a:spcBef>
                <a:spcPts val="235"/>
              </a:spcBef>
            </a:pPr>
            <a:r>
              <a:rPr sz="1750" dirty="0">
                <a:latin typeface="Times New Roman"/>
                <a:cs typeface="Times New Roman"/>
              </a:rPr>
              <a:t>2</a:t>
            </a:r>
            <a:r>
              <a:rPr sz="1750" spc="-4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</a:t>
            </a:r>
            <a:r>
              <a:rPr sz="1750" spc="130" dirty="0">
                <a:latin typeface="Times New Roman"/>
                <a:cs typeface="Times New Roman"/>
              </a:rPr>
              <a:t> </a:t>
            </a:r>
            <a:r>
              <a:rPr sz="1750" i="1" spc="-40" dirty="0">
                <a:latin typeface="Times New Roman"/>
                <a:cs typeface="Times New Roman"/>
              </a:rPr>
              <a:t>A</a:t>
            </a:r>
            <a:r>
              <a:rPr sz="3450" spc="-60" baseline="-3623" dirty="0">
                <a:latin typeface="Symbol"/>
                <a:cs typeface="Symbol"/>
              </a:rPr>
              <a:t></a:t>
            </a:r>
            <a:r>
              <a:rPr sz="1750" spc="-40" dirty="0">
                <a:latin typeface="Symbol"/>
                <a:cs typeface="Symbol"/>
              </a:rPr>
              <a:t></a:t>
            </a:r>
            <a:r>
              <a:rPr sz="1750" spc="-40" dirty="0">
                <a:latin typeface="Times New Roman"/>
                <a:cs typeface="Times New Roman"/>
              </a:rPr>
              <a:t>1</a:t>
            </a:r>
            <a:r>
              <a:rPr sz="3450" spc="-60" baseline="-3623" dirty="0">
                <a:latin typeface="Symbol"/>
                <a:cs typeface="Symbol"/>
              </a:rPr>
              <a:t></a:t>
            </a:r>
            <a:r>
              <a:rPr sz="3450" spc="-450" baseline="-3623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</a:t>
            </a:r>
            <a:r>
              <a:rPr sz="1750" spc="-130" dirty="0">
                <a:latin typeface="Times New Roman"/>
                <a:cs typeface="Times New Roman"/>
              </a:rPr>
              <a:t> </a:t>
            </a:r>
            <a:r>
              <a:rPr sz="1750" spc="-50" dirty="0">
                <a:latin typeface="Times New Roman"/>
                <a:cs typeface="Times New Roman"/>
              </a:rPr>
              <a:t>0</a:t>
            </a:r>
            <a:endParaRPr sz="1750">
              <a:latin typeface="Times New Roman"/>
              <a:cs typeface="Times New Roman"/>
            </a:endParaRPr>
          </a:p>
          <a:p>
            <a:pPr marL="90170">
              <a:spcBef>
                <a:spcPts val="635"/>
              </a:spcBef>
            </a:pPr>
            <a:r>
              <a:rPr sz="1750" i="1" dirty="0">
                <a:latin typeface="Times New Roman"/>
                <a:cs typeface="Times New Roman"/>
              </a:rPr>
              <a:t>A</a:t>
            </a:r>
            <a:r>
              <a:rPr sz="1750" i="1" spc="-8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</a:t>
            </a:r>
            <a:r>
              <a:rPr sz="1750" spc="-30" dirty="0">
                <a:latin typeface="Times New Roman"/>
                <a:cs typeface="Times New Roman"/>
              </a:rPr>
              <a:t> </a:t>
            </a:r>
            <a:r>
              <a:rPr sz="1750" spc="-25" dirty="0">
                <a:latin typeface="Symbol"/>
                <a:cs typeface="Symbol"/>
              </a:rPr>
              <a:t></a:t>
            </a:r>
            <a:r>
              <a:rPr sz="1750" spc="-25" dirty="0">
                <a:latin typeface="Times New Roman"/>
                <a:cs typeface="Times New Roman"/>
              </a:rPr>
              <a:t>2</a:t>
            </a:r>
            <a:endParaRPr sz="1750">
              <a:latin typeface="Times New Roman"/>
              <a:cs typeface="Times New Roman"/>
            </a:endParaRPr>
          </a:p>
          <a:p>
            <a:pPr marL="38100">
              <a:spcBef>
                <a:spcPts val="1705"/>
              </a:spcBef>
              <a:tabLst>
                <a:tab pos="750570" algn="l"/>
              </a:tabLst>
            </a:pPr>
            <a:r>
              <a:rPr sz="2625" spc="-15" baseline="1587" dirty="0">
                <a:latin typeface="Times New Roman"/>
                <a:cs typeface="Times New Roman"/>
              </a:rPr>
              <a:t>Ambil</a:t>
            </a:r>
            <a:r>
              <a:rPr sz="2625" baseline="1587" dirty="0">
                <a:latin typeface="Times New Roman"/>
                <a:cs typeface="Times New Roman"/>
              </a:rPr>
              <a:t>	</a:t>
            </a:r>
            <a:r>
              <a:rPr sz="3525" spc="-292" baseline="-2364" dirty="0">
                <a:latin typeface="Symbol"/>
                <a:cs typeface="Symbol"/>
              </a:rPr>
              <a:t></a:t>
            </a:r>
            <a:r>
              <a:rPr sz="3525" spc="-562" baseline="-2364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x</a:t>
            </a:r>
            <a:r>
              <a:rPr i="1" spc="-150" dirty="0">
                <a:latin typeface="Times New Roman"/>
                <a:cs typeface="Times New Roman"/>
              </a:rPr>
              <a:t> </a:t>
            </a:r>
            <a:r>
              <a:rPr dirty="0">
                <a:latin typeface="Symbol"/>
                <a:cs typeface="Symbol"/>
              </a:rPr>
              <a:t></a:t>
            </a:r>
            <a:r>
              <a:rPr spc="-229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3</a:t>
            </a:r>
            <a:r>
              <a:rPr sz="3525" baseline="-2364" dirty="0">
                <a:latin typeface="Symbol"/>
                <a:cs typeface="Symbol"/>
              </a:rPr>
              <a:t></a:t>
            </a:r>
            <a:r>
              <a:rPr sz="3525" spc="82" baseline="-2364" dirty="0">
                <a:latin typeface="Times New Roman"/>
                <a:cs typeface="Times New Roman"/>
              </a:rPr>
              <a:t> </a:t>
            </a:r>
            <a:r>
              <a:rPr sz="2625" baseline="1587" dirty="0">
                <a:latin typeface="Times New Roman"/>
                <a:cs typeface="Times New Roman"/>
              </a:rPr>
              <a:t>=</a:t>
            </a:r>
            <a:r>
              <a:rPr sz="2625" spc="-22" baseline="1587" dirty="0">
                <a:latin typeface="Times New Roman"/>
                <a:cs typeface="Times New Roman"/>
              </a:rPr>
              <a:t> </a:t>
            </a:r>
            <a:r>
              <a:rPr sz="2625" baseline="1587" dirty="0">
                <a:latin typeface="Times New Roman"/>
                <a:cs typeface="Times New Roman"/>
              </a:rPr>
              <a:t>0,</a:t>
            </a:r>
            <a:r>
              <a:rPr sz="2625" spc="-15" baseline="1587" dirty="0">
                <a:latin typeface="Times New Roman"/>
                <a:cs typeface="Times New Roman"/>
              </a:rPr>
              <a:t> </a:t>
            </a:r>
            <a:r>
              <a:rPr sz="2625" baseline="1587" dirty="0">
                <a:latin typeface="Times New Roman"/>
                <a:cs typeface="Times New Roman"/>
              </a:rPr>
              <a:t>maka</a:t>
            </a:r>
            <a:r>
              <a:rPr sz="2625" spc="509" baseline="1587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x</a:t>
            </a:r>
            <a:r>
              <a:rPr i="1" spc="-75" dirty="0">
                <a:latin typeface="Times New Roman"/>
                <a:cs typeface="Times New Roman"/>
              </a:rPr>
              <a:t> </a:t>
            </a:r>
            <a:r>
              <a:rPr dirty="0">
                <a:latin typeface="Symbol"/>
                <a:cs typeface="Symbol"/>
              </a:rPr>
              <a:t></a:t>
            </a:r>
            <a:r>
              <a:rPr spc="-155" dirty="0">
                <a:latin typeface="Times New Roman"/>
                <a:cs typeface="Times New Roman"/>
              </a:rPr>
              <a:t> </a:t>
            </a:r>
            <a:r>
              <a:rPr spc="-50" dirty="0">
                <a:latin typeface="Times New Roman"/>
                <a:cs typeface="Times New Roman"/>
              </a:rPr>
              <a:t>3</a:t>
            </a:r>
            <a:endParaRPr>
              <a:latin typeface="Times New Roman"/>
              <a:cs typeface="Times New Roman"/>
            </a:endParaRPr>
          </a:p>
          <a:p>
            <a:pPr marL="72390">
              <a:spcBef>
                <a:spcPts val="1045"/>
              </a:spcBef>
            </a:pPr>
            <a:r>
              <a:rPr sz="1750" dirty="0">
                <a:latin typeface="Times New Roman"/>
                <a:cs typeface="Times New Roman"/>
              </a:rPr>
              <a:t>2</a:t>
            </a:r>
            <a:r>
              <a:rPr sz="1750" spc="-155" dirty="0">
                <a:latin typeface="Times New Roman"/>
                <a:cs typeface="Times New Roman"/>
              </a:rPr>
              <a:t> </a:t>
            </a:r>
            <a:r>
              <a:rPr sz="1750" spc="65" dirty="0">
                <a:latin typeface="Symbol"/>
                <a:cs typeface="Symbol"/>
              </a:rPr>
              <a:t></a:t>
            </a:r>
            <a:r>
              <a:rPr sz="1750" spc="65" dirty="0">
                <a:latin typeface="Times New Roman"/>
                <a:cs typeface="Times New Roman"/>
              </a:rPr>
              <a:t>1</a:t>
            </a:r>
            <a:r>
              <a:rPr sz="1750" spc="-18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</a:t>
            </a:r>
            <a:r>
              <a:rPr sz="1750" spc="125" dirty="0">
                <a:latin typeface="Times New Roman"/>
                <a:cs typeface="Times New Roman"/>
              </a:rPr>
              <a:t> </a:t>
            </a:r>
            <a:r>
              <a:rPr sz="1750" i="1" dirty="0">
                <a:latin typeface="Times New Roman"/>
                <a:cs typeface="Times New Roman"/>
              </a:rPr>
              <a:t>A</a:t>
            </a:r>
            <a:r>
              <a:rPr sz="3450" baseline="-3623" dirty="0">
                <a:latin typeface="Symbol"/>
                <a:cs typeface="Symbol"/>
              </a:rPr>
              <a:t></a:t>
            </a:r>
            <a:r>
              <a:rPr sz="1750" dirty="0">
                <a:latin typeface="Times New Roman"/>
                <a:cs typeface="Times New Roman"/>
              </a:rPr>
              <a:t>2</a:t>
            </a:r>
            <a:r>
              <a:rPr sz="1750" spc="-15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</a:t>
            </a:r>
            <a:r>
              <a:rPr sz="1750" spc="-135" dirty="0">
                <a:latin typeface="Times New Roman"/>
                <a:cs typeface="Times New Roman"/>
              </a:rPr>
              <a:t> </a:t>
            </a:r>
            <a:r>
              <a:rPr sz="1750" spc="-60" dirty="0">
                <a:latin typeface="Times New Roman"/>
                <a:cs typeface="Times New Roman"/>
              </a:rPr>
              <a:t>2</a:t>
            </a:r>
            <a:r>
              <a:rPr sz="3450" spc="-89" baseline="-3623" dirty="0">
                <a:latin typeface="Symbol"/>
                <a:cs typeface="Symbol"/>
              </a:rPr>
              <a:t></a:t>
            </a:r>
            <a:r>
              <a:rPr sz="3450" spc="-442" baseline="-3623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</a:t>
            </a:r>
            <a:r>
              <a:rPr sz="1750" spc="-40" dirty="0">
                <a:latin typeface="Times New Roman"/>
                <a:cs typeface="Times New Roman"/>
              </a:rPr>
              <a:t> </a:t>
            </a:r>
            <a:r>
              <a:rPr sz="1750" i="1" dirty="0">
                <a:latin typeface="Times New Roman"/>
                <a:cs typeface="Times New Roman"/>
              </a:rPr>
              <a:t>B</a:t>
            </a:r>
            <a:r>
              <a:rPr sz="1750" i="1" spc="-215" dirty="0">
                <a:latin typeface="Times New Roman"/>
                <a:cs typeface="Times New Roman"/>
              </a:rPr>
              <a:t> </a:t>
            </a:r>
            <a:r>
              <a:rPr sz="3450" spc="-52" baseline="-3623" dirty="0">
                <a:latin typeface="Symbol"/>
                <a:cs typeface="Symbol"/>
              </a:rPr>
              <a:t></a:t>
            </a:r>
            <a:r>
              <a:rPr sz="1750" spc="-35" dirty="0">
                <a:latin typeface="Times New Roman"/>
                <a:cs typeface="Times New Roman"/>
              </a:rPr>
              <a:t>2</a:t>
            </a:r>
            <a:r>
              <a:rPr sz="1750" spc="-160" dirty="0">
                <a:latin typeface="Times New Roman"/>
                <a:cs typeface="Times New Roman"/>
              </a:rPr>
              <a:t> </a:t>
            </a:r>
            <a:r>
              <a:rPr sz="1750" spc="-25" dirty="0">
                <a:latin typeface="Symbol"/>
                <a:cs typeface="Symbol"/>
              </a:rPr>
              <a:t></a:t>
            </a:r>
            <a:r>
              <a:rPr sz="1750" spc="-25" dirty="0">
                <a:latin typeface="Times New Roman"/>
                <a:cs typeface="Times New Roman"/>
              </a:rPr>
              <a:t>1</a:t>
            </a:r>
            <a:r>
              <a:rPr sz="3450" spc="-37" baseline="-3623" dirty="0">
                <a:latin typeface="Symbol"/>
                <a:cs typeface="Symbol"/>
              </a:rPr>
              <a:t></a:t>
            </a:r>
            <a:endParaRPr sz="3450" baseline="-3623">
              <a:latin typeface="Symbol"/>
              <a:cs typeface="Symbol"/>
            </a:endParaRPr>
          </a:p>
          <a:p>
            <a:pPr marL="66040">
              <a:spcBef>
                <a:spcPts val="240"/>
              </a:spcBef>
            </a:pPr>
            <a:r>
              <a:rPr sz="1750" dirty="0">
                <a:latin typeface="Times New Roman"/>
                <a:cs typeface="Times New Roman"/>
              </a:rPr>
              <a:t>3</a:t>
            </a:r>
            <a:r>
              <a:rPr sz="1750" spc="-114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</a:t>
            </a:r>
            <a:r>
              <a:rPr sz="1750" spc="-6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0</a:t>
            </a:r>
            <a:r>
              <a:rPr sz="1750" spc="-16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</a:t>
            </a:r>
            <a:r>
              <a:rPr sz="1750" spc="-65" dirty="0">
                <a:latin typeface="Times New Roman"/>
                <a:cs typeface="Times New Roman"/>
              </a:rPr>
              <a:t> </a:t>
            </a:r>
            <a:r>
              <a:rPr sz="1750" i="1" dirty="0">
                <a:latin typeface="Times New Roman"/>
                <a:cs typeface="Times New Roman"/>
              </a:rPr>
              <a:t>B</a:t>
            </a:r>
            <a:r>
              <a:rPr sz="1750" i="1" spc="-225" dirty="0">
                <a:latin typeface="Times New Roman"/>
                <a:cs typeface="Times New Roman"/>
              </a:rPr>
              <a:t> </a:t>
            </a:r>
            <a:r>
              <a:rPr sz="3450" spc="-37" baseline="-3623" dirty="0">
                <a:latin typeface="Symbol"/>
                <a:cs typeface="Symbol"/>
              </a:rPr>
              <a:t></a:t>
            </a:r>
            <a:r>
              <a:rPr sz="1750" spc="-25" dirty="0">
                <a:latin typeface="Times New Roman"/>
                <a:cs typeface="Times New Roman"/>
              </a:rPr>
              <a:t>1</a:t>
            </a:r>
            <a:r>
              <a:rPr sz="3450" spc="-37" baseline="-3623" dirty="0">
                <a:latin typeface="Symbol"/>
                <a:cs typeface="Symbol"/>
              </a:rPr>
              <a:t></a:t>
            </a:r>
            <a:endParaRPr sz="3450" baseline="-3623">
              <a:latin typeface="Symbol"/>
              <a:cs typeface="Symbol"/>
            </a:endParaRPr>
          </a:p>
          <a:p>
            <a:pPr marL="80010">
              <a:spcBef>
                <a:spcPts val="630"/>
              </a:spcBef>
            </a:pPr>
            <a:r>
              <a:rPr sz="1750" i="1" dirty="0">
                <a:latin typeface="Times New Roman"/>
                <a:cs typeface="Times New Roman"/>
              </a:rPr>
              <a:t>B</a:t>
            </a:r>
            <a:r>
              <a:rPr sz="1750" i="1" spc="-1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</a:t>
            </a:r>
            <a:r>
              <a:rPr sz="1750" spc="-85" dirty="0">
                <a:latin typeface="Times New Roman"/>
                <a:cs typeface="Times New Roman"/>
              </a:rPr>
              <a:t> </a:t>
            </a:r>
            <a:r>
              <a:rPr sz="1750" spc="-50" dirty="0">
                <a:latin typeface="Times New Roman"/>
                <a:cs typeface="Times New Roman"/>
              </a:rPr>
              <a:t>3</a:t>
            </a:r>
            <a:endParaRPr sz="17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10450" y="6095999"/>
            <a:ext cx="3257550" cy="7238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54428" y="252190"/>
            <a:ext cx="649605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750" dirty="0">
                <a:latin typeface="Times New Roman"/>
                <a:cs typeface="Times New Roman"/>
              </a:rPr>
              <a:t>Maka</a:t>
            </a:r>
            <a:r>
              <a:rPr sz="1750" spc="-20" dirty="0">
                <a:latin typeface="Times New Roman"/>
                <a:cs typeface="Times New Roman"/>
              </a:rPr>
              <a:t> </a:t>
            </a:r>
            <a:r>
              <a:rPr sz="1750" spc="-50" dirty="0">
                <a:latin typeface="Times New Roman"/>
                <a:cs typeface="Times New Roman"/>
              </a:rPr>
              <a:t>: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05535" y="970287"/>
            <a:ext cx="954405" cy="0"/>
          </a:xfrm>
          <a:custGeom>
            <a:avLst/>
            <a:gdLst/>
            <a:ahLst/>
            <a:cxnLst/>
            <a:rect l="l" t="t" r="r" b="b"/>
            <a:pathLst>
              <a:path w="954405">
                <a:moveTo>
                  <a:pt x="0" y="0"/>
                </a:moveTo>
                <a:lnTo>
                  <a:pt x="954283" y="0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96573" y="970287"/>
            <a:ext cx="1191260" cy="0"/>
          </a:xfrm>
          <a:custGeom>
            <a:avLst/>
            <a:gdLst/>
            <a:ahLst/>
            <a:cxnLst/>
            <a:rect l="l" t="t" r="r" b="b"/>
            <a:pathLst>
              <a:path w="1191260">
                <a:moveTo>
                  <a:pt x="0" y="0"/>
                </a:moveTo>
                <a:lnTo>
                  <a:pt x="1190976" y="0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24399" y="970287"/>
            <a:ext cx="572135" cy="0"/>
          </a:xfrm>
          <a:custGeom>
            <a:avLst/>
            <a:gdLst/>
            <a:ahLst/>
            <a:cxnLst/>
            <a:rect l="l" t="t" r="r" b="b"/>
            <a:pathLst>
              <a:path w="572135">
                <a:moveTo>
                  <a:pt x="0" y="0"/>
                </a:moveTo>
                <a:lnTo>
                  <a:pt x="571998" y="0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08763" y="970288"/>
            <a:ext cx="614680" cy="0"/>
          </a:xfrm>
          <a:custGeom>
            <a:avLst/>
            <a:gdLst/>
            <a:ahLst/>
            <a:cxnLst/>
            <a:rect l="l" t="t" r="r" b="b"/>
            <a:pathLst>
              <a:path w="614679">
                <a:moveTo>
                  <a:pt x="0" y="0"/>
                </a:moveTo>
                <a:lnTo>
                  <a:pt x="614285" y="0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50009" y="646165"/>
            <a:ext cx="141605" cy="296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750" spc="-50" dirty="0">
                <a:latin typeface="Times New Roman"/>
                <a:cs typeface="Times New Roman"/>
              </a:rPr>
              <a:t>3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92047" y="646165"/>
            <a:ext cx="1729105" cy="296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  <a:tabLst>
                <a:tab pos="1321435" algn="l"/>
              </a:tabLst>
            </a:pPr>
            <a:r>
              <a:rPr sz="1750" i="1" dirty="0">
                <a:latin typeface="Times New Roman"/>
                <a:cs typeface="Times New Roman"/>
              </a:rPr>
              <a:t>x</a:t>
            </a:r>
            <a:r>
              <a:rPr sz="1750" i="1" spc="-120" dirty="0">
                <a:latin typeface="Times New Roman"/>
                <a:cs typeface="Times New Roman"/>
              </a:rPr>
              <a:t> </a:t>
            </a:r>
            <a:r>
              <a:rPr sz="1750" spc="50" dirty="0">
                <a:latin typeface="Symbol"/>
                <a:cs typeface="Symbol"/>
              </a:rPr>
              <a:t></a:t>
            </a:r>
            <a:r>
              <a:rPr sz="1750" spc="50" dirty="0">
                <a:latin typeface="Times New Roman"/>
                <a:cs typeface="Times New Roman"/>
              </a:rPr>
              <a:t>1</a:t>
            </a:r>
            <a:r>
              <a:rPr sz="1750" dirty="0">
                <a:latin typeface="Times New Roman"/>
                <a:cs typeface="Times New Roman"/>
              </a:rPr>
              <a:t>	</a:t>
            </a:r>
            <a:r>
              <a:rPr sz="1750" i="1" dirty="0">
                <a:latin typeface="Times New Roman"/>
                <a:cs typeface="Times New Roman"/>
              </a:rPr>
              <a:t>x</a:t>
            </a:r>
            <a:r>
              <a:rPr sz="1750" i="1" spc="-125" dirty="0">
                <a:latin typeface="Times New Roman"/>
                <a:cs typeface="Times New Roman"/>
              </a:rPr>
              <a:t> </a:t>
            </a:r>
            <a:r>
              <a:rPr sz="1750" spc="50" dirty="0">
                <a:latin typeface="Symbol"/>
                <a:cs typeface="Symbol"/>
              </a:rPr>
              <a:t></a:t>
            </a:r>
            <a:r>
              <a:rPr sz="1750" spc="50" dirty="0">
                <a:latin typeface="Times New Roman"/>
                <a:cs typeface="Times New Roman"/>
              </a:rPr>
              <a:t>1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83749" y="646165"/>
            <a:ext cx="262890" cy="296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750" spc="-25" dirty="0">
                <a:latin typeface="Symbol"/>
                <a:cs typeface="Symbol"/>
              </a:rPr>
              <a:t></a:t>
            </a:r>
            <a:r>
              <a:rPr sz="1750" spc="-25" dirty="0">
                <a:latin typeface="Times New Roman"/>
                <a:cs typeface="Times New Roman"/>
              </a:rPr>
              <a:t>2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05968" y="788467"/>
            <a:ext cx="152400" cy="296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750" spc="-50" dirty="0">
                <a:latin typeface="Symbol"/>
                <a:cs typeface="Symbol"/>
              </a:rPr>
              <a:t>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33566" y="788468"/>
            <a:ext cx="152400" cy="296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750" spc="-50" dirty="0">
                <a:latin typeface="Symbol"/>
                <a:cs typeface="Symbol"/>
              </a:rPr>
              <a:t>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28578" y="788468"/>
            <a:ext cx="152400" cy="296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750" spc="-50" dirty="0">
                <a:latin typeface="Symbol"/>
                <a:cs typeface="Symbol"/>
              </a:rPr>
              <a:t>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80343" y="892627"/>
            <a:ext cx="4075429" cy="382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spcBef>
                <a:spcPts val="90"/>
              </a:spcBef>
              <a:tabLst>
                <a:tab pos="1223645" algn="l"/>
                <a:tab pos="2651760" algn="l"/>
                <a:tab pos="3435985" algn="l"/>
              </a:tabLst>
            </a:pPr>
            <a:r>
              <a:rPr sz="1750" i="1" spc="55" dirty="0">
                <a:latin typeface="Times New Roman"/>
                <a:cs typeface="Times New Roman"/>
              </a:rPr>
              <a:t>x</a:t>
            </a:r>
            <a:r>
              <a:rPr sz="1500" spc="82" baseline="44444" dirty="0">
                <a:latin typeface="Times New Roman"/>
                <a:cs typeface="Times New Roman"/>
              </a:rPr>
              <a:t>2</a:t>
            </a:r>
            <a:r>
              <a:rPr sz="1500" spc="367" baseline="44444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</a:t>
            </a:r>
            <a:r>
              <a:rPr sz="1750" spc="-204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3</a:t>
            </a:r>
            <a:r>
              <a:rPr sz="1750" i="1" dirty="0">
                <a:latin typeface="Times New Roman"/>
                <a:cs typeface="Times New Roman"/>
              </a:rPr>
              <a:t>x</a:t>
            </a:r>
            <a:r>
              <a:rPr sz="1750" i="1" spc="-12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</a:t>
            </a:r>
            <a:r>
              <a:rPr sz="1750" spc="-120" dirty="0">
                <a:latin typeface="Times New Roman"/>
                <a:cs typeface="Times New Roman"/>
              </a:rPr>
              <a:t> </a:t>
            </a:r>
            <a:r>
              <a:rPr sz="1750" spc="-50" dirty="0">
                <a:latin typeface="Times New Roman"/>
                <a:cs typeface="Times New Roman"/>
              </a:rPr>
              <a:t>2</a:t>
            </a:r>
            <a:r>
              <a:rPr sz="1750" dirty="0">
                <a:latin typeface="Times New Roman"/>
                <a:cs typeface="Times New Roman"/>
              </a:rPr>
              <a:t>	</a:t>
            </a:r>
            <a:r>
              <a:rPr sz="3525" spc="-307" baseline="-3546" dirty="0">
                <a:latin typeface="Symbol"/>
                <a:cs typeface="Symbol"/>
              </a:rPr>
              <a:t></a:t>
            </a:r>
            <a:r>
              <a:rPr sz="3525" spc="-555" baseline="-3546" dirty="0">
                <a:latin typeface="Times New Roman"/>
                <a:cs typeface="Times New Roman"/>
              </a:rPr>
              <a:t> </a:t>
            </a:r>
            <a:r>
              <a:rPr sz="1750" i="1" dirty="0">
                <a:latin typeface="Times New Roman"/>
                <a:cs typeface="Times New Roman"/>
              </a:rPr>
              <a:t>x</a:t>
            </a:r>
            <a:r>
              <a:rPr sz="1750" i="1" spc="-135" dirty="0">
                <a:latin typeface="Times New Roman"/>
                <a:cs typeface="Times New Roman"/>
              </a:rPr>
              <a:t> </a:t>
            </a:r>
            <a:r>
              <a:rPr sz="1750" spc="-50" dirty="0">
                <a:latin typeface="Symbol"/>
                <a:cs typeface="Symbol"/>
              </a:rPr>
              <a:t></a:t>
            </a:r>
            <a:r>
              <a:rPr sz="1750" spc="-50" dirty="0">
                <a:latin typeface="Times New Roman"/>
                <a:cs typeface="Times New Roman"/>
              </a:rPr>
              <a:t>1</a:t>
            </a:r>
            <a:r>
              <a:rPr sz="3525" spc="-75" baseline="-3546" dirty="0">
                <a:latin typeface="Symbol"/>
                <a:cs typeface="Symbol"/>
              </a:rPr>
              <a:t></a:t>
            </a:r>
            <a:r>
              <a:rPr sz="3525" spc="-555" baseline="-3546" dirty="0">
                <a:latin typeface="Times New Roman"/>
                <a:cs typeface="Times New Roman"/>
              </a:rPr>
              <a:t> </a:t>
            </a:r>
            <a:r>
              <a:rPr sz="1750" i="1" dirty="0">
                <a:latin typeface="Times New Roman"/>
                <a:cs typeface="Times New Roman"/>
              </a:rPr>
              <a:t>x</a:t>
            </a:r>
            <a:r>
              <a:rPr sz="1750" i="1" spc="-13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</a:t>
            </a:r>
            <a:r>
              <a:rPr sz="1750" spc="-155" dirty="0">
                <a:latin typeface="Times New Roman"/>
                <a:cs typeface="Times New Roman"/>
              </a:rPr>
              <a:t> </a:t>
            </a:r>
            <a:r>
              <a:rPr sz="1750" spc="-25" dirty="0">
                <a:latin typeface="Times New Roman"/>
                <a:cs typeface="Times New Roman"/>
              </a:rPr>
              <a:t>2</a:t>
            </a:r>
            <a:r>
              <a:rPr sz="3525" spc="-37" baseline="-3546" dirty="0">
                <a:latin typeface="Symbol"/>
                <a:cs typeface="Symbol"/>
              </a:rPr>
              <a:t></a:t>
            </a:r>
            <a:r>
              <a:rPr sz="3525" baseline="-3546" dirty="0">
                <a:latin typeface="Times New Roman"/>
                <a:cs typeface="Times New Roman"/>
              </a:rPr>
              <a:t>	</a:t>
            </a:r>
            <a:r>
              <a:rPr sz="3525" baseline="-3546" dirty="0">
                <a:latin typeface="Symbol"/>
                <a:cs typeface="Symbol"/>
              </a:rPr>
              <a:t></a:t>
            </a:r>
            <a:r>
              <a:rPr sz="1750" i="1" dirty="0">
                <a:latin typeface="Times New Roman"/>
                <a:cs typeface="Times New Roman"/>
              </a:rPr>
              <a:t>x</a:t>
            </a:r>
            <a:r>
              <a:rPr sz="1750" i="1" spc="-130" dirty="0">
                <a:latin typeface="Times New Roman"/>
                <a:cs typeface="Times New Roman"/>
              </a:rPr>
              <a:t> </a:t>
            </a:r>
            <a:r>
              <a:rPr sz="1750" spc="-25" dirty="0">
                <a:latin typeface="Symbol"/>
                <a:cs typeface="Symbol"/>
              </a:rPr>
              <a:t></a:t>
            </a:r>
            <a:r>
              <a:rPr sz="1750" spc="-25" dirty="0">
                <a:latin typeface="Times New Roman"/>
                <a:cs typeface="Times New Roman"/>
              </a:rPr>
              <a:t>1</a:t>
            </a:r>
            <a:r>
              <a:rPr sz="3525" spc="-37" baseline="-3546" dirty="0">
                <a:latin typeface="Symbol"/>
                <a:cs typeface="Symbol"/>
              </a:rPr>
              <a:t></a:t>
            </a:r>
            <a:r>
              <a:rPr sz="3525" baseline="-3546" dirty="0">
                <a:latin typeface="Times New Roman"/>
                <a:cs typeface="Times New Roman"/>
              </a:rPr>
              <a:t>	</a:t>
            </a:r>
            <a:r>
              <a:rPr sz="3525" spc="-307" baseline="-3546" dirty="0">
                <a:latin typeface="Symbol"/>
                <a:cs typeface="Symbol"/>
              </a:rPr>
              <a:t></a:t>
            </a:r>
            <a:r>
              <a:rPr sz="3525" spc="-562" baseline="-3546" dirty="0">
                <a:latin typeface="Times New Roman"/>
                <a:cs typeface="Times New Roman"/>
              </a:rPr>
              <a:t> </a:t>
            </a:r>
            <a:r>
              <a:rPr sz="1750" i="1" dirty="0">
                <a:latin typeface="Times New Roman"/>
                <a:cs typeface="Times New Roman"/>
              </a:rPr>
              <a:t>x</a:t>
            </a:r>
            <a:r>
              <a:rPr sz="1750" i="1" spc="-13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</a:t>
            </a:r>
            <a:r>
              <a:rPr sz="1750" spc="-150" dirty="0">
                <a:latin typeface="Times New Roman"/>
                <a:cs typeface="Times New Roman"/>
              </a:rPr>
              <a:t> </a:t>
            </a:r>
            <a:r>
              <a:rPr sz="1750" spc="-25" dirty="0">
                <a:latin typeface="Times New Roman"/>
                <a:cs typeface="Times New Roman"/>
              </a:rPr>
              <a:t>2</a:t>
            </a:r>
            <a:r>
              <a:rPr sz="3525" spc="-37" baseline="-3546" dirty="0">
                <a:latin typeface="Symbol"/>
                <a:cs typeface="Symbol"/>
              </a:rPr>
              <a:t></a:t>
            </a:r>
            <a:endParaRPr sz="3525" baseline="-3546">
              <a:latin typeface="Symbol"/>
              <a:cs typeface="Symbo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336139" y="1817353"/>
            <a:ext cx="951865" cy="0"/>
          </a:xfrm>
          <a:custGeom>
            <a:avLst/>
            <a:gdLst/>
            <a:ahLst/>
            <a:cxnLst/>
            <a:rect l="l" t="t" r="r" b="b"/>
            <a:pathLst>
              <a:path w="951864">
                <a:moveTo>
                  <a:pt x="0" y="0"/>
                </a:moveTo>
                <a:lnTo>
                  <a:pt x="951714" y="0"/>
                </a:lnTo>
              </a:path>
            </a:pathLst>
          </a:custGeom>
          <a:ln w="93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56739" y="1817353"/>
            <a:ext cx="573405" cy="0"/>
          </a:xfrm>
          <a:custGeom>
            <a:avLst/>
            <a:gdLst/>
            <a:ahLst/>
            <a:cxnLst/>
            <a:rect l="l" t="t" r="r" b="b"/>
            <a:pathLst>
              <a:path w="573405">
                <a:moveTo>
                  <a:pt x="0" y="0"/>
                </a:moveTo>
                <a:lnTo>
                  <a:pt x="572888" y="0"/>
                </a:lnTo>
              </a:path>
            </a:pathLst>
          </a:custGeom>
          <a:ln w="93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952120" y="1756989"/>
            <a:ext cx="141033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495934" algn="l"/>
                <a:tab pos="797560" algn="l"/>
                <a:tab pos="1323340" algn="l"/>
              </a:tabLst>
            </a:pPr>
            <a:r>
              <a:rPr sz="2300" spc="-50" dirty="0">
                <a:latin typeface="Symbol"/>
                <a:cs typeface="Symbol"/>
              </a:rPr>
              <a:t></a:t>
            </a:r>
            <a:r>
              <a:rPr sz="2300" dirty="0">
                <a:latin typeface="Times New Roman"/>
                <a:cs typeface="Times New Roman"/>
              </a:rPr>
              <a:t>	</a:t>
            </a:r>
            <a:r>
              <a:rPr sz="2300" spc="-50" dirty="0">
                <a:latin typeface="Symbol"/>
                <a:cs typeface="Symbol"/>
              </a:rPr>
              <a:t></a:t>
            </a:r>
            <a:r>
              <a:rPr sz="2300" dirty="0">
                <a:latin typeface="Times New Roman"/>
                <a:cs typeface="Times New Roman"/>
              </a:rPr>
              <a:t>	</a:t>
            </a:r>
            <a:r>
              <a:rPr sz="2300" spc="-50" dirty="0">
                <a:latin typeface="Symbol"/>
                <a:cs typeface="Symbol"/>
              </a:rPr>
              <a:t></a:t>
            </a:r>
            <a:r>
              <a:rPr sz="2300" dirty="0">
                <a:latin typeface="Times New Roman"/>
                <a:cs typeface="Times New Roman"/>
              </a:rPr>
              <a:t>	</a:t>
            </a:r>
            <a:r>
              <a:rPr sz="2300" spc="-135" dirty="0">
                <a:latin typeface="Symbol"/>
                <a:cs typeface="Symbol"/>
              </a:rPr>
              <a:t></a:t>
            </a:r>
            <a:endParaRPr sz="2300">
              <a:latin typeface="Symbol"/>
              <a:cs typeface="Symbo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742378" y="1817353"/>
            <a:ext cx="614680" cy="0"/>
          </a:xfrm>
          <a:custGeom>
            <a:avLst/>
            <a:gdLst/>
            <a:ahLst/>
            <a:cxnLst/>
            <a:rect l="l" t="t" r="r" b="b"/>
            <a:pathLst>
              <a:path w="614679">
                <a:moveTo>
                  <a:pt x="0" y="0"/>
                </a:moveTo>
                <a:lnTo>
                  <a:pt x="614530" y="0"/>
                </a:lnTo>
              </a:path>
            </a:pathLst>
          </a:custGeom>
          <a:ln w="93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29446" y="1817353"/>
            <a:ext cx="573405" cy="0"/>
          </a:xfrm>
          <a:custGeom>
            <a:avLst/>
            <a:gdLst/>
            <a:ahLst/>
            <a:cxnLst/>
            <a:rect l="l" t="t" r="r" b="b"/>
            <a:pathLst>
              <a:path w="573404">
                <a:moveTo>
                  <a:pt x="0" y="0"/>
                </a:moveTo>
                <a:lnTo>
                  <a:pt x="572833" y="0"/>
                </a:lnTo>
              </a:path>
            </a:pathLst>
          </a:custGeom>
          <a:ln w="93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024715" y="1756989"/>
            <a:ext cx="178498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495934" algn="l"/>
                <a:tab pos="1172845" algn="l"/>
                <a:tab pos="1697989" algn="l"/>
              </a:tabLst>
            </a:pPr>
            <a:r>
              <a:rPr sz="2300" spc="-50" dirty="0">
                <a:latin typeface="Symbol"/>
                <a:cs typeface="Symbol"/>
              </a:rPr>
              <a:t></a:t>
            </a:r>
            <a:r>
              <a:rPr sz="2300" dirty="0">
                <a:latin typeface="Times New Roman"/>
                <a:cs typeface="Times New Roman"/>
              </a:rPr>
              <a:t>	</a:t>
            </a:r>
            <a:r>
              <a:rPr sz="2300" spc="-50" dirty="0">
                <a:latin typeface="Symbol"/>
                <a:cs typeface="Symbol"/>
              </a:rPr>
              <a:t></a:t>
            </a:r>
            <a:r>
              <a:rPr sz="2300" dirty="0">
                <a:latin typeface="Times New Roman"/>
                <a:cs typeface="Times New Roman"/>
              </a:rPr>
              <a:t>	</a:t>
            </a:r>
            <a:r>
              <a:rPr sz="2300" spc="-50" dirty="0">
                <a:latin typeface="Symbol"/>
                <a:cs typeface="Symbol"/>
              </a:rPr>
              <a:t></a:t>
            </a:r>
            <a:r>
              <a:rPr sz="2300" dirty="0">
                <a:latin typeface="Times New Roman"/>
                <a:cs typeface="Times New Roman"/>
              </a:rPr>
              <a:t>	</a:t>
            </a:r>
            <a:r>
              <a:rPr sz="2300" spc="-135" dirty="0">
                <a:latin typeface="Symbol"/>
                <a:cs typeface="Symbol"/>
              </a:rPr>
              <a:t></a:t>
            </a:r>
            <a:endParaRPr sz="2300">
              <a:latin typeface="Symbol"/>
              <a:cs typeface="Symbo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189937" y="1817353"/>
            <a:ext cx="614680" cy="0"/>
          </a:xfrm>
          <a:custGeom>
            <a:avLst/>
            <a:gdLst/>
            <a:ahLst/>
            <a:cxnLst/>
            <a:rect l="l" t="t" r="r" b="b"/>
            <a:pathLst>
              <a:path w="614679">
                <a:moveTo>
                  <a:pt x="0" y="0"/>
                </a:moveTo>
                <a:lnTo>
                  <a:pt x="614530" y="0"/>
                </a:lnTo>
              </a:path>
            </a:pathLst>
          </a:custGeom>
          <a:ln w="93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621520" y="1498952"/>
            <a:ext cx="416559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750" i="1" dirty="0">
                <a:latin typeface="Times New Roman"/>
                <a:cs typeface="Times New Roman"/>
              </a:rPr>
              <a:t>x</a:t>
            </a:r>
            <a:r>
              <a:rPr sz="1750" i="1" spc="-120" dirty="0">
                <a:latin typeface="Times New Roman"/>
                <a:cs typeface="Times New Roman"/>
              </a:rPr>
              <a:t> </a:t>
            </a:r>
            <a:r>
              <a:rPr sz="1750" spc="35" dirty="0">
                <a:latin typeface="Symbol"/>
                <a:cs typeface="Symbol"/>
              </a:rPr>
              <a:t></a:t>
            </a:r>
            <a:r>
              <a:rPr sz="1750" spc="35" dirty="0">
                <a:latin typeface="Times New Roman"/>
                <a:cs typeface="Times New Roman"/>
              </a:rPr>
              <a:t>1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84343" y="1498952"/>
            <a:ext cx="137795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750" spc="-50" dirty="0">
                <a:latin typeface="Times New Roman"/>
                <a:cs typeface="Times New Roman"/>
              </a:rPr>
              <a:t>3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31519" y="1498952"/>
            <a:ext cx="137795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750" spc="-50" dirty="0">
                <a:latin typeface="Times New Roman"/>
                <a:cs typeface="Times New Roman"/>
              </a:rPr>
              <a:t>3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89742" y="1498952"/>
            <a:ext cx="259079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750" spc="-25" dirty="0">
                <a:latin typeface="Symbol"/>
                <a:cs typeface="Symbol"/>
              </a:rPr>
              <a:t></a:t>
            </a:r>
            <a:r>
              <a:rPr sz="1750" spc="-25" dirty="0">
                <a:latin typeface="Times New Roman"/>
                <a:cs typeface="Times New Roman"/>
              </a:rPr>
              <a:t>2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71557" y="1638429"/>
            <a:ext cx="414020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750" i="1" dirty="0">
                <a:latin typeface="Times New Roman"/>
                <a:cs typeface="Times New Roman"/>
              </a:rPr>
              <a:t>dx</a:t>
            </a:r>
            <a:r>
              <a:rPr sz="1750" i="1" spc="-15" dirty="0">
                <a:latin typeface="Times New Roman"/>
                <a:cs typeface="Times New Roman"/>
              </a:rPr>
              <a:t> </a:t>
            </a:r>
            <a:r>
              <a:rPr sz="1750" spc="-50" dirty="0">
                <a:latin typeface="Symbol"/>
                <a:cs typeface="Symbol"/>
              </a:rPr>
              <a:t>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67405" y="1701008"/>
            <a:ext cx="1151255" cy="4248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spcBef>
                <a:spcPts val="120"/>
              </a:spcBef>
            </a:pPr>
            <a:r>
              <a:rPr sz="3900" baseline="16025" dirty="0">
                <a:latin typeface="Symbol"/>
                <a:cs typeface="Symbol"/>
              </a:rPr>
              <a:t></a:t>
            </a:r>
            <a:r>
              <a:rPr sz="3900" spc="-157" baseline="16025" dirty="0">
                <a:latin typeface="Times New Roman"/>
                <a:cs typeface="Times New Roman"/>
              </a:rPr>
              <a:t> </a:t>
            </a:r>
            <a:r>
              <a:rPr sz="1750" i="1" dirty="0">
                <a:latin typeface="Times New Roman"/>
                <a:cs typeface="Times New Roman"/>
              </a:rPr>
              <a:t>x</a:t>
            </a:r>
            <a:r>
              <a:rPr sz="1500" baseline="44444" dirty="0">
                <a:latin typeface="Times New Roman"/>
                <a:cs typeface="Times New Roman"/>
              </a:rPr>
              <a:t>2</a:t>
            </a:r>
            <a:r>
              <a:rPr sz="1500" spc="382" baseline="44444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</a:t>
            </a:r>
            <a:r>
              <a:rPr sz="1750" spc="-18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3</a:t>
            </a:r>
            <a:r>
              <a:rPr sz="1750" i="1" dirty="0">
                <a:latin typeface="Times New Roman"/>
                <a:cs typeface="Times New Roman"/>
              </a:rPr>
              <a:t>x</a:t>
            </a:r>
            <a:r>
              <a:rPr sz="1750" i="1" spc="-9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</a:t>
            </a:r>
            <a:r>
              <a:rPr sz="1750" spc="-120" dirty="0">
                <a:latin typeface="Times New Roman"/>
                <a:cs typeface="Times New Roman"/>
              </a:rPr>
              <a:t> </a:t>
            </a:r>
            <a:r>
              <a:rPr sz="1750" spc="-50" dirty="0">
                <a:latin typeface="Times New Roman"/>
                <a:cs typeface="Times New Roman"/>
              </a:rPr>
              <a:t>6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28179" y="1638430"/>
            <a:ext cx="398780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750" i="1" dirty="0">
                <a:latin typeface="Times New Roman"/>
                <a:cs typeface="Times New Roman"/>
              </a:rPr>
              <a:t>dx</a:t>
            </a:r>
            <a:r>
              <a:rPr sz="1750" i="1" spc="-135" dirty="0">
                <a:latin typeface="Times New Roman"/>
                <a:cs typeface="Times New Roman"/>
              </a:rPr>
              <a:t> </a:t>
            </a:r>
            <a:r>
              <a:rPr sz="1750" spc="-60" dirty="0">
                <a:latin typeface="Symbol"/>
                <a:cs typeface="Symbol"/>
              </a:rPr>
              <a:t>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26280" y="1812087"/>
            <a:ext cx="413384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750" i="1" dirty="0">
                <a:latin typeface="Times New Roman"/>
                <a:cs typeface="Times New Roman"/>
              </a:rPr>
              <a:t>x</a:t>
            </a:r>
            <a:r>
              <a:rPr sz="1750" i="1" spc="-120" dirty="0">
                <a:latin typeface="Times New Roman"/>
                <a:cs typeface="Times New Roman"/>
              </a:rPr>
              <a:t> </a:t>
            </a:r>
            <a:r>
              <a:rPr sz="1750" spc="25" dirty="0">
                <a:latin typeface="Symbol"/>
                <a:cs typeface="Symbol"/>
              </a:rPr>
              <a:t></a:t>
            </a:r>
            <a:r>
              <a:rPr sz="1750" spc="25" dirty="0">
                <a:latin typeface="Times New Roman"/>
                <a:cs typeface="Times New Roman"/>
              </a:rPr>
              <a:t>1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286438" y="1812087"/>
            <a:ext cx="437515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750" i="1" dirty="0">
                <a:latin typeface="Times New Roman"/>
                <a:cs typeface="Times New Roman"/>
              </a:rPr>
              <a:t>x</a:t>
            </a:r>
            <a:r>
              <a:rPr sz="1750" i="1" spc="-12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</a:t>
            </a:r>
            <a:r>
              <a:rPr sz="1750" spc="-140" dirty="0">
                <a:latin typeface="Times New Roman"/>
                <a:cs typeface="Times New Roman"/>
              </a:rPr>
              <a:t> </a:t>
            </a:r>
            <a:r>
              <a:rPr sz="1750" spc="-60" dirty="0">
                <a:latin typeface="Times New Roman"/>
                <a:cs typeface="Times New Roman"/>
              </a:rPr>
              <a:t>2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830676" y="1637913"/>
            <a:ext cx="335280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750" i="1" dirty="0">
                <a:latin typeface="Times New Roman"/>
                <a:cs typeface="Times New Roman"/>
              </a:rPr>
              <a:t>dx</a:t>
            </a:r>
            <a:r>
              <a:rPr sz="1750" i="1" spc="-105" dirty="0">
                <a:latin typeface="Times New Roman"/>
                <a:cs typeface="Times New Roman"/>
              </a:rPr>
              <a:t> </a:t>
            </a:r>
            <a:r>
              <a:rPr sz="1750" spc="-50" dirty="0">
                <a:latin typeface="Times New Roman"/>
                <a:cs typeface="Times New Roman"/>
              </a:rPr>
              <a:t>,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845280" y="1461657"/>
            <a:ext cx="111760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750" spc="-50" dirty="0">
                <a:latin typeface="Symbol"/>
                <a:cs typeface="Symbol"/>
              </a:rPr>
              <a:t>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63107" y="1461657"/>
            <a:ext cx="111760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750" spc="-50" dirty="0">
                <a:latin typeface="Symbol"/>
                <a:cs typeface="Symbol"/>
              </a:rPr>
              <a:t>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17125" y="1498952"/>
            <a:ext cx="259715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750" spc="-25" dirty="0">
                <a:latin typeface="Symbol"/>
                <a:cs typeface="Symbol"/>
              </a:rPr>
              <a:t></a:t>
            </a:r>
            <a:r>
              <a:rPr sz="1750" spc="-25" dirty="0">
                <a:latin typeface="Times New Roman"/>
                <a:cs typeface="Times New Roman"/>
              </a:rPr>
              <a:t>2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562421" y="1638429"/>
            <a:ext cx="148590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750" spc="-50" dirty="0">
                <a:latin typeface="Symbol"/>
                <a:cs typeface="Symbol"/>
              </a:rPr>
              <a:t>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443157" y="1638429"/>
            <a:ext cx="413384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750" i="1" dirty="0">
                <a:latin typeface="Times New Roman"/>
                <a:cs typeface="Times New Roman"/>
              </a:rPr>
              <a:t>dx</a:t>
            </a:r>
            <a:r>
              <a:rPr sz="1750" i="1" spc="-20" dirty="0">
                <a:latin typeface="Times New Roman"/>
                <a:cs typeface="Times New Roman"/>
              </a:rPr>
              <a:t> </a:t>
            </a:r>
            <a:r>
              <a:rPr sz="1750" spc="-50" dirty="0">
                <a:latin typeface="Symbol"/>
                <a:cs typeface="Symbol"/>
              </a:rPr>
              <a:t>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845280" y="1674404"/>
            <a:ext cx="111760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750" spc="-50" dirty="0">
                <a:latin typeface="Symbol"/>
                <a:cs typeface="Symbol"/>
              </a:rPr>
              <a:t>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363107" y="1674404"/>
            <a:ext cx="111760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750" spc="-50" dirty="0">
                <a:latin typeface="Symbol"/>
                <a:cs typeface="Symbol"/>
              </a:rPr>
              <a:t>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054179" y="1812086"/>
            <a:ext cx="1223010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797560" algn="l"/>
              </a:tabLst>
            </a:pPr>
            <a:r>
              <a:rPr sz="1750" i="1" dirty="0">
                <a:latin typeface="Times New Roman"/>
                <a:cs typeface="Times New Roman"/>
              </a:rPr>
              <a:t>x</a:t>
            </a:r>
            <a:r>
              <a:rPr sz="1750" i="1" spc="-120" dirty="0">
                <a:latin typeface="Times New Roman"/>
                <a:cs typeface="Times New Roman"/>
              </a:rPr>
              <a:t> </a:t>
            </a:r>
            <a:r>
              <a:rPr sz="1750" spc="25" dirty="0">
                <a:latin typeface="Symbol"/>
                <a:cs typeface="Symbol"/>
              </a:rPr>
              <a:t></a:t>
            </a:r>
            <a:r>
              <a:rPr sz="1750" spc="25" dirty="0">
                <a:latin typeface="Times New Roman"/>
                <a:cs typeface="Times New Roman"/>
              </a:rPr>
              <a:t>1</a:t>
            </a:r>
            <a:r>
              <a:rPr sz="1750" dirty="0">
                <a:latin typeface="Times New Roman"/>
                <a:cs typeface="Times New Roman"/>
              </a:rPr>
              <a:t>	</a:t>
            </a:r>
            <a:r>
              <a:rPr sz="1750" i="1" dirty="0">
                <a:latin typeface="Times New Roman"/>
                <a:cs typeface="Times New Roman"/>
              </a:rPr>
              <a:t>x</a:t>
            </a:r>
            <a:r>
              <a:rPr sz="1750" i="1" spc="-12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</a:t>
            </a:r>
            <a:r>
              <a:rPr sz="1750" spc="-140" dirty="0">
                <a:latin typeface="Times New Roman"/>
                <a:cs typeface="Times New Roman"/>
              </a:rPr>
              <a:t> </a:t>
            </a:r>
            <a:r>
              <a:rPr sz="1750" spc="-50" dirty="0">
                <a:latin typeface="Times New Roman"/>
                <a:cs typeface="Times New Roman"/>
              </a:rPr>
              <a:t>2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819880" y="1853836"/>
            <a:ext cx="162560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1750" spc="-365" dirty="0">
                <a:latin typeface="Symbol"/>
                <a:cs typeface="Symbol"/>
              </a:rPr>
              <a:t></a:t>
            </a:r>
            <a:r>
              <a:rPr sz="2625" spc="-547" baseline="-9523" dirty="0">
                <a:latin typeface="Symbol"/>
                <a:cs typeface="Symbol"/>
              </a:rPr>
              <a:t></a:t>
            </a:r>
            <a:endParaRPr sz="2625" baseline="-9523">
              <a:latin typeface="Symbol"/>
              <a:cs typeface="Symbo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337707" y="1853836"/>
            <a:ext cx="162560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1750" spc="-365" dirty="0">
                <a:latin typeface="Symbol"/>
                <a:cs typeface="Symbol"/>
              </a:rPr>
              <a:t></a:t>
            </a:r>
            <a:r>
              <a:rPr sz="2625" spc="-547" baseline="-9523" dirty="0">
                <a:latin typeface="Symbol"/>
                <a:cs typeface="Symbol"/>
              </a:rPr>
              <a:t></a:t>
            </a:r>
            <a:endParaRPr sz="2625" baseline="-9523">
              <a:latin typeface="Symbol"/>
              <a:cs typeface="Symbo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714250" y="1607299"/>
            <a:ext cx="118110" cy="4248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2600" spc="-50" dirty="0">
                <a:latin typeface="Symbol"/>
                <a:cs typeface="Symbol"/>
              </a:rPr>
              <a:t></a:t>
            </a:r>
            <a:endParaRPr sz="2600">
              <a:latin typeface="Symbol"/>
              <a:cs typeface="Symbo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885296" y="1607299"/>
            <a:ext cx="118110" cy="4248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2600" spc="-50" dirty="0">
                <a:latin typeface="Symbol"/>
                <a:cs typeface="Symbol"/>
              </a:rPr>
              <a:t></a:t>
            </a:r>
            <a:endParaRPr sz="2600">
              <a:latin typeface="Symbol"/>
              <a:cs typeface="Symbo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045294" y="1607299"/>
            <a:ext cx="118110" cy="4248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2600" spc="-50" dirty="0">
                <a:latin typeface="Symbol"/>
                <a:cs typeface="Symbol"/>
              </a:rPr>
              <a:t></a:t>
            </a:r>
            <a:endParaRPr sz="2600">
              <a:latin typeface="Symbol"/>
              <a:cs typeface="Symbo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803036" y="4686746"/>
            <a:ext cx="140970" cy="296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750" i="1" spc="-50" dirty="0">
                <a:latin typeface="Times New Roman"/>
                <a:cs typeface="Times New Roman"/>
              </a:rPr>
              <a:t>a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567107" y="4614899"/>
            <a:ext cx="583565" cy="382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3525" spc="-307" baseline="-3546" dirty="0">
                <a:latin typeface="Symbol"/>
                <a:cs typeface="Symbol"/>
              </a:rPr>
              <a:t></a:t>
            </a:r>
            <a:r>
              <a:rPr sz="3525" spc="-555" baseline="-3546" dirty="0">
                <a:latin typeface="Times New Roman"/>
                <a:cs typeface="Times New Roman"/>
              </a:rPr>
              <a:t> </a:t>
            </a:r>
            <a:r>
              <a:rPr sz="1750" i="1" dirty="0">
                <a:latin typeface="Times New Roman"/>
                <a:cs typeface="Times New Roman"/>
              </a:rPr>
              <a:t>x</a:t>
            </a:r>
            <a:r>
              <a:rPr sz="1750" i="1" spc="-130" dirty="0">
                <a:latin typeface="Times New Roman"/>
                <a:cs typeface="Times New Roman"/>
              </a:rPr>
              <a:t> </a:t>
            </a:r>
            <a:r>
              <a:rPr sz="1750" spc="-30" dirty="0">
                <a:latin typeface="Symbol"/>
                <a:cs typeface="Symbol"/>
              </a:rPr>
              <a:t></a:t>
            </a:r>
            <a:r>
              <a:rPr sz="1750" spc="-30" dirty="0">
                <a:latin typeface="Times New Roman"/>
                <a:cs typeface="Times New Roman"/>
              </a:rPr>
              <a:t>1</a:t>
            </a:r>
            <a:r>
              <a:rPr sz="3525" spc="-44" baseline="-3546" dirty="0">
                <a:latin typeface="Symbol"/>
                <a:cs typeface="Symbol"/>
              </a:rPr>
              <a:t></a:t>
            </a:r>
            <a:endParaRPr sz="3525" baseline="-3546">
              <a:latin typeface="Symbol"/>
              <a:cs typeface="Symbo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128999" y="2181386"/>
            <a:ext cx="1909445" cy="25057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76200">
              <a:lnSpc>
                <a:spcPts val="2995"/>
              </a:lnSpc>
              <a:spcBef>
                <a:spcPts val="110"/>
              </a:spcBef>
              <a:tabLst>
                <a:tab pos="776605" algn="l"/>
              </a:tabLst>
            </a:pPr>
            <a:r>
              <a:rPr sz="3975" baseline="-36687" dirty="0">
                <a:latin typeface="Symbol"/>
                <a:cs typeface="Symbol"/>
              </a:rPr>
              <a:t></a:t>
            </a:r>
            <a:r>
              <a:rPr sz="3975" spc="-569" baseline="-36687" dirty="0">
                <a:latin typeface="Times New Roman"/>
                <a:cs typeface="Times New Roman"/>
              </a:rPr>
              <a:t> </a:t>
            </a:r>
            <a:r>
              <a:rPr sz="1750" u="sng" spc="2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750" u="sng" spc="-2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</a:t>
            </a:r>
            <a:r>
              <a:rPr sz="175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17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750" spc="-45" dirty="0">
                <a:latin typeface="Times New Roman"/>
                <a:cs typeface="Times New Roman"/>
              </a:rPr>
              <a:t> </a:t>
            </a:r>
            <a:r>
              <a:rPr sz="2625" i="1" baseline="-34920" dirty="0">
                <a:latin typeface="Times New Roman"/>
                <a:cs typeface="Times New Roman"/>
              </a:rPr>
              <a:t>dx</a:t>
            </a:r>
            <a:endParaRPr sz="2625" baseline="-34920">
              <a:latin typeface="Times New Roman"/>
              <a:cs typeface="Times New Roman"/>
            </a:endParaRPr>
          </a:p>
          <a:p>
            <a:pPr marL="214629">
              <a:lnSpc>
                <a:spcPts val="2635"/>
              </a:lnSpc>
            </a:pPr>
            <a:r>
              <a:rPr sz="3525" spc="-307" baseline="-3546" dirty="0">
                <a:latin typeface="Symbol"/>
                <a:cs typeface="Symbol"/>
              </a:rPr>
              <a:t></a:t>
            </a:r>
            <a:r>
              <a:rPr sz="3525" spc="-555" baseline="-3546" dirty="0">
                <a:latin typeface="Times New Roman"/>
                <a:cs typeface="Times New Roman"/>
              </a:rPr>
              <a:t> </a:t>
            </a:r>
            <a:r>
              <a:rPr sz="1750" i="1" dirty="0">
                <a:latin typeface="Times New Roman"/>
                <a:cs typeface="Times New Roman"/>
              </a:rPr>
              <a:t>x</a:t>
            </a:r>
            <a:r>
              <a:rPr sz="1750" i="1" spc="-125" dirty="0">
                <a:latin typeface="Times New Roman"/>
                <a:cs typeface="Times New Roman"/>
              </a:rPr>
              <a:t> </a:t>
            </a:r>
            <a:r>
              <a:rPr sz="1750" spc="-25" dirty="0">
                <a:latin typeface="Symbol"/>
                <a:cs typeface="Symbol"/>
              </a:rPr>
              <a:t></a:t>
            </a:r>
            <a:r>
              <a:rPr sz="1750" spc="-25" dirty="0">
                <a:latin typeface="Times New Roman"/>
                <a:cs typeface="Times New Roman"/>
              </a:rPr>
              <a:t>1</a:t>
            </a:r>
            <a:r>
              <a:rPr sz="3525" spc="-37" baseline="-3546" dirty="0">
                <a:latin typeface="Symbol"/>
                <a:cs typeface="Symbol"/>
              </a:rPr>
              <a:t></a:t>
            </a:r>
            <a:endParaRPr sz="3525" baseline="-3546">
              <a:latin typeface="Symbol"/>
              <a:cs typeface="Symbol"/>
            </a:endParaRPr>
          </a:p>
          <a:p>
            <a:pPr>
              <a:spcBef>
                <a:spcPts val="210"/>
              </a:spcBef>
            </a:pPr>
            <a:endParaRPr sz="1750">
              <a:latin typeface="Symbol"/>
              <a:cs typeface="Symbol"/>
            </a:endParaRPr>
          </a:p>
          <a:p>
            <a:pPr marL="38100"/>
            <a:r>
              <a:rPr sz="1750" dirty="0">
                <a:latin typeface="Times New Roman"/>
                <a:cs typeface="Times New Roman"/>
              </a:rPr>
              <a:t>Misal </a:t>
            </a:r>
            <a:r>
              <a:rPr sz="1750" spc="-50" dirty="0">
                <a:latin typeface="Times New Roman"/>
                <a:cs typeface="Times New Roman"/>
              </a:rPr>
              <a:t>:</a:t>
            </a:r>
            <a:endParaRPr sz="1750">
              <a:latin typeface="Times New Roman"/>
              <a:cs typeface="Times New Roman"/>
            </a:endParaRPr>
          </a:p>
          <a:p>
            <a:pPr marL="72390">
              <a:spcBef>
                <a:spcPts val="990"/>
              </a:spcBef>
            </a:pPr>
            <a:r>
              <a:rPr sz="1750" i="1" spc="70" dirty="0">
                <a:latin typeface="Times New Roman"/>
                <a:cs typeface="Times New Roman"/>
              </a:rPr>
              <a:t>a</a:t>
            </a:r>
            <a:r>
              <a:rPr sz="1750" i="1" spc="-75" dirty="0">
                <a:latin typeface="Times New Roman"/>
                <a:cs typeface="Times New Roman"/>
              </a:rPr>
              <a:t> </a:t>
            </a:r>
            <a:r>
              <a:rPr sz="1750" spc="75" dirty="0">
                <a:latin typeface="Symbol"/>
                <a:cs typeface="Symbol"/>
              </a:rPr>
              <a:t></a:t>
            </a:r>
            <a:r>
              <a:rPr sz="1750" spc="-30" dirty="0">
                <a:latin typeface="Times New Roman"/>
                <a:cs typeface="Times New Roman"/>
              </a:rPr>
              <a:t> </a:t>
            </a:r>
            <a:r>
              <a:rPr sz="1750" i="1" spc="60" dirty="0">
                <a:latin typeface="Times New Roman"/>
                <a:cs typeface="Times New Roman"/>
              </a:rPr>
              <a:t>x</a:t>
            </a:r>
            <a:r>
              <a:rPr sz="1750" i="1" spc="-185" dirty="0">
                <a:latin typeface="Times New Roman"/>
                <a:cs typeface="Times New Roman"/>
              </a:rPr>
              <a:t> </a:t>
            </a:r>
            <a:r>
              <a:rPr sz="1750" spc="105" dirty="0">
                <a:latin typeface="Symbol"/>
                <a:cs typeface="Symbol"/>
              </a:rPr>
              <a:t></a:t>
            </a:r>
            <a:r>
              <a:rPr sz="1750" spc="105" dirty="0">
                <a:latin typeface="Times New Roman"/>
                <a:cs typeface="Times New Roman"/>
              </a:rPr>
              <a:t>1</a:t>
            </a:r>
            <a:r>
              <a:rPr sz="2625" spc="157" baseline="1587" dirty="0">
                <a:latin typeface="Times New Roman"/>
                <a:cs typeface="Times New Roman"/>
              </a:rPr>
              <a:t>,</a:t>
            </a:r>
            <a:r>
              <a:rPr sz="2625" spc="7" baseline="1587" dirty="0">
                <a:latin typeface="Times New Roman"/>
                <a:cs typeface="Times New Roman"/>
              </a:rPr>
              <a:t> </a:t>
            </a:r>
            <a:r>
              <a:rPr sz="2625" spc="-30" baseline="1587" dirty="0">
                <a:latin typeface="Times New Roman"/>
                <a:cs typeface="Times New Roman"/>
              </a:rPr>
              <a:t>maka</a:t>
            </a:r>
            <a:endParaRPr sz="2625" baseline="1587">
              <a:latin typeface="Times New Roman"/>
              <a:cs typeface="Times New Roman"/>
            </a:endParaRPr>
          </a:p>
          <a:p>
            <a:pPr marL="72390">
              <a:spcBef>
                <a:spcPts val="955"/>
              </a:spcBef>
            </a:pPr>
            <a:r>
              <a:rPr sz="1750" i="1" dirty="0">
                <a:latin typeface="Times New Roman"/>
                <a:cs typeface="Times New Roman"/>
              </a:rPr>
              <a:t>da</a:t>
            </a:r>
            <a:r>
              <a:rPr sz="1750" i="1" spc="-40" dirty="0">
                <a:latin typeface="Times New Roman"/>
                <a:cs typeface="Times New Roman"/>
              </a:rPr>
              <a:t> </a:t>
            </a:r>
            <a:r>
              <a:rPr sz="1750" spc="65" dirty="0">
                <a:latin typeface="Symbol"/>
                <a:cs typeface="Symbol"/>
              </a:rPr>
              <a:t></a:t>
            </a:r>
            <a:r>
              <a:rPr sz="1750" spc="-85" dirty="0">
                <a:latin typeface="Times New Roman"/>
                <a:cs typeface="Times New Roman"/>
              </a:rPr>
              <a:t> </a:t>
            </a:r>
            <a:r>
              <a:rPr sz="1750" i="1" spc="-25" dirty="0">
                <a:latin typeface="Times New Roman"/>
                <a:cs typeface="Times New Roman"/>
              </a:rPr>
              <a:t>dx</a:t>
            </a:r>
            <a:endParaRPr sz="1750">
              <a:latin typeface="Times New Roman"/>
              <a:cs typeface="Times New Roman"/>
            </a:endParaRPr>
          </a:p>
          <a:p>
            <a:pPr marL="72390">
              <a:spcBef>
                <a:spcPts val="110"/>
              </a:spcBef>
              <a:tabLst>
                <a:tab pos="1013460" algn="l"/>
              </a:tabLst>
            </a:pPr>
            <a:r>
              <a:rPr sz="2625" baseline="-34920" dirty="0">
                <a:latin typeface="Symbol"/>
                <a:cs typeface="Symbol"/>
              </a:rPr>
              <a:t></a:t>
            </a:r>
            <a:r>
              <a:rPr sz="2625" baseline="-34920" dirty="0">
                <a:latin typeface="Times New Roman"/>
                <a:cs typeface="Times New Roman"/>
              </a:rPr>
              <a:t>2</a:t>
            </a:r>
            <a:r>
              <a:rPr sz="3975" baseline="-36687" dirty="0">
                <a:latin typeface="Symbol"/>
                <a:cs typeface="Symbol"/>
              </a:rPr>
              <a:t></a:t>
            </a:r>
            <a:r>
              <a:rPr sz="3975" spc="-569" baseline="-36687" dirty="0">
                <a:latin typeface="Times New Roman"/>
                <a:cs typeface="Times New Roman"/>
              </a:rPr>
              <a:t> </a:t>
            </a:r>
            <a:r>
              <a:rPr sz="1750" i="1" u="sng" spc="2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750" i="1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dx</a:t>
            </a:r>
            <a:r>
              <a:rPr sz="175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750" i="1" spc="155" dirty="0">
                <a:latin typeface="Times New Roman"/>
                <a:cs typeface="Times New Roman"/>
              </a:rPr>
              <a:t> </a:t>
            </a:r>
            <a:r>
              <a:rPr sz="2625" baseline="-34920" dirty="0">
                <a:latin typeface="Symbol"/>
                <a:cs typeface="Symbol"/>
              </a:rPr>
              <a:t></a:t>
            </a:r>
            <a:r>
              <a:rPr sz="2625" baseline="-34920" dirty="0">
                <a:latin typeface="Times New Roman"/>
                <a:cs typeface="Times New Roman"/>
              </a:rPr>
              <a:t> </a:t>
            </a:r>
            <a:r>
              <a:rPr sz="2625" baseline="-34920" dirty="0">
                <a:latin typeface="Symbol"/>
                <a:cs typeface="Symbol"/>
              </a:rPr>
              <a:t></a:t>
            </a:r>
            <a:r>
              <a:rPr sz="2625" baseline="-34920" dirty="0">
                <a:latin typeface="Times New Roman"/>
                <a:cs typeface="Times New Roman"/>
              </a:rPr>
              <a:t>2</a:t>
            </a:r>
            <a:r>
              <a:rPr sz="3975" baseline="-36687" dirty="0">
                <a:latin typeface="Symbol"/>
                <a:cs typeface="Symbol"/>
              </a:rPr>
              <a:t></a:t>
            </a:r>
            <a:r>
              <a:rPr sz="3975" spc="-465" baseline="-36687" dirty="0">
                <a:latin typeface="Times New Roman"/>
                <a:cs typeface="Times New Roman"/>
              </a:rPr>
              <a:t> </a:t>
            </a:r>
            <a:r>
              <a:rPr sz="1750" i="1" u="sng" spc="-3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5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da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568846" y="5393729"/>
            <a:ext cx="585470" cy="382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3525" spc="-307" baseline="-3546" dirty="0">
                <a:latin typeface="Symbol"/>
                <a:cs typeface="Symbol"/>
              </a:rPr>
              <a:t></a:t>
            </a:r>
            <a:r>
              <a:rPr sz="3525" spc="-555" baseline="-3546" dirty="0">
                <a:latin typeface="Times New Roman"/>
                <a:cs typeface="Times New Roman"/>
              </a:rPr>
              <a:t> </a:t>
            </a:r>
            <a:r>
              <a:rPr sz="1750" i="1" dirty="0">
                <a:latin typeface="Times New Roman"/>
                <a:cs typeface="Times New Roman"/>
              </a:rPr>
              <a:t>x</a:t>
            </a:r>
            <a:r>
              <a:rPr sz="1750" i="1" spc="-125" dirty="0">
                <a:latin typeface="Times New Roman"/>
                <a:cs typeface="Times New Roman"/>
              </a:rPr>
              <a:t> </a:t>
            </a:r>
            <a:r>
              <a:rPr sz="1750" spc="-25" dirty="0">
                <a:latin typeface="Symbol"/>
                <a:cs typeface="Symbol"/>
              </a:rPr>
              <a:t></a:t>
            </a:r>
            <a:r>
              <a:rPr sz="1750" spc="-25" dirty="0">
                <a:latin typeface="Times New Roman"/>
                <a:cs typeface="Times New Roman"/>
              </a:rPr>
              <a:t>1</a:t>
            </a:r>
            <a:r>
              <a:rPr sz="3525" spc="-37" baseline="-3546" dirty="0">
                <a:latin typeface="Symbol"/>
                <a:cs typeface="Symbol"/>
              </a:rPr>
              <a:t></a:t>
            </a:r>
            <a:endParaRPr sz="3525" baseline="-3546">
              <a:latin typeface="Symbol"/>
              <a:cs typeface="Symbo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163728" y="5176978"/>
            <a:ext cx="3296920" cy="4318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  <a:tabLst>
                <a:tab pos="982980" algn="l"/>
              </a:tabLst>
            </a:pPr>
            <a:r>
              <a:rPr sz="1750" dirty="0">
                <a:latin typeface="Symbol"/>
                <a:cs typeface="Symbol"/>
              </a:rPr>
              <a:t></a:t>
            </a:r>
            <a:r>
              <a:rPr sz="1750" dirty="0">
                <a:latin typeface="Times New Roman"/>
                <a:cs typeface="Times New Roman"/>
              </a:rPr>
              <a:t>2</a:t>
            </a:r>
            <a:r>
              <a:rPr sz="3975" baseline="-13626" dirty="0">
                <a:latin typeface="Symbol"/>
                <a:cs typeface="Symbol"/>
              </a:rPr>
              <a:t></a:t>
            </a:r>
            <a:r>
              <a:rPr sz="3975" spc="-562" baseline="-13626" dirty="0">
                <a:latin typeface="Times New Roman"/>
                <a:cs typeface="Times New Roman"/>
              </a:rPr>
              <a:t> </a:t>
            </a:r>
            <a:r>
              <a:rPr sz="2625" i="1" u="sng" spc="450" baseline="349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625" i="1" u="sng" spc="-37" baseline="349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dx</a:t>
            </a:r>
            <a:r>
              <a:rPr sz="2625" i="1" u="sng" baseline="349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625" i="1" spc="112" baseline="3492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</a:t>
            </a:r>
            <a:r>
              <a:rPr sz="1750" spc="-2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</a:t>
            </a:r>
            <a:r>
              <a:rPr sz="1750" dirty="0">
                <a:latin typeface="Times New Roman"/>
                <a:cs typeface="Times New Roman"/>
              </a:rPr>
              <a:t>2</a:t>
            </a:r>
            <a:r>
              <a:rPr sz="1750" spc="-26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ln</a:t>
            </a:r>
            <a:r>
              <a:rPr sz="1750" spc="-200" dirty="0">
                <a:latin typeface="Times New Roman"/>
                <a:cs typeface="Times New Roman"/>
              </a:rPr>
              <a:t> </a:t>
            </a:r>
            <a:r>
              <a:rPr sz="3525" spc="-75" baseline="-3546" dirty="0">
                <a:latin typeface="Symbol"/>
                <a:cs typeface="Symbol"/>
              </a:rPr>
              <a:t></a:t>
            </a:r>
            <a:r>
              <a:rPr sz="1750" i="1" spc="-50" dirty="0">
                <a:latin typeface="Times New Roman"/>
                <a:cs typeface="Times New Roman"/>
              </a:rPr>
              <a:t>a</a:t>
            </a:r>
            <a:r>
              <a:rPr sz="3525" spc="-75" baseline="-3546" dirty="0">
                <a:latin typeface="Symbol"/>
                <a:cs typeface="Symbol"/>
              </a:rPr>
              <a:t></a:t>
            </a:r>
            <a:r>
              <a:rPr sz="3525" spc="-292" baseline="-3546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</a:t>
            </a:r>
            <a:r>
              <a:rPr sz="1750" spc="-2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</a:t>
            </a:r>
            <a:r>
              <a:rPr sz="1750" dirty="0">
                <a:latin typeface="Times New Roman"/>
                <a:cs typeface="Times New Roman"/>
              </a:rPr>
              <a:t>2</a:t>
            </a:r>
            <a:r>
              <a:rPr sz="1750" spc="-26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ln</a:t>
            </a:r>
            <a:r>
              <a:rPr sz="1750" spc="-195" dirty="0">
                <a:latin typeface="Times New Roman"/>
                <a:cs typeface="Times New Roman"/>
              </a:rPr>
              <a:t> </a:t>
            </a:r>
            <a:r>
              <a:rPr sz="3525" spc="-307" baseline="-3546" dirty="0">
                <a:latin typeface="Symbol"/>
                <a:cs typeface="Symbol"/>
              </a:rPr>
              <a:t></a:t>
            </a:r>
            <a:r>
              <a:rPr sz="3525" spc="-540" baseline="-3546" dirty="0">
                <a:latin typeface="Times New Roman"/>
                <a:cs typeface="Times New Roman"/>
              </a:rPr>
              <a:t> </a:t>
            </a:r>
            <a:r>
              <a:rPr sz="1750" i="1" dirty="0">
                <a:latin typeface="Times New Roman"/>
                <a:cs typeface="Times New Roman"/>
              </a:rPr>
              <a:t>x</a:t>
            </a:r>
            <a:r>
              <a:rPr sz="1750" i="1" spc="-12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</a:t>
            </a:r>
            <a:r>
              <a:rPr sz="1750" spc="-14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2</a:t>
            </a:r>
            <a:r>
              <a:rPr sz="3525" baseline="-3546" dirty="0">
                <a:latin typeface="Symbol"/>
                <a:cs typeface="Symbol"/>
              </a:rPr>
              <a:t></a:t>
            </a:r>
            <a:endParaRPr sz="3525" baseline="-3546">
              <a:latin typeface="Symbol"/>
              <a:cs typeface="Symbo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154417" y="5810718"/>
            <a:ext cx="1092835" cy="7416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0800">
              <a:lnSpc>
                <a:spcPts val="2995"/>
              </a:lnSpc>
              <a:spcBef>
                <a:spcPts val="110"/>
              </a:spcBef>
              <a:tabLst>
                <a:tab pos="434975" algn="l"/>
                <a:tab pos="793115" algn="l"/>
              </a:tabLst>
            </a:pPr>
            <a:r>
              <a:rPr sz="3975" baseline="-36687" dirty="0">
                <a:latin typeface="Symbol"/>
                <a:cs typeface="Symbol"/>
              </a:rPr>
              <a:t></a:t>
            </a:r>
            <a:r>
              <a:rPr sz="3975" spc="-450" baseline="-36687" dirty="0">
                <a:latin typeface="Times New Roman"/>
                <a:cs typeface="Times New Roman"/>
              </a:rPr>
              <a:t> </a:t>
            </a:r>
            <a:r>
              <a:rPr sz="17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750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</a:t>
            </a:r>
            <a:r>
              <a:rPr sz="17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750" spc="-45" dirty="0">
                <a:latin typeface="Times New Roman"/>
                <a:cs typeface="Times New Roman"/>
              </a:rPr>
              <a:t> </a:t>
            </a:r>
            <a:r>
              <a:rPr sz="2625" i="1" baseline="-34920" dirty="0">
                <a:latin typeface="Times New Roman"/>
                <a:cs typeface="Times New Roman"/>
              </a:rPr>
              <a:t>dx</a:t>
            </a:r>
            <a:endParaRPr sz="2625" baseline="-34920">
              <a:latin typeface="Times New Roman"/>
              <a:cs typeface="Times New Roman"/>
            </a:endParaRPr>
          </a:p>
          <a:p>
            <a:pPr marL="189230">
              <a:lnSpc>
                <a:spcPts val="2635"/>
              </a:lnSpc>
            </a:pPr>
            <a:r>
              <a:rPr sz="3525" spc="-307" baseline="-3546" dirty="0">
                <a:latin typeface="Symbol"/>
                <a:cs typeface="Symbol"/>
              </a:rPr>
              <a:t></a:t>
            </a:r>
            <a:r>
              <a:rPr sz="3525" spc="-555" baseline="-3546" dirty="0">
                <a:latin typeface="Times New Roman"/>
                <a:cs typeface="Times New Roman"/>
              </a:rPr>
              <a:t> </a:t>
            </a:r>
            <a:r>
              <a:rPr sz="1750" i="1" dirty="0">
                <a:latin typeface="Times New Roman"/>
                <a:cs typeface="Times New Roman"/>
              </a:rPr>
              <a:t>x</a:t>
            </a:r>
            <a:r>
              <a:rPr sz="1750" i="1" spc="-12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</a:t>
            </a:r>
            <a:r>
              <a:rPr sz="1750" spc="-150" dirty="0">
                <a:latin typeface="Times New Roman"/>
                <a:cs typeface="Times New Roman"/>
              </a:rPr>
              <a:t> </a:t>
            </a:r>
            <a:r>
              <a:rPr sz="1750" spc="-25" dirty="0">
                <a:latin typeface="Times New Roman"/>
                <a:cs typeface="Times New Roman"/>
              </a:rPr>
              <a:t>2</a:t>
            </a:r>
            <a:r>
              <a:rPr sz="3525" spc="-37" baseline="-3546" dirty="0">
                <a:latin typeface="Symbol"/>
                <a:cs typeface="Symbol"/>
              </a:rPr>
              <a:t></a:t>
            </a:r>
            <a:endParaRPr sz="3525" baseline="-3546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9028" y="538723"/>
            <a:ext cx="1939289" cy="2218690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38100">
              <a:spcBef>
                <a:spcPts val="1230"/>
              </a:spcBef>
            </a:pPr>
            <a:r>
              <a:rPr sz="2000" dirty="0">
                <a:latin typeface="Times New Roman"/>
                <a:cs typeface="Times New Roman"/>
              </a:rPr>
              <a:t>Misal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69850">
              <a:spcBef>
                <a:spcPts val="1130"/>
              </a:spcBef>
            </a:pPr>
            <a:r>
              <a:rPr sz="2050" i="1" spc="50" dirty="0">
                <a:latin typeface="Times New Roman"/>
                <a:cs typeface="Times New Roman"/>
              </a:rPr>
              <a:t>b</a:t>
            </a:r>
            <a:r>
              <a:rPr sz="2050" i="1" spc="-85" dirty="0">
                <a:latin typeface="Times New Roman"/>
                <a:cs typeface="Times New Roman"/>
              </a:rPr>
              <a:t> </a:t>
            </a:r>
            <a:r>
              <a:rPr sz="2050" spc="55" dirty="0">
                <a:latin typeface="Symbol"/>
                <a:cs typeface="Symbol"/>
              </a:rPr>
              <a:t></a:t>
            </a:r>
            <a:r>
              <a:rPr sz="2050" spc="-5" dirty="0">
                <a:latin typeface="Times New Roman"/>
                <a:cs typeface="Times New Roman"/>
              </a:rPr>
              <a:t> </a:t>
            </a:r>
            <a:r>
              <a:rPr sz="2050" i="1" dirty="0">
                <a:latin typeface="Times New Roman"/>
                <a:cs typeface="Times New Roman"/>
              </a:rPr>
              <a:t>x</a:t>
            </a:r>
            <a:r>
              <a:rPr sz="2050" i="1" spc="-185" dirty="0">
                <a:latin typeface="Times New Roman"/>
                <a:cs typeface="Times New Roman"/>
              </a:rPr>
              <a:t> </a:t>
            </a:r>
            <a:r>
              <a:rPr sz="2050" spc="55" dirty="0">
                <a:latin typeface="Symbol"/>
                <a:cs typeface="Symbol"/>
              </a:rPr>
              <a:t></a:t>
            </a:r>
            <a:r>
              <a:rPr sz="2050" spc="-229" dirty="0">
                <a:latin typeface="Times New Roman"/>
                <a:cs typeface="Times New Roman"/>
              </a:rPr>
              <a:t> </a:t>
            </a:r>
            <a:r>
              <a:rPr sz="2050" spc="105" dirty="0">
                <a:latin typeface="Times New Roman"/>
                <a:cs typeface="Times New Roman"/>
              </a:rPr>
              <a:t>2</a:t>
            </a:r>
            <a:r>
              <a:rPr sz="3000" spc="157" baseline="1388" dirty="0">
                <a:latin typeface="Times New Roman"/>
                <a:cs typeface="Times New Roman"/>
              </a:rPr>
              <a:t>,</a:t>
            </a:r>
            <a:r>
              <a:rPr sz="3000" spc="30" baseline="1388" dirty="0">
                <a:latin typeface="Times New Roman"/>
                <a:cs typeface="Times New Roman"/>
              </a:rPr>
              <a:t> </a:t>
            </a:r>
            <a:r>
              <a:rPr sz="3000" spc="-30" baseline="1388" dirty="0">
                <a:latin typeface="Times New Roman"/>
                <a:cs typeface="Times New Roman"/>
              </a:rPr>
              <a:t>maka</a:t>
            </a:r>
            <a:endParaRPr sz="3000" baseline="1388">
              <a:latin typeface="Times New Roman"/>
              <a:cs typeface="Times New Roman"/>
            </a:endParaRPr>
          </a:p>
          <a:p>
            <a:pPr marL="78105">
              <a:spcBef>
                <a:spcPts val="1070"/>
              </a:spcBef>
            </a:pPr>
            <a:r>
              <a:rPr sz="2050" i="1" dirty="0">
                <a:latin typeface="Times New Roman"/>
                <a:cs typeface="Times New Roman"/>
              </a:rPr>
              <a:t>db</a:t>
            </a:r>
            <a:r>
              <a:rPr sz="2050" i="1" spc="-110" dirty="0">
                <a:latin typeface="Times New Roman"/>
                <a:cs typeface="Times New Roman"/>
              </a:rPr>
              <a:t> </a:t>
            </a:r>
            <a:r>
              <a:rPr sz="2050" spc="65" dirty="0">
                <a:latin typeface="Symbol"/>
                <a:cs typeface="Symbol"/>
              </a:rPr>
              <a:t></a:t>
            </a:r>
            <a:r>
              <a:rPr sz="2050" spc="-120" dirty="0">
                <a:latin typeface="Times New Roman"/>
                <a:cs typeface="Times New Roman"/>
              </a:rPr>
              <a:t> </a:t>
            </a:r>
            <a:r>
              <a:rPr sz="2050" i="1" spc="-25" dirty="0">
                <a:latin typeface="Times New Roman"/>
                <a:cs typeface="Times New Roman"/>
              </a:rPr>
              <a:t>dx</a:t>
            </a:r>
            <a:endParaRPr sz="2050">
              <a:latin typeface="Times New Roman"/>
              <a:cs typeface="Times New Roman"/>
            </a:endParaRPr>
          </a:p>
          <a:p>
            <a:pPr marL="69850">
              <a:lnSpc>
                <a:spcPts val="3450"/>
              </a:lnSpc>
              <a:spcBef>
                <a:spcPts val="135"/>
              </a:spcBef>
              <a:tabLst>
                <a:tab pos="582295" algn="l"/>
                <a:tab pos="1056005" algn="l"/>
              </a:tabLst>
            </a:pPr>
            <a:r>
              <a:rPr sz="3075" baseline="-35230" dirty="0">
                <a:latin typeface="Times New Roman"/>
                <a:cs typeface="Times New Roman"/>
              </a:rPr>
              <a:t>3</a:t>
            </a:r>
            <a:r>
              <a:rPr sz="4575" baseline="-37340" dirty="0">
                <a:latin typeface="Symbol"/>
                <a:cs typeface="Symbol"/>
              </a:rPr>
              <a:t></a:t>
            </a:r>
            <a:r>
              <a:rPr sz="4575" spc="-494" baseline="-37340" dirty="0">
                <a:latin typeface="Times New Roman"/>
                <a:cs typeface="Times New Roman"/>
              </a:rPr>
              <a:t> </a:t>
            </a:r>
            <a:r>
              <a:rPr sz="205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050" i="1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dx</a:t>
            </a:r>
            <a:r>
              <a:rPr sz="205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050" i="1" dirty="0">
                <a:latin typeface="Times New Roman"/>
                <a:cs typeface="Times New Roman"/>
              </a:rPr>
              <a:t> </a:t>
            </a:r>
            <a:r>
              <a:rPr sz="3075" baseline="-35230" dirty="0">
                <a:latin typeface="Symbol"/>
                <a:cs typeface="Symbol"/>
              </a:rPr>
              <a:t></a:t>
            </a:r>
            <a:r>
              <a:rPr sz="3075" spc="-89" baseline="-35230" dirty="0">
                <a:latin typeface="Times New Roman"/>
                <a:cs typeface="Times New Roman"/>
              </a:rPr>
              <a:t> </a:t>
            </a:r>
            <a:r>
              <a:rPr sz="3075" baseline="-35230" dirty="0">
                <a:latin typeface="Times New Roman"/>
                <a:cs typeface="Times New Roman"/>
              </a:rPr>
              <a:t>3</a:t>
            </a:r>
            <a:r>
              <a:rPr sz="4575" baseline="-37340" dirty="0">
                <a:latin typeface="Symbol"/>
                <a:cs typeface="Symbol"/>
              </a:rPr>
              <a:t></a:t>
            </a:r>
            <a:r>
              <a:rPr sz="4575" spc="-532" baseline="-37340" dirty="0">
                <a:latin typeface="Times New Roman"/>
                <a:cs typeface="Times New Roman"/>
              </a:rPr>
              <a:t> </a:t>
            </a:r>
            <a:r>
              <a:rPr sz="2050" i="1" u="sng" spc="-3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5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db</a:t>
            </a:r>
            <a:endParaRPr sz="2050">
              <a:latin typeface="Times New Roman"/>
              <a:cs typeface="Times New Roman"/>
            </a:endParaRPr>
          </a:p>
          <a:p>
            <a:pPr marL="358140">
              <a:lnSpc>
                <a:spcPts val="3030"/>
              </a:lnSpc>
              <a:tabLst>
                <a:tab pos="1673225" algn="l"/>
              </a:tabLst>
            </a:pPr>
            <a:r>
              <a:rPr sz="4050" spc="-337" baseline="-3086" dirty="0">
                <a:latin typeface="Symbol"/>
                <a:cs typeface="Symbol"/>
              </a:rPr>
              <a:t></a:t>
            </a:r>
            <a:r>
              <a:rPr sz="4050" spc="-644" baseline="-3086" dirty="0">
                <a:latin typeface="Times New Roman"/>
                <a:cs typeface="Times New Roman"/>
              </a:rPr>
              <a:t> </a:t>
            </a:r>
            <a:r>
              <a:rPr sz="2050" i="1" dirty="0">
                <a:latin typeface="Times New Roman"/>
                <a:cs typeface="Times New Roman"/>
              </a:rPr>
              <a:t>x</a:t>
            </a:r>
            <a:r>
              <a:rPr sz="2050" i="1" spc="-165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Symbol"/>
                <a:cs typeface="Symbol"/>
              </a:rPr>
              <a:t></a:t>
            </a:r>
            <a:r>
              <a:rPr sz="2050" spc="-200" dirty="0">
                <a:latin typeface="Times New Roman"/>
                <a:cs typeface="Times New Roman"/>
              </a:rPr>
              <a:t> </a:t>
            </a:r>
            <a:r>
              <a:rPr sz="2050" spc="-25" dirty="0">
                <a:latin typeface="Times New Roman"/>
                <a:cs typeface="Times New Roman"/>
              </a:rPr>
              <a:t>2</a:t>
            </a:r>
            <a:r>
              <a:rPr sz="4050" spc="-37" baseline="-3086" dirty="0">
                <a:latin typeface="Symbol"/>
                <a:cs typeface="Symbol"/>
              </a:rPr>
              <a:t></a:t>
            </a:r>
            <a:r>
              <a:rPr sz="4050" baseline="-3086" dirty="0">
                <a:latin typeface="Times New Roman"/>
                <a:cs typeface="Times New Roman"/>
              </a:rPr>
              <a:t>	</a:t>
            </a:r>
            <a:r>
              <a:rPr sz="2050" i="1" spc="-60" dirty="0">
                <a:latin typeface="Times New Roman"/>
                <a:cs typeface="Times New Roman"/>
              </a:rPr>
              <a:t>b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76166" y="3218071"/>
            <a:ext cx="720090" cy="437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4050" spc="-337" baseline="-3086" dirty="0">
                <a:latin typeface="Symbol"/>
                <a:cs typeface="Symbol"/>
              </a:rPr>
              <a:t></a:t>
            </a:r>
            <a:r>
              <a:rPr sz="4050" spc="-637" baseline="-3086" dirty="0">
                <a:latin typeface="Times New Roman"/>
                <a:cs typeface="Times New Roman"/>
              </a:rPr>
              <a:t> </a:t>
            </a:r>
            <a:r>
              <a:rPr sz="2050" i="1" dirty="0">
                <a:latin typeface="Times New Roman"/>
                <a:cs typeface="Times New Roman"/>
              </a:rPr>
              <a:t>x</a:t>
            </a:r>
            <a:r>
              <a:rPr sz="2050" i="1" spc="-160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Symbol"/>
                <a:cs typeface="Symbol"/>
              </a:rPr>
              <a:t></a:t>
            </a:r>
            <a:r>
              <a:rPr sz="2050" spc="-195" dirty="0">
                <a:latin typeface="Times New Roman"/>
                <a:cs typeface="Times New Roman"/>
              </a:rPr>
              <a:t> </a:t>
            </a:r>
            <a:r>
              <a:rPr sz="2050" spc="-25" dirty="0">
                <a:latin typeface="Times New Roman"/>
                <a:cs typeface="Times New Roman"/>
              </a:rPr>
              <a:t>2</a:t>
            </a:r>
            <a:r>
              <a:rPr sz="4050" spc="-37" baseline="-3086" dirty="0">
                <a:latin typeface="Symbol"/>
                <a:cs typeface="Symbol"/>
              </a:rPr>
              <a:t></a:t>
            </a:r>
            <a:endParaRPr sz="4050" baseline="-3086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61326" y="2967814"/>
            <a:ext cx="3368040" cy="494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spcBef>
                <a:spcPts val="125"/>
              </a:spcBef>
              <a:tabLst>
                <a:tab pos="551815" algn="l"/>
                <a:tab pos="1028700" algn="l"/>
              </a:tabLst>
            </a:pPr>
            <a:r>
              <a:rPr sz="2050" dirty="0">
                <a:latin typeface="Times New Roman"/>
                <a:cs typeface="Times New Roman"/>
              </a:rPr>
              <a:t>3</a:t>
            </a:r>
            <a:r>
              <a:rPr sz="4575" baseline="-13661" dirty="0">
                <a:latin typeface="Symbol"/>
                <a:cs typeface="Symbol"/>
              </a:rPr>
              <a:t></a:t>
            </a:r>
            <a:r>
              <a:rPr sz="4575" spc="-465" baseline="-13661" dirty="0">
                <a:latin typeface="Times New Roman"/>
                <a:cs typeface="Times New Roman"/>
              </a:rPr>
              <a:t> </a:t>
            </a:r>
            <a:r>
              <a:rPr sz="3075" i="1" u="sng" baseline="352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3075" i="1" u="sng" spc="-37" baseline="352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dx</a:t>
            </a:r>
            <a:r>
              <a:rPr sz="3075" i="1" u="sng" baseline="352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3075" i="1" spc="172" baseline="35230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Symbol"/>
                <a:cs typeface="Symbol"/>
              </a:rPr>
              <a:t></a:t>
            </a:r>
            <a:r>
              <a:rPr sz="2050" spc="-80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3ln</a:t>
            </a:r>
            <a:r>
              <a:rPr sz="4050" baseline="-3086" dirty="0">
                <a:latin typeface="Symbol"/>
                <a:cs typeface="Symbol"/>
              </a:rPr>
              <a:t></a:t>
            </a:r>
            <a:r>
              <a:rPr sz="2050" i="1" dirty="0">
                <a:latin typeface="Times New Roman"/>
                <a:cs typeface="Times New Roman"/>
              </a:rPr>
              <a:t>b</a:t>
            </a:r>
            <a:r>
              <a:rPr sz="4050" baseline="-3086" dirty="0">
                <a:latin typeface="Symbol"/>
                <a:cs typeface="Symbol"/>
              </a:rPr>
              <a:t></a:t>
            </a:r>
            <a:r>
              <a:rPr sz="4050" spc="-277" baseline="-3086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Symbol"/>
                <a:cs typeface="Symbol"/>
              </a:rPr>
              <a:t></a:t>
            </a:r>
            <a:r>
              <a:rPr sz="2050" spc="-75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3ln</a:t>
            </a:r>
            <a:r>
              <a:rPr sz="4050" baseline="-3086" dirty="0">
                <a:latin typeface="Symbol"/>
                <a:cs typeface="Symbol"/>
              </a:rPr>
              <a:t></a:t>
            </a:r>
            <a:r>
              <a:rPr sz="4050" spc="-592" baseline="-3086" dirty="0">
                <a:latin typeface="Times New Roman"/>
                <a:cs typeface="Times New Roman"/>
              </a:rPr>
              <a:t> </a:t>
            </a:r>
            <a:r>
              <a:rPr sz="2050" i="1" dirty="0">
                <a:latin typeface="Times New Roman"/>
                <a:cs typeface="Times New Roman"/>
              </a:rPr>
              <a:t>x</a:t>
            </a:r>
            <a:r>
              <a:rPr sz="2050" i="1" spc="-125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Symbol"/>
                <a:cs typeface="Symbol"/>
              </a:rPr>
              <a:t></a:t>
            </a:r>
            <a:r>
              <a:rPr sz="2050" spc="-155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2</a:t>
            </a:r>
            <a:r>
              <a:rPr sz="4050" baseline="-3086" dirty="0">
                <a:latin typeface="Symbol"/>
                <a:cs typeface="Symbol"/>
              </a:rPr>
              <a:t></a:t>
            </a:r>
            <a:endParaRPr sz="4050" baseline="-3086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54427" y="4268571"/>
            <a:ext cx="129794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2000" dirty="0">
                <a:latin typeface="Times New Roman"/>
                <a:cs typeface="Times New Roman"/>
              </a:rPr>
              <a:t>Hasil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akhir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98252" y="4776475"/>
            <a:ext cx="5829300" cy="821055"/>
            <a:chOff x="674252" y="4776474"/>
            <a:chExt cx="5829300" cy="821055"/>
          </a:xfrm>
        </p:grpSpPr>
        <p:sp>
          <p:nvSpPr>
            <p:cNvPr id="7" name="object 7"/>
            <p:cNvSpPr/>
            <p:nvPr/>
          </p:nvSpPr>
          <p:spPr>
            <a:xfrm>
              <a:off x="674252" y="4776474"/>
              <a:ext cx="5829300" cy="821055"/>
            </a:xfrm>
            <a:custGeom>
              <a:avLst/>
              <a:gdLst/>
              <a:ahLst/>
              <a:cxnLst/>
              <a:rect l="l" t="t" r="r" b="b"/>
              <a:pathLst>
                <a:path w="5829300" h="821054">
                  <a:moveTo>
                    <a:pt x="5828889" y="0"/>
                  </a:moveTo>
                  <a:lnTo>
                    <a:pt x="0" y="0"/>
                  </a:lnTo>
                  <a:lnTo>
                    <a:pt x="0" y="820905"/>
                  </a:lnTo>
                  <a:lnTo>
                    <a:pt x="5828889" y="820905"/>
                  </a:lnTo>
                  <a:lnTo>
                    <a:pt x="5828889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6192" y="5198296"/>
              <a:ext cx="1364615" cy="0"/>
            </a:xfrm>
            <a:custGeom>
              <a:avLst/>
              <a:gdLst/>
              <a:ahLst/>
              <a:cxnLst/>
              <a:rect l="l" t="t" r="r" b="b"/>
              <a:pathLst>
                <a:path w="1364614">
                  <a:moveTo>
                    <a:pt x="0" y="0"/>
                  </a:moveTo>
                  <a:lnTo>
                    <a:pt x="1364319" y="0"/>
                  </a:lnTo>
                </a:path>
              </a:pathLst>
            </a:custGeom>
            <a:ln w="132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799398" y="4848065"/>
            <a:ext cx="4188460" cy="525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spcBef>
                <a:spcPts val="130"/>
              </a:spcBef>
            </a:pPr>
            <a:r>
              <a:rPr sz="2450" i="1" dirty="0">
                <a:latin typeface="Times New Roman"/>
                <a:cs typeface="Times New Roman"/>
              </a:rPr>
              <a:t>dx</a:t>
            </a:r>
            <a:r>
              <a:rPr sz="2450" i="1" spc="2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Symbol"/>
                <a:cs typeface="Symbol"/>
              </a:rPr>
              <a:t></a:t>
            </a:r>
            <a:r>
              <a:rPr sz="2450" spc="-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Symbol"/>
                <a:cs typeface="Symbol"/>
              </a:rPr>
              <a:t></a:t>
            </a:r>
            <a:r>
              <a:rPr sz="2450" dirty="0">
                <a:latin typeface="Times New Roman"/>
                <a:cs typeface="Times New Roman"/>
              </a:rPr>
              <a:t>2</a:t>
            </a:r>
            <a:r>
              <a:rPr sz="2450" spc="-33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ln</a:t>
            </a:r>
            <a:r>
              <a:rPr sz="2450" spc="-240" dirty="0">
                <a:latin typeface="Times New Roman"/>
                <a:cs typeface="Times New Roman"/>
              </a:rPr>
              <a:t> </a:t>
            </a:r>
            <a:r>
              <a:rPr sz="4875" spc="-397" baseline="-3418" dirty="0">
                <a:latin typeface="Symbol"/>
                <a:cs typeface="Symbol"/>
              </a:rPr>
              <a:t></a:t>
            </a:r>
            <a:r>
              <a:rPr sz="4875" spc="-712" baseline="-3418" dirty="0">
                <a:latin typeface="Times New Roman"/>
                <a:cs typeface="Times New Roman"/>
              </a:rPr>
              <a:t> </a:t>
            </a:r>
            <a:r>
              <a:rPr sz="2450" i="1" dirty="0">
                <a:latin typeface="Times New Roman"/>
                <a:cs typeface="Times New Roman"/>
              </a:rPr>
              <a:t>x</a:t>
            </a:r>
            <a:r>
              <a:rPr sz="2450" i="1" spc="-13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Symbol"/>
                <a:cs typeface="Symbol"/>
              </a:rPr>
              <a:t></a:t>
            </a:r>
            <a:r>
              <a:rPr sz="2450" spc="-170" dirty="0">
                <a:latin typeface="Times New Roman"/>
                <a:cs typeface="Times New Roman"/>
              </a:rPr>
              <a:t> </a:t>
            </a:r>
            <a:r>
              <a:rPr sz="2450" spc="-55" dirty="0">
                <a:latin typeface="Times New Roman"/>
                <a:cs typeface="Times New Roman"/>
              </a:rPr>
              <a:t>2</a:t>
            </a:r>
            <a:r>
              <a:rPr sz="4875" spc="-82" baseline="-3418" dirty="0">
                <a:latin typeface="Symbol"/>
                <a:cs typeface="Symbol"/>
              </a:rPr>
              <a:t></a:t>
            </a:r>
            <a:r>
              <a:rPr sz="4875" spc="-607" baseline="-3418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Symbol"/>
                <a:cs typeface="Symbol"/>
              </a:rPr>
              <a:t></a:t>
            </a:r>
            <a:r>
              <a:rPr sz="2450" spc="-210" dirty="0">
                <a:latin typeface="Times New Roman"/>
                <a:cs typeface="Times New Roman"/>
              </a:rPr>
              <a:t> </a:t>
            </a:r>
            <a:r>
              <a:rPr sz="2450" spc="80" dirty="0">
                <a:latin typeface="Times New Roman"/>
                <a:cs typeface="Times New Roman"/>
              </a:rPr>
              <a:t>3ln</a:t>
            </a:r>
            <a:r>
              <a:rPr sz="2450" spc="-235" dirty="0">
                <a:latin typeface="Times New Roman"/>
                <a:cs typeface="Times New Roman"/>
              </a:rPr>
              <a:t> </a:t>
            </a:r>
            <a:r>
              <a:rPr sz="4875" spc="-397" baseline="-3418" dirty="0">
                <a:latin typeface="Symbol"/>
                <a:cs typeface="Symbol"/>
              </a:rPr>
              <a:t></a:t>
            </a:r>
            <a:r>
              <a:rPr sz="4875" spc="-712" baseline="-3418" dirty="0">
                <a:latin typeface="Times New Roman"/>
                <a:cs typeface="Times New Roman"/>
              </a:rPr>
              <a:t> </a:t>
            </a:r>
            <a:r>
              <a:rPr sz="2450" i="1" dirty="0">
                <a:latin typeface="Times New Roman"/>
                <a:cs typeface="Times New Roman"/>
              </a:rPr>
              <a:t>x</a:t>
            </a:r>
            <a:r>
              <a:rPr sz="2450" i="1" spc="-14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Symbol"/>
                <a:cs typeface="Symbol"/>
              </a:rPr>
              <a:t></a:t>
            </a:r>
            <a:r>
              <a:rPr sz="2450" spc="-175" dirty="0">
                <a:latin typeface="Times New Roman"/>
                <a:cs typeface="Times New Roman"/>
              </a:rPr>
              <a:t> </a:t>
            </a:r>
            <a:r>
              <a:rPr sz="2450" spc="-50" dirty="0">
                <a:latin typeface="Times New Roman"/>
                <a:cs typeface="Times New Roman"/>
              </a:rPr>
              <a:t>2</a:t>
            </a:r>
            <a:r>
              <a:rPr sz="4875" spc="-75" baseline="-3418" dirty="0">
                <a:latin typeface="Symbol"/>
                <a:cs typeface="Symbol"/>
              </a:rPr>
              <a:t></a:t>
            </a:r>
            <a:r>
              <a:rPr sz="4875" spc="-615" baseline="-3418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Symbol"/>
                <a:cs typeface="Symbol"/>
              </a:rPr>
              <a:t></a:t>
            </a:r>
            <a:r>
              <a:rPr sz="2450" spc="-170" dirty="0">
                <a:latin typeface="Times New Roman"/>
                <a:cs typeface="Times New Roman"/>
              </a:rPr>
              <a:t> </a:t>
            </a:r>
            <a:r>
              <a:rPr sz="2450" i="1" spc="-50" dirty="0">
                <a:latin typeface="Times New Roman"/>
                <a:cs typeface="Times New Roman"/>
              </a:rPr>
              <a:t>c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51380" y="4683247"/>
            <a:ext cx="1380490" cy="91694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algn="ctr">
              <a:spcBef>
                <a:spcPts val="660"/>
              </a:spcBef>
            </a:pPr>
            <a:r>
              <a:rPr sz="2450" i="1" dirty="0">
                <a:latin typeface="Times New Roman"/>
                <a:cs typeface="Times New Roman"/>
              </a:rPr>
              <a:t>x</a:t>
            </a:r>
            <a:r>
              <a:rPr sz="2450" i="1" spc="-135" dirty="0">
                <a:latin typeface="Times New Roman"/>
                <a:cs typeface="Times New Roman"/>
              </a:rPr>
              <a:t> </a:t>
            </a:r>
            <a:r>
              <a:rPr sz="2450" spc="85" dirty="0">
                <a:latin typeface="Symbol"/>
                <a:cs typeface="Symbol"/>
              </a:rPr>
              <a:t></a:t>
            </a:r>
            <a:r>
              <a:rPr sz="2450" spc="85" dirty="0">
                <a:latin typeface="Times New Roman"/>
                <a:cs typeface="Times New Roman"/>
              </a:rPr>
              <a:t>1</a:t>
            </a:r>
            <a:endParaRPr sz="2450">
              <a:latin typeface="Times New Roman"/>
              <a:cs typeface="Times New Roman"/>
            </a:endParaRPr>
          </a:p>
          <a:p>
            <a:pPr marR="5080" algn="ctr">
              <a:spcBef>
                <a:spcPts val="570"/>
              </a:spcBef>
            </a:pPr>
            <a:r>
              <a:rPr sz="2450" i="1" spc="75" dirty="0">
                <a:latin typeface="Times New Roman"/>
                <a:cs typeface="Times New Roman"/>
              </a:rPr>
              <a:t>x</a:t>
            </a:r>
            <a:r>
              <a:rPr sz="2175" spc="112" baseline="42145" dirty="0">
                <a:latin typeface="Times New Roman"/>
                <a:cs typeface="Times New Roman"/>
              </a:rPr>
              <a:t>2</a:t>
            </a:r>
            <a:r>
              <a:rPr sz="2175" spc="487" baseline="4214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Symbol"/>
                <a:cs typeface="Symbol"/>
              </a:rPr>
              <a:t></a:t>
            </a:r>
            <a:r>
              <a:rPr sz="2450" spc="-260" dirty="0">
                <a:latin typeface="Times New Roman"/>
                <a:cs typeface="Times New Roman"/>
              </a:rPr>
              <a:t> </a:t>
            </a:r>
            <a:r>
              <a:rPr sz="2450" spc="65" dirty="0">
                <a:latin typeface="Times New Roman"/>
                <a:cs typeface="Times New Roman"/>
              </a:rPr>
              <a:t>3</a:t>
            </a:r>
            <a:r>
              <a:rPr sz="2450" i="1" spc="65" dirty="0">
                <a:latin typeface="Times New Roman"/>
                <a:cs typeface="Times New Roman"/>
              </a:rPr>
              <a:t>x</a:t>
            </a:r>
            <a:r>
              <a:rPr sz="2450" i="1" spc="-14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Symbol"/>
                <a:cs typeface="Symbol"/>
              </a:rPr>
              <a:t></a:t>
            </a:r>
            <a:r>
              <a:rPr sz="2450" spc="-185" dirty="0">
                <a:latin typeface="Times New Roman"/>
                <a:cs typeface="Times New Roman"/>
              </a:rPr>
              <a:t> </a:t>
            </a:r>
            <a:r>
              <a:rPr sz="2450" spc="-50" dirty="0">
                <a:latin typeface="Times New Roman"/>
                <a:cs typeface="Times New Roman"/>
              </a:rPr>
              <a:t>6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52805" y="4904771"/>
            <a:ext cx="144780" cy="594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spcBef>
                <a:spcPts val="130"/>
              </a:spcBef>
            </a:pPr>
            <a:r>
              <a:rPr sz="3700" spc="-50" dirty="0">
                <a:latin typeface="Symbol"/>
                <a:cs typeface="Symbol"/>
              </a:rPr>
              <a:t></a:t>
            </a:r>
            <a:endParaRPr sz="3700">
              <a:latin typeface="Symbol"/>
              <a:cs typeface="Symbo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67116" y="4747425"/>
            <a:ext cx="5892165" cy="883919"/>
          </a:xfrm>
          <a:custGeom>
            <a:avLst/>
            <a:gdLst/>
            <a:ahLst/>
            <a:cxnLst/>
            <a:rect l="l" t="t" r="r" b="b"/>
            <a:pathLst>
              <a:path w="5892165" h="883920">
                <a:moveTo>
                  <a:pt x="5892000" y="0"/>
                </a:moveTo>
                <a:lnTo>
                  <a:pt x="5861088" y="0"/>
                </a:lnTo>
                <a:lnTo>
                  <a:pt x="5861088" y="30899"/>
                </a:lnTo>
                <a:lnTo>
                  <a:pt x="5861088" y="852970"/>
                </a:lnTo>
                <a:lnTo>
                  <a:pt x="30911" y="852970"/>
                </a:lnTo>
                <a:lnTo>
                  <a:pt x="30911" y="30899"/>
                </a:lnTo>
                <a:lnTo>
                  <a:pt x="5861088" y="30899"/>
                </a:lnTo>
                <a:lnTo>
                  <a:pt x="5861088" y="0"/>
                </a:lnTo>
                <a:lnTo>
                  <a:pt x="30911" y="0"/>
                </a:lnTo>
                <a:lnTo>
                  <a:pt x="0" y="0"/>
                </a:lnTo>
                <a:lnTo>
                  <a:pt x="0" y="30899"/>
                </a:lnTo>
                <a:lnTo>
                  <a:pt x="0" y="852970"/>
                </a:lnTo>
                <a:lnTo>
                  <a:pt x="0" y="883869"/>
                </a:lnTo>
                <a:lnTo>
                  <a:pt x="30911" y="883869"/>
                </a:lnTo>
                <a:lnTo>
                  <a:pt x="5861088" y="883869"/>
                </a:lnTo>
                <a:lnTo>
                  <a:pt x="5892000" y="883869"/>
                </a:lnTo>
                <a:lnTo>
                  <a:pt x="5892000" y="852970"/>
                </a:lnTo>
                <a:lnTo>
                  <a:pt x="5892000" y="30899"/>
                </a:lnTo>
                <a:lnTo>
                  <a:pt x="58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3300" y="730266"/>
            <a:ext cx="1398270" cy="0"/>
          </a:xfrm>
          <a:custGeom>
            <a:avLst/>
            <a:gdLst/>
            <a:ahLst/>
            <a:cxnLst/>
            <a:rect l="l" t="t" r="r" b="b"/>
            <a:pathLst>
              <a:path w="1398270">
                <a:moveTo>
                  <a:pt x="0" y="0"/>
                </a:moveTo>
                <a:lnTo>
                  <a:pt x="1398263" y="0"/>
                </a:lnTo>
              </a:path>
            </a:pathLst>
          </a:custGeom>
          <a:ln w="103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52109" y="261159"/>
            <a:ext cx="273050" cy="3251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spcBef>
                <a:spcPts val="114"/>
              </a:spcBef>
            </a:pPr>
            <a:r>
              <a:rPr sz="2925" i="1" spc="-37" baseline="-25641" dirty="0">
                <a:latin typeface="Times New Roman"/>
                <a:cs typeface="Times New Roman"/>
              </a:rPr>
              <a:t>x</a:t>
            </a:r>
            <a:r>
              <a:rPr sz="1150" spc="-25" dirty="0">
                <a:latin typeface="Times New Roman"/>
                <a:cs typeface="Times New Roman"/>
              </a:rPr>
              <a:t>2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85772" y="405613"/>
            <a:ext cx="2775585" cy="47498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950" dirty="0">
                <a:solidFill>
                  <a:srgbClr val="000000"/>
                </a:solidFill>
                <a:latin typeface="Times New Roman"/>
                <a:cs typeface="Times New Roman"/>
              </a:rPr>
              <a:t>Soal</a:t>
            </a:r>
            <a:r>
              <a:rPr sz="195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000000"/>
                </a:solidFill>
                <a:latin typeface="Times New Roman"/>
                <a:cs typeface="Times New Roman"/>
              </a:rPr>
              <a:t>03.</a:t>
            </a:r>
            <a:r>
              <a:rPr sz="1950" spc="3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425" baseline="-13182" dirty="0">
                <a:solidFill>
                  <a:srgbClr val="000000"/>
                </a:solidFill>
                <a:latin typeface="Symbol"/>
                <a:cs typeface="Symbol"/>
              </a:rPr>
              <a:t></a:t>
            </a:r>
            <a:r>
              <a:rPr sz="4425" spc="-480" baseline="-131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900" spc="-337" baseline="-41666" dirty="0">
                <a:solidFill>
                  <a:srgbClr val="000000"/>
                </a:solidFill>
                <a:latin typeface="Symbol"/>
                <a:cs typeface="Symbol"/>
              </a:rPr>
              <a:t></a:t>
            </a:r>
            <a:r>
              <a:rPr sz="3900" spc="-592" baseline="-416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925" i="1" baseline="-52706" dirty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sz="2925" i="1" spc="-202" baseline="-5270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925" spc="-75" baseline="-52706" dirty="0">
                <a:solidFill>
                  <a:srgbClr val="000000"/>
                </a:solidFill>
                <a:latin typeface="Symbol"/>
                <a:cs typeface="Symbol"/>
              </a:rPr>
              <a:t></a:t>
            </a:r>
            <a:r>
              <a:rPr sz="2925" spc="-75" baseline="-52706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3900" spc="-75" baseline="-41666" dirty="0">
                <a:solidFill>
                  <a:srgbClr val="000000"/>
                </a:solidFill>
                <a:latin typeface="Symbol"/>
                <a:cs typeface="Symbol"/>
              </a:rPr>
              <a:t></a:t>
            </a:r>
            <a:r>
              <a:rPr sz="3900" spc="-592" baseline="-416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925" i="1" baseline="-52706" dirty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sz="2925" i="1" spc="-202" baseline="-5270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925" spc="-44" baseline="-52706" dirty="0">
                <a:solidFill>
                  <a:srgbClr val="000000"/>
                </a:solidFill>
                <a:latin typeface="Symbol"/>
                <a:cs typeface="Symbol"/>
              </a:rPr>
              <a:t></a:t>
            </a:r>
            <a:r>
              <a:rPr sz="2925" spc="-44" baseline="-52706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3900" spc="-44" baseline="-41666" dirty="0">
                <a:solidFill>
                  <a:srgbClr val="000000"/>
                </a:solidFill>
                <a:latin typeface="Symbol"/>
                <a:cs typeface="Symbol"/>
              </a:rPr>
              <a:t></a:t>
            </a:r>
            <a:r>
              <a:rPr sz="1725" spc="-44" baseline="-31400" dirty="0">
                <a:solidFill>
                  <a:srgbClr val="000000"/>
                </a:solidFill>
                <a:latin typeface="Times New Roman"/>
                <a:cs typeface="Times New Roman"/>
              </a:rPr>
              <a:t>2 </a:t>
            </a:r>
            <a:r>
              <a:rPr sz="1950" i="1" spc="-25" dirty="0">
                <a:solidFill>
                  <a:srgbClr val="000000"/>
                </a:solidFill>
                <a:latin typeface="Times New Roman"/>
                <a:cs typeface="Times New Roman"/>
              </a:rPr>
              <a:t>dx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11172" y="1419848"/>
            <a:ext cx="2117725" cy="3251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950" dirty="0">
                <a:latin typeface="Times New Roman"/>
                <a:cs typeface="Times New Roman"/>
              </a:rPr>
              <a:t>Ditulis</a:t>
            </a:r>
            <a:r>
              <a:rPr sz="1950" spc="1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dalam</a:t>
            </a:r>
            <a:r>
              <a:rPr sz="1950" spc="15" dirty="0">
                <a:latin typeface="Times New Roman"/>
                <a:cs typeface="Times New Roman"/>
              </a:rPr>
              <a:t> </a:t>
            </a:r>
            <a:r>
              <a:rPr sz="1950" spc="-10" dirty="0">
                <a:latin typeface="Times New Roman"/>
                <a:cs typeface="Times New Roman"/>
              </a:rPr>
              <a:t>bentuk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66743" y="2255611"/>
            <a:ext cx="1396365" cy="0"/>
          </a:xfrm>
          <a:custGeom>
            <a:avLst/>
            <a:gdLst/>
            <a:ahLst/>
            <a:cxnLst/>
            <a:rect l="l" t="t" r="r" b="b"/>
            <a:pathLst>
              <a:path w="1396364">
                <a:moveTo>
                  <a:pt x="0" y="0"/>
                </a:moveTo>
                <a:lnTo>
                  <a:pt x="1396109" y="0"/>
                </a:lnTo>
              </a:path>
            </a:pathLst>
          </a:custGeom>
          <a:ln w="103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37668" y="1694055"/>
            <a:ext cx="1427480" cy="935355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19050" algn="ctr">
              <a:spcBef>
                <a:spcPts val="845"/>
              </a:spcBef>
            </a:pPr>
            <a:r>
              <a:rPr sz="2925" i="1" spc="-37" baseline="-25641" dirty="0">
                <a:latin typeface="Times New Roman"/>
                <a:cs typeface="Times New Roman"/>
              </a:rPr>
              <a:t>x</a:t>
            </a:r>
            <a:r>
              <a:rPr sz="1150" spc="-25" dirty="0">
                <a:latin typeface="Times New Roman"/>
                <a:cs typeface="Times New Roman"/>
              </a:rPr>
              <a:t>2</a:t>
            </a:r>
            <a:endParaRPr sz="1150">
              <a:latin typeface="Times New Roman"/>
              <a:cs typeface="Times New Roman"/>
            </a:endParaRPr>
          </a:p>
          <a:p>
            <a:pPr algn="ctr">
              <a:spcBef>
                <a:spcPts val="960"/>
              </a:spcBef>
            </a:pPr>
            <a:r>
              <a:rPr sz="3900" spc="-322" baseline="-3205" dirty="0">
                <a:latin typeface="Symbol"/>
                <a:cs typeface="Symbol"/>
              </a:rPr>
              <a:t></a:t>
            </a:r>
            <a:r>
              <a:rPr sz="3900" spc="-592" baseline="-3205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Times New Roman"/>
                <a:cs typeface="Times New Roman"/>
              </a:rPr>
              <a:t>x</a:t>
            </a:r>
            <a:r>
              <a:rPr sz="1950" i="1" spc="-130" dirty="0">
                <a:latin typeface="Times New Roman"/>
                <a:cs typeface="Times New Roman"/>
              </a:rPr>
              <a:t> </a:t>
            </a:r>
            <a:r>
              <a:rPr sz="1950" spc="-45" dirty="0">
                <a:latin typeface="Symbol"/>
                <a:cs typeface="Symbol"/>
              </a:rPr>
              <a:t></a:t>
            </a:r>
            <a:r>
              <a:rPr sz="1950" spc="-45" dirty="0">
                <a:latin typeface="Times New Roman"/>
                <a:cs typeface="Times New Roman"/>
              </a:rPr>
              <a:t>1</a:t>
            </a:r>
            <a:r>
              <a:rPr sz="3900" spc="-67" baseline="-3205" dirty="0">
                <a:latin typeface="Symbol"/>
                <a:cs typeface="Symbol"/>
              </a:rPr>
              <a:t></a:t>
            </a:r>
            <a:r>
              <a:rPr sz="3900" spc="-592" baseline="-3205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Times New Roman"/>
                <a:cs typeface="Times New Roman"/>
              </a:rPr>
              <a:t>x</a:t>
            </a:r>
            <a:r>
              <a:rPr sz="1950" i="1" spc="-130" dirty="0">
                <a:latin typeface="Times New Roman"/>
                <a:cs typeface="Times New Roman"/>
              </a:rPr>
              <a:t> </a:t>
            </a:r>
            <a:r>
              <a:rPr sz="1950" spc="-20" dirty="0">
                <a:latin typeface="Symbol"/>
                <a:cs typeface="Symbol"/>
              </a:rPr>
              <a:t></a:t>
            </a:r>
            <a:r>
              <a:rPr sz="1950" spc="-20" dirty="0">
                <a:latin typeface="Times New Roman"/>
                <a:cs typeface="Times New Roman"/>
              </a:rPr>
              <a:t>1</a:t>
            </a:r>
            <a:r>
              <a:rPr sz="3900" spc="-30" baseline="-3205" dirty="0">
                <a:latin typeface="Symbol"/>
                <a:cs typeface="Symbol"/>
              </a:rPr>
              <a:t></a:t>
            </a:r>
            <a:r>
              <a:rPr sz="1725" spc="-30" baseline="57971" dirty="0">
                <a:latin typeface="Times New Roman"/>
                <a:cs typeface="Times New Roman"/>
              </a:rPr>
              <a:t>2</a:t>
            </a:r>
            <a:endParaRPr sz="1725" baseline="57971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28127" y="2255611"/>
            <a:ext cx="644525" cy="0"/>
          </a:xfrm>
          <a:custGeom>
            <a:avLst/>
            <a:gdLst/>
            <a:ahLst/>
            <a:cxnLst/>
            <a:rect l="l" t="t" r="r" b="b"/>
            <a:pathLst>
              <a:path w="644525">
                <a:moveTo>
                  <a:pt x="0" y="0"/>
                </a:moveTo>
                <a:lnTo>
                  <a:pt x="643976" y="0"/>
                </a:lnTo>
              </a:path>
            </a:pathLst>
          </a:custGeom>
          <a:ln w="103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09763" y="2255612"/>
            <a:ext cx="640715" cy="0"/>
          </a:xfrm>
          <a:custGeom>
            <a:avLst/>
            <a:gdLst/>
            <a:ahLst/>
            <a:cxnLst/>
            <a:rect l="l" t="t" r="r" b="b"/>
            <a:pathLst>
              <a:path w="640714">
                <a:moveTo>
                  <a:pt x="0" y="0"/>
                </a:moveTo>
                <a:lnTo>
                  <a:pt x="640312" y="0"/>
                </a:lnTo>
              </a:path>
            </a:pathLst>
          </a:custGeom>
          <a:ln w="103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87734" y="2255612"/>
            <a:ext cx="746760" cy="0"/>
          </a:xfrm>
          <a:custGeom>
            <a:avLst/>
            <a:gdLst/>
            <a:ahLst/>
            <a:cxnLst/>
            <a:rect l="l" t="t" r="r" b="b"/>
            <a:pathLst>
              <a:path w="746760">
                <a:moveTo>
                  <a:pt x="0" y="0"/>
                </a:moveTo>
                <a:lnTo>
                  <a:pt x="746720" y="0"/>
                </a:lnTo>
              </a:path>
            </a:pathLst>
          </a:custGeom>
          <a:ln w="103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58742" y="1898483"/>
            <a:ext cx="778510" cy="7308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0795" algn="ctr">
              <a:spcBef>
                <a:spcPts val="114"/>
              </a:spcBef>
            </a:pPr>
            <a:r>
              <a:rPr sz="1950" i="1" spc="-50" dirty="0">
                <a:latin typeface="Times New Roman"/>
                <a:cs typeface="Times New Roman"/>
              </a:rPr>
              <a:t>C</a:t>
            </a:r>
            <a:endParaRPr sz="1950">
              <a:latin typeface="Times New Roman"/>
              <a:cs typeface="Times New Roman"/>
            </a:endParaRPr>
          </a:p>
          <a:p>
            <a:pPr algn="ctr">
              <a:spcBef>
                <a:spcPts val="80"/>
              </a:spcBef>
            </a:pPr>
            <a:r>
              <a:rPr sz="3900" spc="-322" baseline="-3205" dirty="0">
                <a:latin typeface="Symbol"/>
                <a:cs typeface="Symbol"/>
              </a:rPr>
              <a:t></a:t>
            </a:r>
            <a:r>
              <a:rPr sz="3900" spc="-607" baseline="-3205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Times New Roman"/>
                <a:cs typeface="Times New Roman"/>
              </a:rPr>
              <a:t>x</a:t>
            </a:r>
            <a:r>
              <a:rPr sz="1950" i="1" spc="-135" dirty="0">
                <a:latin typeface="Times New Roman"/>
                <a:cs typeface="Times New Roman"/>
              </a:rPr>
              <a:t> </a:t>
            </a:r>
            <a:r>
              <a:rPr sz="1950" spc="-20" dirty="0">
                <a:latin typeface="Symbol"/>
                <a:cs typeface="Symbol"/>
              </a:rPr>
              <a:t></a:t>
            </a:r>
            <a:r>
              <a:rPr sz="1950" spc="-20" dirty="0">
                <a:latin typeface="Times New Roman"/>
                <a:cs typeface="Times New Roman"/>
              </a:rPr>
              <a:t>1</a:t>
            </a:r>
            <a:r>
              <a:rPr sz="3900" spc="-30" baseline="-3205" dirty="0">
                <a:latin typeface="Symbol"/>
                <a:cs typeface="Symbol"/>
              </a:rPr>
              <a:t></a:t>
            </a:r>
            <a:r>
              <a:rPr sz="1725" spc="-30" baseline="57971" dirty="0">
                <a:latin typeface="Times New Roman"/>
                <a:cs typeface="Times New Roman"/>
              </a:rPr>
              <a:t>2</a:t>
            </a:r>
            <a:endParaRPr sz="1725" baseline="57971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76826" y="1898482"/>
            <a:ext cx="1048385" cy="3251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  <a:tabLst>
                <a:tab pos="880110" algn="l"/>
              </a:tabLst>
            </a:pPr>
            <a:r>
              <a:rPr sz="1950" i="1" spc="-50" dirty="0">
                <a:latin typeface="Times New Roman"/>
                <a:cs typeface="Times New Roman"/>
              </a:rPr>
              <a:t>A</a:t>
            </a:r>
            <a:r>
              <a:rPr sz="1950" i="1" dirty="0">
                <a:latin typeface="Times New Roman"/>
                <a:cs typeface="Times New Roman"/>
              </a:rPr>
              <a:t>	</a:t>
            </a:r>
            <a:r>
              <a:rPr sz="1950" i="1" spc="-50" dirty="0">
                <a:latin typeface="Times New Roman"/>
                <a:cs typeface="Times New Roman"/>
              </a:rPr>
              <a:t>B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16356" y="2055834"/>
            <a:ext cx="165100" cy="3251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950" spc="-50" dirty="0">
                <a:latin typeface="Symbol"/>
                <a:cs typeface="Symbol"/>
              </a:rPr>
              <a:t>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09791" y="2055834"/>
            <a:ext cx="1042669" cy="3251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  <a:tabLst>
                <a:tab pos="890269" algn="l"/>
              </a:tabLst>
            </a:pPr>
            <a:r>
              <a:rPr sz="1950" spc="-50" dirty="0">
                <a:latin typeface="Symbol"/>
                <a:cs typeface="Symbol"/>
              </a:rPr>
              <a:t></a:t>
            </a:r>
            <a:r>
              <a:rPr sz="1950" dirty="0">
                <a:latin typeface="Times New Roman"/>
                <a:cs typeface="Times New Roman"/>
              </a:rPr>
              <a:t>	</a:t>
            </a:r>
            <a:r>
              <a:rPr sz="1950" spc="-50" dirty="0">
                <a:latin typeface="Symbol"/>
                <a:cs typeface="Symbol"/>
              </a:rPr>
              <a:t>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24453" y="2170737"/>
            <a:ext cx="153098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894080" algn="l"/>
              </a:tabLst>
            </a:pPr>
            <a:r>
              <a:rPr sz="3900" spc="-322" baseline="-3205" dirty="0">
                <a:latin typeface="Symbol"/>
                <a:cs typeface="Symbol"/>
              </a:rPr>
              <a:t></a:t>
            </a:r>
            <a:r>
              <a:rPr sz="3900" spc="-600" baseline="-3205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Times New Roman"/>
                <a:cs typeface="Times New Roman"/>
              </a:rPr>
              <a:t>x</a:t>
            </a:r>
            <a:r>
              <a:rPr sz="1950" i="1" spc="-140" dirty="0">
                <a:latin typeface="Times New Roman"/>
                <a:cs typeface="Times New Roman"/>
              </a:rPr>
              <a:t> </a:t>
            </a:r>
            <a:r>
              <a:rPr sz="1950" spc="-25" dirty="0">
                <a:latin typeface="Symbol"/>
                <a:cs typeface="Symbol"/>
              </a:rPr>
              <a:t></a:t>
            </a:r>
            <a:r>
              <a:rPr sz="1950" spc="-25" dirty="0">
                <a:latin typeface="Times New Roman"/>
                <a:cs typeface="Times New Roman"/>
              </a:rPr>
              <a:t>1</a:t>
            </a:r>
            <a:r>
              <a:rPr sz="3900" spc="-37" baseline="-3205" dirty="0">
                <a:latin typeface="Symbol"/>
                <a:cs typeface="Symbol"/>
              </a:rPr>
              <a:t></a:t>
            </a:r>
            <a:r>
              <a:rPr sz="3900" baseline="-3205" dirty="0">
                <a:latin typeface="Times New Roman"/>
                <a:cs typeface="Times New Roman"/>
              </a:rPr>
              <a:t>	</a:t>
            </a:r>
            <a:r>
              <a:rPr sz="3900" spc="-322" baseline="-3205" dirty="0">
                <a:latin typeface="Symbol"/>
                <a:cs typeface="Symbol"/>
              </a:rPr>
              <a:t></a:t>
            </a:r>
            <a:r>
              <a:rPr sz="3900" spc="-592" baseline="-3205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Times New Roman"/>
                <a:cs typeface="Times New Roman"/>
              </a:rPr>
              <a:t>x</a:t>
            </a:r>
            <a:r>
              <a:rPr sz="1950" i="1" spc="-140" dirty="0">
                <a:latin typeface="Times New Roman"/>
                <a:cs typeface="Times New Roman"/>
              </a:rPr>
              <a:t> </a:t>
            </a:r>
            <a:r>
              <a:rPr sz="1950" spc="-30" dirty="0">
                <a:latin typeface="Symbol"/>
                <a:cs typeface="Symbol"/>
              </a:rPr>
              <a:t></a:t>
            </a:r>
            <a:r>
              <a:rPr sz="1950" spc="-30" dirty="0">
                <a:latin typeface="Times New Roman"/>
                <a:cs typeface="Times New Roman"/>
              </a:rPr>
              <a:t>1</a:t>
            </a:r>
            <a:r>
              <a:rPr sz="3900" spc="-44" baseline="-3205" dirty="0">
                <a:latin typeface="Symbol"/>
                <a:cs typeface="Symbol"/>
              </a:rPr>
              <a:t></a:t>
            </a:r>
            <a:endParaRPr sz="3900" baseline="-3205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85771" y="2822783"/>
            <a:ext cx="8255634" cy="886461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 marR="30480">
              <a:lnSpc>
                <a:spcPct val="126800"/>
              </a:lnSpc>
              <a:spcBef>
                <a:spcPts val="340"/>
              </a:spcBef>
            </a:pPr>
            <a:r>
              <a:rPr sz="1950" dirty="0">
                <a:latin typeface="Times New Roman"/>
                <a:cs typeface="Times New Roman"/>
              </a:rPr>
              <a:t>Untuk</a:t>
            </a:r>
            <a:r>
              <a:rPr sz="1950" spc="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ruas</a:t>
            </a:r>
            <a:r>
              <a:rPr sz="1950" spc="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kiri</a:t>
            </a:r>
            <a:r>
              <a:rPr sz="1950" spc="1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dan</a:t>
            </a:r>
            <a:r>
              <a:rPr sz="1950" spc="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ruas</a:t>
            </a:r>
            <a:r>
              <a:rPr sz="1950" spc="3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kanan</a:t>
            </a:r>
            <a:r>
              <a:rPr sz="1950" spc="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dikalikan</a:t>
            </a:r>
            <a:r>
              <a:rPr sz="1950" spc="1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dengan</a:t>
            </a:r>
            <a:r>
              <a:rPr sz="1950" spc="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factor</a:t>
            </a:r>
            <a:r>
              <a:rPr sz="1950" spc="275" dirty="0">
                <a:latin typeface="Times New Roman"/>
                <a:cs typeface="Times New Roman"/>
              </a:rPr>
              <a:t> </a:t>
            </a:r>
            <a:r>
              <a:rPr sz="3825" spc="-330" baseline="-2178" dirty="0">
                <a:latin typeface="Symbol"/>
                <a:cs typeface="Symbol"/>
              </a:rPr>
              <a:t></a:t>
            </a:r>
            <a:r>
              <a:rPr sz="3825" spc="-577" baseline="-2178" dirty="0">
                <a:latin typeface="Times New Roman"/>
                <a:cs typeface="Times New Roman"/>
              </a:rPr>
              <a:t> </a:t>
            </a:r>
            <a:r>
              <a:rPr sz="2850" i="1" baseline="1461" dirty="0">
                <a:latin typeface="Times New Roman"/>
                <a:cs typeface="Times New Roman"/>
              </a:rPr>
              <a:t>x</a:t>
            </a:r>
            <a:r>
              <a:rPr sz="2850" i="1" spc="-172" baseline="1461" dirty="0">
                <a:latin typeface="Times New Roman"/>
                <a:cs typeface="Times New Roman"/>
              </a:rPr>
              <a:t> </a:t>
            </a:r>
            <a:r>
              <a:rPr sz="2850" spc="-30" baseline="1461" dirty="0">
                <a:latin typeface="Symbol"/>
                <a:cs typeface="Symbol"/>
              </a:rPr>
              <a:t></a:t>
            </a:r>
            <a:r>
              <a:rPr sz="2850" spc="-30" baseline="1461" dirty="0">
                <a:latin typeface="Times New Roman"/>
                <a:cs typeface="Times New Roman"/>
              </a:rPr>
              <a:t>1</a:t>
            </a:r>
            <a:r>
              <a:rPr sz="3825" spc="-30" baseline="-2178" dirty="0">
                <a:latin typeface="Symbol"/>
                <a:cs typeface="Symbol"/>
              </a:rPr>
              <a:t></a:t>
            </a:r>
            <a:r>
              <a:rPr sz="3825" spc="-577" baseline="-2178" dirty="0">
                <a:latin typeface="Times New Roman"/>
                <a:cs typeface="Times New Roman"/>
              </a:rPr>
              <a:t> </a:t>
            </a:r>
            <a:r>
              <a:rPr sz="2850" i="1" baseline="1461" dirty="0">
                <a:latin typeface="Times New Roman"/>
                <a:cs typeface="Times New Roman"/>
              </a:rPr>
              <a:t>x</a:t>
            </a:r>
            <a:r>
              <a:rPr sz="2850" i="1" spc="-172" baseline="1461" dirty="0">
                <a:latin typeface="Times New Roman"/>
                <a:cs typeface="Times New Roman"/>
              </a:rPr>
              <a:t> </a:t>
            </a:r>
            <a:r>
              <a:rPr sz="2850" baseline="1461" dirty="0">
                <a:latin typeface="Symbol"/>
                <a:cs typeface="Symbol"/>
              </a:rPr>
              <a:t></a:t>
            </a:r>
            <a:r>
              <a:rPr sz="2850" baseline="1461" dirty="0">
                <a:latin typeface="Times New Roman"/>
                <a:cs typeface="Times New Roman"/>
              </a:rPr>
              <a:t>1</a:t>
            </a:r>
            <a:r>
              <a:rPr sz="3825" baseline="-2178" dirty="0">
                <a:latin typeface="Symbol"/>
                <a:cs typeface="Symbol"/>
              </a:rPr>
              <a:t></a:t>
            </a:r>
            <a:r>
              <a:rPr sz="1650" baseline="60606" dirty="0">
                <a:latin typeface="Times New Roman"/>
                <a:cs typeface="Times New Roman"/>
              </a:rPr>
              <a:t>2</a:t>
            </a:r>
            <a:r>
              <a:rPr sz="1650" spc="209" baseline="60606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,</a:t>
            </a:r>
            <a:r>
              <a:rPr sz="1950" spc="1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maka</a:t>
            </a:r>
            <a:r>
              <a:rPr sz="1950" spc="-5" dirty="0">
                <a:latin typeface="Times New Roman"/>
                <a:cs typeface="Times New Roman"/>
              </a:rPr>
              <a:t> </a:t>
            </a:r>
            <a:r>
              <a:rPr sz="1950" spc="-20" dirty="0">
                <a:latin typeface="Times New Roman"/>
                <a:cs typeface="Times New Roman"/>
              </a:rPr>
              <a:t>akan </a:t>
            </a:r>
            <a:r>
              <a:rPr sz="1950" dirty="0">
                <a:latin typeface="Times New Roman"/>
                <a:cs typeface="Times New Roman"/>
              </a:rPr>
              <a:t>diperoleh</a:t>
            </a:r>
            <a:r>
              <a:rPr sz="1950" spc="-10" dirty="0">
                <a:latin typeface="Times New Roman"/>
                <a:cs typeface="Times New Roman"/>
              </a:rPr>
              <a:t> </a:t>
            </a:r>
            <a:r>
              <a:rPr sz="1950" spc="-50" dirty="0">
                <a:latin typeface="Times New Roman"/>
                <a:cs typeface="Times New Roman"/>
              </a:rPr>
              <a:t>: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196832" y="4926583"/>
            <a:ext cx="1397000" cy="0"/>
          </a:xfrm>
          <a:custGeom>
            <a:avLst/>
            <a:gdLst/>
            <a:ahLst/>
            <a:cxnLst/>
            <a:rect l="l" t="t" r="r" b="b"/>
            <a:pathLst>
              <a:path w="1397000">
                <a:moveTo>
                  <a:pt x="0" y="0"/>
                </a:moveTo>
                <a:lnTo>
                  <a:pt x="1396805" y="0"/>
                </a:lnTo>
              </a:path>
            </a:pathLst>
          </a:custGeom>
          <a:ln w="104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746113" y="4663646"/>
            <a:ext cx="1299845" cy="4235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  <a:tabLst>
                <a:tab pos="556260" algn="l"/>
                <a:tab pos="1202690" algn="l"/>
              </a:tabLst>
            </a:pPr>
            <a:r>
              <a:rPr sz="2600" spc="-50" dirty="0">
                <a:latin typeface="Symbol"/>
                <a:cs typeface="Symbol"/>
              </a:rPr>
              <a:t>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25" dirty="0">
                <a:latin typeface="Symbol"/>
                <a:cs typeface="Symbol"/>
              </a:rPr>
              <a:t>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55" dirty="0">
                <a:latin typeface="Symbol"/>
                <a:cs typeface="Symbol"/>
              </a:rPr>
              <a:t></a:t>
            </a:r>
            <a:endParaRPr sz="2600">
              <a:latin typeface="Symbol"/>
              <a:cs typeface="Symbo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521150" y="4926583"/>
            <a:ext cx="644525" cy="0"/>
          </a:xfrm>
          <a:custGeom>
            <a:avLst/>
            <a:gdLst/>
            <a:ahLst/>
            <a:cxnLst/>
            <a:rect l="l" t="t" r="r" b="b"/>
            <a:pathLst>
              <a:path w="644525">
                <a:moveTo>
                  <a:pt x="0" y="0"/>
                </a:moveTo>
                <a:lnTo>
                  <a:pt x="644196" y="0"/>
                </a:lnTo>
              </a:path>
            </a:pathLst>
          </a:custGeom>
          <a:ln w="104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03293" y="4926583"/>
            <a:ext cx="640715" cy="0"/>
          </a:xfrm>
          <a:custGeom>
            <a:avLst/>
            <a:gdLst/>
            <a:ahLst/>
            <a:cxnLst/>
            <a:rect l="l" t="t" r="r" b="b"/>
            <a:pathLst>
              <a:path w="640714">
                <a:moveTo>
                  <a:pt x="0" y="0"/>
                </a:moveTo>
                <a:lnTo>
                  <a:pt x="640672" y="0"/>
                </a:lnTo>
              </a:path>
            </a:pathLst>
          </a:custGeom>
          <a:ln w="104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81913" y="4926583"/>
            <a:ext cx="747395" cy="0"/>
          </a:xfrm>
          <a:custGeom>
            <a:avLst/>
            <a:gdLst/>
            <a:ahLst/>
            <a:cxnLst/>
            <a:rect l="l" t="t" r="r" b="b"/>
            <a:pathLst>
              <a:path w="747395">
                <a:moveTo>
                  <a:pt x="0" y="0"/>
                </a:moveTo>
                <a:lnTo>
                  <a:pt x="747209" y="0"/>
                </a:lnTo>
              </a:path>
            </a:pathLst>
          </a:custGeom>
          <a:ln w="104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024474" y="4677614"/>
            <a:ext cx="99695" cy="189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50" spc="-50" dirty="0">
                <a:latin typeface="Times New Roman"/>
                <a:cs typeface="Times New Roman"/>
              </a:rPr>
              <a:t>2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459916" y="4677614"/>
            <a:ext cx="99695" cy="189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50" spc="-50" dirty="0">
                <a:latin typeface="Times New Roman"/>
                <a:cs typeface="Times New Roman"/>
              </a:rPr>
              <a:t>2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70982" y="4910835"/>
            <a:ext cx="99695" cy="189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50" spc="-50" dirty="0">
                <a:latin typeface="Times New Roman"/>
                <a:cs typeface="Times New Roman"/>
              </a:rPr>
              <a:t>2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27206" y="3991989"/>
            <a:ext cx="4943475" cy="79057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50800">
              <a:spcBef>
                <a:spcPts val="765"/>
              </a:spcBef>
              <a:tabLst>
                <a:tab pos="3694429" algn="l"/>
              </a:tabLst>
            </a:pPr>
            <a:r>
              <a:rPr sz="1950" dirty="0">
                <a:latin typeface="Times New Roman"/>
                <a:cs typeface="Times New Roman"/>
              </a:rPr>
              <a:t>Ruas </a:t>
            </a:r>
            <a:r>
              <a:rPr sz="1950" spc="-20" dirty="0">
                <a:latin typeface="Times New Roman"/>
                <a:cs typeface="Times New Roman"/>
              </a:rPr>
              <a:t>Kiri</a:t>
            </a:r>
            <a:r>
              <a:rPr sz="1950" dirty="0">
                <a:latin typeface="Times New Roman"/>
                <a:cs typeface="Times New Roman"/>
              </a:rPr>
              <a:t>	Ruas</a:t>
            </a:r>
            <a:r>
              <a:rPr sz="1950" spc="5" dirty="0">
                <a:latin typeface="Times New Roman"/>
                <a:cs typeface="Times New Roman"/>
              </a:rPr>
              <a:t> </a:t>
            </a:r>
            <a:r>
              <a:rPr sz="1950" spc="-10" dirty="0">
                <a:latin typeface="Times New Roman"/>
                <a:cs typeface="Times New Roman"/>
              </a:rPr>
              <a:t>Kanan</a:t>
            </a:r>
            <a:endParaRPr sz="1950">
              <a:latin typeface="Times New Roman"/>
              <a:cs typeface="Times New Roman"/>
            </a:endParaRPr>
          </a:p>
          <a:p>
            <a:pPr marL="466090">
              <a:spcBef>
                <a:spcPts val="670"/>
              </a:spcBef>
            </a:pPr>
            <a:r>
              <a:rPr sz="2925" i="1" spc="-37" baseline="-25641" dirty="0">
                <a:latin typeface="Times New Roman"/>
                <a:cs typeface="Times New Roman"/>
              </a:rPr>
              <a:t>x</a:t>
            </a:r>
            <a:r>
              <a:rPr sz="1150" spc="-25" dirty="0">
                <a:latin typeface="Times New Roman"/>
                <a:cs typeface="Times New Roman"/>
              </a:rPr>
              <a:t>2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70242" y="4568131"/>
            <a:ext cx="1049020" cy="3263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  <a:tabLst>
                <a:tab pos="880744" algn="l"/>
              </a:tabLst>
            </a:pPr>
            <a:r>
              <a:rPr sz="1950" i="1" spc="-50" dirty="0">
                <a:latin typeface="Times New Roman"/>
                <a:cs typeface="Times New Roman"/>
              </a:rPr>
              <a:t>A</a:t>
            </a:r>
            <a:r>
              <a:rPr sz="1950" i="1" dirty="0">
                <a:latin typeface="Times New Roman"/>
                <a:cs typeface="Times New Roman"/>
              </a:rPr>
              <a:t>	</a:t>
            </a:r>
            <a:r>
              <a:rPr sz="1950" i="1" spc="-50" dirty="0">
                <a:latin typeface="Times New Roman"/>
                <a:cs typeface="Times New Roman"/>
              </a:rPr>
              <a:t>B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50554" y="4568131"/>
            <a:ext cx="194945" cy="3263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950" i="1" spc="-50" dirty="0">
                <a:latin typeface="Times New Roman"/>
                <a:cs typeface="Times New Roman"/>
              </a:rPr>
              <a:t>C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24675" y="4488897"/>
            <a:ext cx="201930" cy="3263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spcBef>
                <a:spcPts val="120"/>
              </a:spcBef>
            </a:pPr>
            <a:r>
              <a:rPr sz="1950" spc="-500" dirty="0">
                <a:latin typeface="Symbol"/>
                <a:cs typeface="Symbol"/>
              </a:rPr>
              <a:t></a:t>
            </a:r>
            <a:r>
              <a:rPr sz="2925" spc="-750" baseline="-21367" dirty="0">
                <a:latin typeface="Symbol"/>
                <a:cs typeface="Symbol"/>
              </a:rPr>
              <a:t></a:t>
            </a:r>
            <a:endParaRPr sz="2925" baseline="-21367">
              <a:latin typeface="Symbol"/>
              <a:cs typeface="Symbo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63721" y="4488897"/>
            <a:ext cx="2000250" cy="3263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0800">
              <a:spcBef>
                <a:spcPts val="120"/>
              </a:spcBef>
              <a:tabLst>
                <a:tab pos="1823085" algn="l"/>
              </a:tabLst>
            </a:pPr>
            <a:r>
              <a:rPr sz="1950" spc="-500" dirty="0">
                <a:latin typeface="Symbol"/>
                <a:cs typeface="Symbol"/>
              </a:rPr>
              <a:t></a:t>
            </a:r>
            <a:r>
              <a:rPr sz="2925" spc="-750" baseline="-21367" dirty="0">
                <a:latin typeface="Symbol"/>
                <a:cs typeface="Symbol"/>
              </a:rPr>
              <a:t></a:t>
            </a:r>
            <a:r>
              <a:rPr sz="2925" baseline="-21367" dirty="0">
                <a:latin typeface="Times New Roman"/>
                <a:cs typeface="Times New Roman"/>
              </a:rPr>
              <a:t>	</a:t>
            </a:r>
            <a:r>
              <a:rPr sz="1950" spc="-500" dirty="0">
                <a:latin typeface="Symbol"/>
                <a:cs typeface="Symbol"/>
              </a:rPr>
              <a:t></a:t>
            </a:r>
            <a:r>
              <a:rPr sz="2925" spc="-750" baseline="-21367" dirty="0">
                <a:latin typeface="Symbol"/>
                <a:cs typeface="Symbol"/>
              </a:rPr>
              <a:t></a:t>
            </a:r>
            <a:endParaRPr sz="2925" baseline="-21367">
              <a:latin typeface="Symbol"/>
              <a:cs typeface="Symbo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60587" y="4726087"/>
            <a:ext cx="1483360" cy="3263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  <a:tabLst>
                <a:tab pos="661670" algn="l"/>
                <a:tab pos="1330325" algn="l"/>
              </a:tabLst>
            </a:pPr>
            <a:r>
              <a:rPr sz="1950" i="1" dirty="0">
                <a:latin typeface="Times New Roman"/>
                <a:cs typeface="Times New Roman"/>
              </a:rPr>
              <a:t>x</a:t>
            </a:r>
            <a:r>
              <a:rPr sz="1950" i="1" spc="-135" dirty="0">
                <a:latin typeface="Times New Roman"/>
                <a:cs typeface="Times New Roman"/>
              </a:rPr>
              <a:t> </a:t>
            </a:r>
            <a:r>
              <a:rPr sz="1950" spc="60" dirty="0">
                <a:latin typeface="Symbol"/>
                <a:cs typeface="Symbol"/>
              </a:rPr>
              <a:t></a:t>
            </a:r>
            <a:r>
              <a:rPr sz="1950" spc="60" dirty="0">
                <a:latin typeface="Times New Roman"/>
                <a:cs typeface="Times New Roman"/>
              </a:rPr>
              <a:t>1</a:t>
            </a:r>
            <a:r>
              <a:rPr sz="1950" dirty="0">
                <a:latin typeface="Times New Roman"/>
                <a:cs typeface="Times New Roman"/>
              </a:rPr>
              <a:t>	</a:t>
            </a:r>
            <a:r>
              <a:rPr sz="1950" i="1" dirty="0">
                <a:latin typeface="Times New Roman"/>
                <a:cs typeface="Times New Roman"/>
              </a:rPr>
              <a:t>x</a:t>
            </a:r>
            <a:r>
              <a:rPr sz="1950" i="1" spc="-135" dirty="0">
                <a:latin typeface="Times New Roman"/>
                <a:cs typeface="Times New Roman"/>
              </a:rPr>
              <a:t> </a:t>
            </a:r>
            <a:r>
              <a:rPr sz="1950" spc="45" dirty="0">
                <a:latin typeface="Symbol"/>
                <a:cs typeface="Symbol"/>
              </a:rPr>
              <a:t></a:t>
            </a:r>
            <a:r>
              <a:rPr sz="1950" spc="45" dirty="0">
                <a:latin typeface="Times New Roman"/>
                <a:cs typeface="Times New Roman"/>
              </a:rPr>
              <a:t>1</a:t>
            </a:r>
            <a:r>
              <a:rPr sz="1950" dirty="0">
                <a:latin typeface="Times New Roman"/>
                <a:cs typeface="Times New Roman"/>
              </a:rPr>
              <a:t>	</a:t>
            </a:r>
            <a:r>
              <a:rPr sz="1950" spc="-50" dirty="0">
                <a:latin typeface="Symbol"/>
                <a:cs typeface="Symbol"/>
              </a:rPr>
              <a:t>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011650" y="4488897"/>
            <a:ext cx="201930" cy="3263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spcBef>
                <a:spcPts val="120"/>
              </a:spcBef>
            </a:pPr>
            <a:r>
              <a:rPr sz="1950" spc="-500" dirty="0">
                <a:latin typeface="Symbol"/>
                <a:cs typeface="Symbol"/>
              </a:rPr>
              <a:t></a:t>
            </a:r>
            <a:r>
              <a:rPr sz="2925" spc="-750" baseline="-21367" dirty="0">
                <a:latin typeface="Symbol"/>
                <a:cs typeface="Symbol"/>
              </a:rPr>
              <a:t></a:t>
            </a:r>
            <a:endParaRPr sz="2925" baseline="-21367">
              <a:latin typeface="Symbol"/>
              <a:cs typeface="Symbo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881023" y="4645320"/>
            <a:ext cx="1625600" cy="4235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</a:pPr>
            <a:r>
              <a:rPr sz="1725" baseline="-31400" dirty="0">
                <a:latin typeface="Times New Roman"/>
                <a:cs typeface="Times New Roman"/>
              </a:rPr>
              <a:t>2</a:t>
            </a:r>
            <a:r>
              <a:rPr sz="1725" spc="262" baseline="-31400" dirty="0">
                <a:latin typeface="Times New Roman"/>
                <a:cs typeface="Times New Roman"/>
              </a:rPr>
              <a:t> </a:t>
            </a:r>
            <a:r>
              <a:rPr sz="2925" spc="-44" baseline="-9971" dirty="0">
                <a:latin typeface="Symbol"/>
                <a:cs typeface="Symbol"/>
              </a:rPr>
              <a:t></a:t>
            </a:r>
            <a:r>
              <a:rPr sz="3900" spc="-44" baseline="-3205" dirty="0">
                <a:latin typeface="Symbol"/>
                <a:cs typeface="Symbol"/>
              </a:rPr>
              <a:t></a:t>
            </a:r>
            <a:r>
              <a:rPr sz="3900" spc="-607" baseline="-3205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Times New Roman"/>
                <a:cs typeface="Times New Roman"/>
              </a:rPr>
              <a:t>x</a:t>
            </a:r>
            <a:r>
              <a:rPr sz="1950" i="1" spc="-140" dirty="0">
                <a:latin typeface="Times New Roman"/>
                <a:cs typeface="Times New Roman"/>
              </a:rPr>
              <a:t> </a:t>
            </a:r>
            <a:r>
              <a:rPr sz="1950" spc="-40" dirty="0">
                <a:latin typeface="Symbol"/>
                <a:cs typeface="Symbol"/>
              </a:rPr>
              <a:t></a:t>
            </a:r>
            <a:r>
              <a:rPr sz="1950" spc="-40" dirty="0">
                <a:latin typeface="Times New Roman"/>
                <a:cs typeface="Times New Roman"/>
              </a:rPr>
              <a:t>1</a:t>
            </a:r>
            <a:r>
              <a:rPr sz="3900" spc="-60" baseline="-3205" dirty="0">
                <a:latin typeface="Symbol"/>
                <a:cs typeface="Symbol"/>
              </a:rPr>
              <a:t></a:t>
            </a:r>
            <a:r>
              <a:rPr sz="3900" spc="-615" baseline="-3205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Times New Roman"/>
                <a:cs typeface="Times New Roman"/>
              </a:rPr>
              <a:t>x</a:t>
            </a:r>
            <a:r>
              <a:rPr sz="1950" i="1" spc="-140" dirty="0">
                <a:latin typeface="Times New Roman"/>
                <a:cs typeface="Times New Roman"/>
              </a:rPr>
              <a:t> </a:t>
            </a:r>
            <a:r>
              <a:rPr sz="1950" spc="-25" dirty="0">
                <a:latin typeface="Symbol"/>
                <a:cs typeface="Symbol"/>
              </a:rPr>
              <a:t></a:t>
            </a:r>
            <a:r>
              <a:rPr sz="1950" spc="-25" dirty="0">
                <a:latin typeface="Times New Roman"/>
                <a:cs typeface="Times New Roman"/>
              </a:rPr>
              <a:t>1</a:t>
            </a:r>
            <a:r>
              <a:rPr sz="3900" spc="-37" baseline="-3205" dirty="0">
                <a:latin typeface="Symbol"/>
                <a:cs typeface="Symbol"/>
              </a:rPr>
              <a:t></a:t>
            </a:r>
            <a:endParaRPr sz="3900" baseline="-3205">
              <a:latin typeface="Symbol"/>
              <a:cs typeface="Symbo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252933" y="4878552"/>
            <a:ext cx="960755" cy="4235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  <a:tabLst>
                <a:tab pos="796290" algn="l"/>
              </a:tabLst>
            </a:pPr>
            <a:r>
              <a:rPr sz="3900" spc="-322" baseline="-3205" dirty="0">
                <a:latin typeface="Symbol"/>
                <a:cs typeface="Symbol"/>
              </a:rPr>
              <a:t></a:t>
            </a:r>
            <a:r>
              <a:rPr sz="3900" spc="-607" baseline="-3205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Times New Roman"/>
                <a:cs typeface="Times New Roman"/>
              </a:rPr>
              <a:t>x</a:t>
            </a:r>
            <a:r>
              <a:rPr sz="1950" i="1" spc="-135" dirty="0">
                <a:latin typeface="Times New Roman"/>
                <a:cs typeface="Times New Roman"/>
              </a:rPr>
              <a:t> </a:t>
            </a:r>
            <a:r>
              <a:rPr sz="1950" spc="-25" dirty="0">
                <a:latin typeface="Symbol"/>
                <a:cs typeface="Symbol"/>
              </a:rPr>
              <a:t></a:t>
            </a:r>
            <a:r>
              <a:rPr sz="1950" spc="-25" dirty="0">
                <a:latin typeface="Times New Roman"/>
                <a:cs typeface="Times New Roman"/>
              </a:rPr>
              <a:t>1</a:t>
            </a:r>
            <a:r>
              <a:rPr sz="3900" spc="-37" baseline="-3205" dirty="0">
                <a:latin typeface="Symbol"/>
                <a:cs typeface="Symbol"/>
              </a:rPr>
              <a:t></a:t>
            </a:r>
            <a:r>
              <a:rPr sz="3900" baseline="-3205" dirty="0">
                <a:latin typeface="Times New Roman"/>
                <a:cs typeface="Times New Roman"/>
              </a:rPr>
              <a:t>	</a:t>
            </a:r>
            <a:r>
              <a:rPr sz="2925" spc="-750" baseline="-11396" dirty="0">
                <a:latin typeface="Symbol"/>
                <a:cs typeface="Symbol"/>
              </a:rPr>
              <a:t></a:t>
            </a:r>
            <a:r>
              <a:rPr sz="2925" spc="-750" baseline="-19943" dirty="0">
                <a:latin typeface="Symbol"/>
                <a:cs typeface="Symbol"/>
              </a:rPr>
              <a:t></a:t>
            </a:r>
            <a:endParaRPr sz="2925" baseline="-19943">
              <a:latin typeface="Symbol"/>
              <a:cs typeface="Symbo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202615" y="4726087"/>
            <a:ext cx="1043305" cy="3263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  <a:tabLst>
                <a:tab pos="890269" algn="l"/>
              </a:tabLst>
            </a:pPr>
            <a:r>
              <a:rPr sz="1950" spc="-50" dirty="0">
                <a:latin typeface="Symbol"/>
                <a:cs typeface="Symbol"/>
              </a:rPr>
              <a:t></a:t>
            </a:r>
            <a:r>
              <a:rPr sz="1950" dirty="0">
                <a:latin typeface="Times New Roman"/>
                <a:cs typeface="Times New Roman"/>
              </a:rPr>
              <a:t>	</a:t>
            </a:r>
            <a:r>
              <a:rPr sz="1950" spc="-50" dirty="0">
                <a:latin typeface="Symbol"/>
                <a:cs typeface="Symbol"/>
              </a:rPr>
              <a:t>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050075" y="4769160"/>
            <a:ext cx="1703070" cy="3263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  <a:tabLst>
                <a:tab pos="1564005" algn="l"/>
              </a:tabLst>
            </a:pPr>
            <a:r>
              <a:rPr sz="1950" spc="-50" dirty="0">
                <a:latin typeface="Symbol"/>
                <a:cs typeface="Symbol"/>
              </a:rPr>
              <a:t></a:t>
            </a:r>
            <a:r>
              <a:rPr sz="1950" dirty="0">
                <a:latin typeface="Times New Roman"/>
                <a:cs typeface="Times New Roman"/>
              </a:rPr>
              <a:t>	</a:t>
            </a:r>
            <a:r>
              <a:rPr sz="1950" spc="-50" dirty="0">
                <a:latin typeface="Symbol"/>
                <a:cs typeface="Symbol"/>
              </a:rPr>
              <a:t>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374338" y="4769160"/>
            <a:ext cx="151130" cy="3263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950" spc="-50" dirty="0">
                <a:latin typeface="Symbol"/>
                <a:cs typeface="Symbol"/>
              </a:rPr>
              <a:t>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024675" y="4878552"/>
            <a:ext cx="1753870" cy="4235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  <a:tabLst>
                <a:tab pos="1589405" algn="l"/>
              </a:tabLst>
            </a:pPr>
            <a:r>
              <a:rPr sz="2925" spc="-509" baseline="-11396" dirty="0">
                <a:latin typeface="Symbol"/>
                <a:cs typeface="Symbol"/>
              </a:rPr>
              <a:t></a:t>
            </a:r>
            <a:r>
              <a:rPr sz="2925" spc="-509" baseline="-19943" dirty="0">
                <a:latin typeface="Symbol"/>
                <a:cs typeface="Symbol"/>
              </a:rPr>
              <a:t></a:t>
            </a:r>
            <a:r>
              <a:rPr sz="3900" spc="-509" baseline="-3205" dirty="0">
                <a:latin typeface="Symbol"/>
                <a:cs typeface="Symbol"/>
              </a:rPr>
              <a:t></a:t>
            </a:r>
            <a:r>
              <a:rPr sz="3900" spc="-600" baseline="-3205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Times New Roman"/>
                <a:cs typeface="Times New Roman"/>
              </a:rPr>
              <a:t>x</a:t>
            </a:r>
            <a:r>
              <a:rPr sz="1950" i="1" spc="-125" dirty="0">
                <a:latin typeface="Times New Roman"/>
                <a:cs typeface="Times New Roman"/>
              </a:rPr>
              <a:t> </a:t>
            </a:r>
            <a:r>
              <a:rPr sz="1950" spc="-45" dirty="0">
                <a:latin typeface="Symbol"/>
                <a:cs typeface="Symbol"/>
              </a:rPr>
              <a:t></a:t>
            </a:r>
            <a:r>
              <a:rPr sz="1950" spc="-45" dirty="0">
                <a:latin typeface="Times New Roman"/>
                <a:cs typeface="Times New Roman"/>
              </a:rPr>
              <a:t>1</a:t>
            </a:r>
            <a:r>
              <a:rPr sz="3900" spc="-67" baseline="-3205" dirty="0">
                <a:latin typeface="Symbol"/>
                <a:cs typeface="Symbol"/>
              </a:rPr>
              <a:t></a:t>
            </a:r>
            <a:r>
              <a:rPr sz="3900" spc="-592" baseline="-3205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Times New Roman"/>
                <a:cs typeface="Times New Roman"/>
              </a:rPr>
              <a:t>x</a:t>
            </a:r>
            <a:r>
              <a:rPr sz="1950" i="1" spc="-130" dirty="0">
                <a:latin typeface="Times New Roman"/>
                <a:cs typeface="Times New Roman"/>
              </a:rPr>
              <a:t> </a:t>
            </a:r>
            <a:r>
              <a:rPr sz="1950" spc="-25" dirty="0">
                <a:latin typeface="Symbol"/>
                <a:cs typeface="Symbol"/>
              </a:rPr>
              <a:t></a:t>
            </a:r>
            <a:r>
              <a:rPr sz="1950" spc="-25" dirty="0">
                <a:latin typeface="Times New Roman"/>
                <a:cs typeface="Times New Roman"/>
              </a:rPr>
              <a:t>1</a:t>
            </a:r>
            <a:r>
              <a:rPr sz="3900" spc="-37" baseline="-3205" dirty="0">
                <a:latin typeface="Symbol"/>
                <a:cs typeface="Symbol"/>
              </a:rPr>
              <a:t></a:t>
            </a:r>
            <a:r>
              <a:rPr sz="3900" baseline="-3205" dirty="0">
                <a:latin typeface="Times New Roman"/>
                <a:cs typeface="Times New Roman"/>
              </a:rPr>
              <a:t>	</a:t>
            </a:r>
            <a:r>
              <a:rPr sz="2925" spc="-750" baseline="-11396" dirty="0">
                <a:latin typeface="Symbol"/>
                <a:cs typeface="Symbol"/>
              </a:rPr>
              <a:t></a:t>
            </a:r>
            <a:r>
              <a:rPr sz="2925" spc="-750" baseline="-19943" dirty="0">
                <a:latin typeface="Symbol"/>
                <a:cs typeface="Symbol"/>
              </a:rPr>
              <a:t></a:t>
            </a:r>
            <a:endParaRPr sz="2925" baseline="-19943">
              <a:latin typeface="Symbol"/>
              <a:cs typeface="Symbo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348938" y="4841414"/>
            <a:ext cx="1725930" cy="4235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  <a:tabLst>
                <a:tab pos="1062990" algn="l"/>
              </a:tabLst>
            </a:pPr>
            <a:r>
              <a:rPr sz="2925" spc="-509" baseline="-19943" dirty="0">
                <a:latin typeface="Symbol"/>
                <a:cs typeface="Symbol"/>
              </a:rPr>
              <a:t></a:t>
            </a:r>
            <a:r>
              <a:rPr sz="2925" spc="-509" baseline="-28490" dirty="0">
                <a:latin typeface="Symbol"/>
                <a:cs typeface="Symbol"/>
              </a:rPr>
              <a:t></a:t>
            </a:r>
            <a:r>
              <a:rPr sz="3900" spc="-509" baseline="-3205" dirty="0">
                <a:latin typeface="Symbol"/>
                <a:cs typeface="Symbol"/>
              </a:rPr>
              <a:t></a:t>
            </a:r>
            <a:r>
              <a:rPr sz="3900" spc="-607" baseline="-3205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Times New Roman"/>
                <a:cs typeface="Times New Roman"/>
              </a:rPr>
              <a:t>x</a:t>
            </a:r>
            <a:r>
              <a:rPr sz="1950" i="1" spc="-135" dirty="0">
                <a:latin typeface="Times New Roman"/>
                <a:cs typeface="Times New Roman"/>
              </a:rPr>
              <a:t> </a:t>
            </a:r>
            <a:r>
              <a:rPr sz="1950" spc="-25" dirty="0">
                <a:latin typeface="Symbol"/>
                <a:cs typeface="Symbol"/>
              </a:rPr>
              <a:t></a:t>
            </a:r>
            <a:r>
              <a:rPr sz="1950" spc="-25" dirty="0">
                <a:latin typeface="Times New Roman"/>
                <a:cs typeface="Times New Roman"/>
              </a:rPr>
              <a:t>1</a:t>
            </a:r>
            <a:r>
              <a:rPr sz="3900" spc="-37" baseline="-3205" dirty="0">
                <a:latin typeface="Symbol"/>
                <a:cs typeface="Symbol"/>
              </a:rPr>
              <a:t></a:t>
            </a:r>
            <a:r>
              <a:rPr sz="3900" baseline="-3205" dirty="0">
                <a:latin typeface="Times New Roman"/>
                <a:cs typeface="Times New Roman"/>
              </a:rPr>
              <a:t>	</a:t>
            </a:r>
            <a:r>
              <a:rPr sz="3900" spc="-322" baseline="-3205" dirty="0">
                <a:latin typeface="Symbol"/>
                <a:cs typeface="Symbol"/>
              </a:rPr>
              <a:t></a:t>
            </a:r>
            <a:r>
              <a:rPr sz="3900" spc="-592" baseline="-3205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Times New Roman"/>
                <a:cs typeface="Times New Roman"/>
              </a:rPr>
              <a:t>x</a:t>
            </a:r>
            <a:r>
              <a:rPr sz="1950" i="1" spc="-135" dirty="0">
                <a:latin typeface="Times New Roman"/>
                <a:cs typeface="Times New Roman"/>
              </a:rPr>
              <a:t> </a:t>
            </a:r>
            <a:r>
              <a:rPr sz="1950" spc="-25" dirty="0">
                <a:latin typeface="Symbol"/>
                <a:cs typeface="Symbol"/>
              </a:rPr>
              <a:t></a:t>
            </a:r>
            <a:r>
              <a:rPr sz="1950" spc="-25" dirty="0">
                <a:latin typeface="Times New Roman"/>
                <a:cs typeface="Times New Roman"/>
              </a:rPr>
              <a:t>1</a:t>
            </a:r>
            <a:r>
              <a:rPr sz="3900" spc="-37" baseline="-3205" dirty="0">
                <a:latin typeface="Symbol"/>
                <a:cs typeface="Symbol"/>
              </a:rPr>
              <a:t></a:t>
            </a:r>
            <a:endParaRPr sz="3900" baseline="-3205">
              <a:latin typeface="Symbol"/>
              <a:cs typeface="Symbo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036247" y="5499928"/>
            <a:ext cx="4197985" cy="4159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</a:pPr>
            <a:r>
              <a:rPr sz="1900" i="1" spc="70" dirty="0">
                <a:latin typeface="Times New Roman"/>
                <a:cs typeface="Times New Roman"/>
              </a:rPr>
              <a:t>x</a:t>
            </a:r>
            <a:r>
              <a:rPr sz="1650" spc="104" baseline="42929" dirty="0">
                <a:latin typeface="Times New Roman"/>
                <a:cs typeface="Times New Roman"/>
              </a:rPr>
              <a:t>2</a:t>
            </a:r>
            <a:r>
              <a:rPr sz="1650" spc="592" baseline="42929" dirty="0">
                <a:latin typeface="Times New Roman"/>
                <a:cs typeface="Times New Roman"/>
              </a:rPr>
              <a:t> </a:t>
            </a:r>
            <a:r>
              <a:rPr sz="1900" spc="50" dirty="0">
                <a:latin typeface="Symbol"/>
                <a:cs typeface="Symbol"/>
              </a:rPr>
              <a:t></a:t>
            </a:r>
            <a:r>
              <a:rPr sz="1900" spc="145" dirty="0">
                <a:latin typeface="Times New Roman"/>
                <a:cs typeface="Times New Roman"/>
              </a:rPr>
              <a:t> </a:t>
            </a:r>
            <a:r>
              <a:rPr sz="1900" i="1" spc="-20" dirty="0">
                <a:latin typeface="Times New Roman"/>
                <a:cs typeface="Times New Roman"/>
              </a:rPr>
              <a:t>A</a:t>
            </a:r>
            <a:r>
              <a:rPr sz="3825" spc="-30" baseline="-3267" dirty="0">
                <a:latin typeface="Symbol"/>
                <a:cs typeface="Symbol"/>
              </a:rPr>
              <a:t></a:t>
            </a:r>
            <a:r>
              <a:rPr sz="3825" spc="-577" baseline="-3267" dirty="0">
                <a:latin typeface="Times New Roman"/>
                <a:cs typeface="Times New Roman"/>
              </a:rPr>
              <a:t> </a:t>
            </a:r>
            <a:r>
              <a:rPr sz="1900" i="1" dirty="0">
                <a:latin typeface="Times New Roman"/>
                <a:cs typeface="Times New Roman"/>
              </a:rPr>
              <a:t>x</a:t>
            </a:r>
            <a:r>
              <a:rPr sz="1900" i="1" spc="-1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Symbol"/>
                <a:cs typeface="Symbol"/>
              </a:rPr>
              <a:t></a:t>
            </a:r>
            <a:r>
              <a:rPr sz="1900" dirty="0">
                <a:latin typeface="Times New Roman"/>
                <a:cs typeface="Times New Roman"/>
              </a:rPr>
              <a:t>1</a:t>
            </a:r>
            <a:r>
              <a:rPr sz="3825" baseline="-3267" dirty="0">
                <a:latin typeface="Symbol"/>
                <a:cs typeface="Symbol"/>
              </a:rPr>
              <a:t></a:t>
            </a:r>
            <a:r>
              <a:rPr sz="1650" baseline="60606" dirty="0">
                <a:latin typeface="Times New Roman"/>
                <a:cs typeface="Times New Roman"/>
              </a:rPr>
              <a:t>2</a:t>
            </a:r>
            <a:r>
              <a:rPr sz="1650" spc="412" baseline="60606" dirty="0">
                <a:latin typeface="Times New Roman"/>
                <a:cs typeface="Times New Roman"/>
              </a:rPr>
              <a:t> </a:t>
            </a:r>
            <a:r>
              <a:rPr sz="1900" spc="50" dirty="0">
                <a:latin typeface="Symbol"/>
                <a:cs typeface="Symbol"/>
              </a:rPr>
              <a:t>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i="1" dirty="0">
                <a:latin typeface="Times New Roman"/>
                <a:cs typeface="Times New Roman"/>
              </a:rPr>
              <a:t>B</a:t>
            </a:r>
            <a:r>
              <a:rPr sz="1900" i="1" spc="-229" dirty="0">
                <a:latin typeface="Times New Roman"/>
                <a:cs typeface="Times New Roman"/>
              </a:rPr>
              <a:t> </a:t>
            </a:r>
            <a:r>
              <a:rPr sz="3825" spc="-315" baseline="-3267" dirty="0">
                <a:latin typeface="Symbol"/>
                <a:cs typeface="Symbol"/>
              </a:rPr>
              <a:t></a:t>
            </a:r>
            <a:r>
              <a:rPr sz="3825" spc="-585" baseline="-3267" dirty="0">
                <a:latin typeface="Times New Roman"/>
                <a:cs typeface="Times New Roman"/>
              </a:rPr>
              <a:t> </a:t>
            </a:r>
            <a:r>
              <a:rPr sz="1900" i="1" dirty="0">
                <a:latin typeface="Times New Roman"/>
                <a:cs typeface="Times New Roman"/>
              </a:rPr>
              <a:t>x</a:t>
            </a:r>
            <a:r>
              <a:rPr sz="1900" i="1" spc="-110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Symbol"/>
                <a:cs typeface="Symbol"/>
              </a:rPr>
              <a:t></a:t>
            </a:r>
            <a:r>
              <a:rPr sz="1900" spc="-25" dirty="0">
                <a:latin typeface="Times New Roman"/>
                <a:cs typeface="Times New Roman"/>
              </a:rPr>
              <a:t>1</a:t>
            </a:r>
            <a:r>
              <a:rPr sz="3825" spc="-37" baseline="-3267" dirty="0">
                <a:latin typeface="Symbol"/>
                <a:cs typeface="Symbol"/>
              </a:rPr>
              <a:t></a:t>
            </a:r>
            <a:r>
              <a:rPr sz="3825" spc="-585" baseline="-3267" dirty="0">
                <a:latin typeface="Times New Roman"/>
                <a:cs typeface="Times New Roman"/>
              </a:rPr>
              <a:t> </a:t>
            </a:r>
            <a:r>
              <a:rPr sz="1900" i="1" dirty="0">
                <a:latin typeface="Times New Roman"/>
                <a:cs typeface="Times New Roman"/>
              </a:rPr>
              <a:t>x</a:t>
            </a:r>
            <a:r>
              <a:rPr sz="1900" i="1" spc="-110" dirty="0">
                <a:latin typeface="Times New Roman"/>
                <a:cs typeface="Times New Roman"/>
              </a:rPr>
              <a:t> </a:t>
            </a:r>
            <a:r>
              <a:rPr sz="1900" spc="-30" dirty="0">
                <a:latin typeface="Symbol"/>
                <a:cs typeface="Symbol"/>
              </a:rPr>
              <a:t></a:t>
            </a:r>
            <a:r>
              <a:rPr sz="1900" spc="-30" dirty="0">
                <a:latin typeface="Times New Roman"/>
                <a:cs typeface="Times New Roman"/>
              </a:rPr>
              <a:t>1</a:t>
            </a:r>
            <a:r>
              <a:rPr sz="3825" spc="-44" baseline="-3267" dirty="0">
                <a:latin typeface="Symbol"/>
                <a:cs typeface="Symbol"/>
              </a:rPr>
              <a:t></a:t>
            </a:r>
            <a:r>
              <a:rPr sz="3825" spc="-494" baseline="-3267" dirty="0">
                <a:latin typeface="Times New Roman"/>
                <a:cs typeface="Times New Roman"/>
              </a:rPr>
              <a:t> </a:t>
            </a:r>
            <a:r>
              <a:rPr sz="1900" spc="50" dirty="0">
                <a:latin typeface="Symbol"/>
                <a:cs typeface="Symbol"/>
              </a:rPr>
              <a:t></a:t>
            </a:r>
            <a:r>
              <a:rPr sz="1900" spc="-185" dirty="0">
                <a:latin typeface="Times New Roman"/>
                <a:cs typeface="Times New Roman"/>
              </a:rPr>
              <a:t> </a:t>
            </a:r>
            <a:r>
              <a:rPr sz="1900" i="1" spc="50" dirty="0">
                <a:latin typeface="Times New Roman"/>
                <a:cs typeface="Times New Roman"/>
              </a:rPr>
              <a:t>C</a:t>
            </a:r>
            <a:r>
              <a:rPr sz="1900" i="1" spc="-140" dirty="0">
                <a:latin typeface="Times New Roman"/>
                <a:cs typeface="Times New Roman"/>
              </a:rPr>
              <a:t> </a:t>
            </a:r>
            <a:r>
              <a:rPr sz="3825" spc="-315" baseline="-3267" dirty="0">
                <a:latin typeface="Symbol"/>
                <a:cs typeface="Symbol"/>
              </a:rPr>
              <a:t></a:t>
            </a:r>
            <a:r>
              <a:rPr sz="3825" spc="-607" baseline="-3267" dirty="0">
                <a:latin typeface="Times New Roman"/>
                <a:cs typeface="Times New Roman"/>
              </a:rPr>
              <a:t> </a:t>
            </a:r>
            <a:r>
              <a:rPr sz="1900" i="1" dirty="0">
                <a:latin typeface="Times New Roman"/>
                <a:cs typeface="Times New Roman"/>
              </a:rPr>
              <a:t>x</a:t>
            </a:r>
            <a:r>
              <a:rPr sz="1900" i="1" spc="-100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Symbol"/>
                <a:cs typeface="Symbol"/>
              </a:rPr>
              <a:t></a:t>
            </a:r>
            <a:r>
              <a:rPr sz="1900" spc="-25" dirty="0">
                <a:latin typeface="Times New Roman"/>
                <a:cs typeface="Times New Roman"/>
              </a:rPr>
              <a:t>1</a:t>
            </a:r>
            <a:r>
              <a:rPr sz="3825" spc="-37" baseline="-3267" dirty="0">
                <a:latin typeface="Symbol"/>
                <a:cs typeface="Symbol"/>
              </a:rPr>
              <a:t></a:t>
            </a:r>
            <a:endParaRPr sz="3825" baseline="-3267">
              <a:latin typeface="Symbol"/>
              <a:cs typeface="Symbo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009677" y="2693140"/>
            <a:ext cx="5373370" cy="438784"/>
          </a:xfrm>
          <a:custGeom>
            <a:avLst/>
            <a:gdLst/>
            <a:ahLst/>
            <a:cxnLst/>
            <a:rect l="l" t="t" r="r" b="b"/>
            <a:pathLst>
              <a:path w="5373370" h="438785">
                <a:moveTo>
                  <a:pt x="5247827" y="386538"/>
                </a:moveTo>
                <a:lnTo>
                  <a:pt x="5244271" y="438484"/>
                </a:lnTo>
                <a:lnTo>
                  <a:pt x="5364445" y="388401"/>
                </a:lnTo>
                <a:lnTo>
                  <a:pt x="5274200" y="388401"/>
                </a:lnTo>
                <a:lnTo>
                  <a:pt x="5247827" y="386538"/>
                </a:lnTo>
                <a:close/>
              </a:path>
              <a:path w="5373370" h="438785">
                <a:moveTo>
                  <a:pt x="5249236" y="365960"/>
                </a:moveTo>
                <a:lnTo>
                  <a:pt x="5247999" y="384037"/>
                </a:lnTo>
                <a:lnTo>
                  <a:pt x="5247942" y="384869"/>
                </a:lnTo>
                <a:lnTo>
                  <a:pt x="5247827" y="386538"/>
                </a:lnTo>
                <a:lnTo>
                  <a:pt x="5274200" y="388401"/>
                </a:lnTo>
                <a:lnTo>
                  <a:pt x="5279188" y="384037"/>
                </a:lnTo>
                <a:lnTo>
                  <a:pt x="5280019" y="372608"/>
                </a:lnTo>
                <a:lnTo>
                  <a:pt x="5275655" y="367620"/>
                </a:lnTo>
                <a:lnTo>
                  <a:pt x="5270043" y="367412"/>
                </a:lnTo>
                <a:lnTo>
                  <a:pt x="5249236" y="365960"/>
                </a:lnTo>
                <a:close/>
              </a:path>
              <a:path w="5373370" h="438785">
                <a:moveTo>
                  <a:pt x="5252793" y="314005"/>
                </a:moveTo>
                <a:lnTo>
                  <a:pt x="5249236" y="365960"/>
                </a:lnTo>
                <a:lnTo>
                  <a:pt x="5270043" y="367412"/>
                </a:lnTo>
                <a:lnTo>
                  <a:pt x="5275655" y="367620"/>
                </a:lnTo>
                <a:lnTo>
                  <a:pt x="5280019" y="372608"/>
                </a:lnTo>
                <a:lnTo>
                  <a:pt x="5279188" y="384037"/>
                </a:lnTo>
                <a:lnTo>
                  <a:pt x="5274200" y="388401"/>
                </a:lnTo>
                <a:lnTo>
                  <a:pt x="5364445" y="388401"/>
                </a:lnTo>
                <a:lnTo>
                  <a:pt x="5372922" y="384869"/>
                </a:lnTo>
                <a:lnTo>
                  <a:pt x="5252793" y="314005"/>
                </a:lnTo>
                <a:close/>
              </a:path>
              <a:path w="5373370" h="438785">
                <a:moveTo>
                  <a:pt x="5757" y="0"/>
                </a:moveTo>
                <a:lnTo>
                  <a:pt x="789" y="4364"/>
                </a:lnTo>
                <a:lnTo>
                  <a:pt x="0" y="15793"/>
                </a:lnTo>
                <a:lnTo>
                  <a:pt x="4322" y="20781"/>
                </a:lnTo>
                <a:lnTo>
                  <a:pt x="5247827" y="386538"/>
                </a:lnTo>
                <a:lnTo>
                  <a:pt x="5249122" y="367620"/>
                </a:lnTo>
                <a:lnTo>
                  <a:pt x="5249236" y="365960"/>
                </a:lnTo>
                <a:lnTo>
                  <a:pt x="57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D4DAF-2AB3-CE1C-1AB8-6D8AA2685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8E0FCF-EB98-5A0F-E31A-74232260301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14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877AFE-0C2F-CAA2-8C5D-5137ECF58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altLang="en-US" dirty="0" err="1"/>
              <a:t>Penyelesaian</a:t>
            </a:r>
            <a:r>
              <a:rPr lang="en-ID" altLang="en-US" dirty="0"/>
              <a:t> PD Linier Orde 1</a:t>
            </a:r>
            <a:endParaRPr lang="en-ID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B8B1C5B-57EF-35AA-9C0B-159944321A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62644" b="20435"/>
          <a:stretch>
            <a:fillRect/>
          </a:stretch>
        </p:blipFill>
        <p:spPr>
          <a:xfrm>
            <a:off x="448325" y="1110341"/>
            <a:ext cx="11420214" cy="5010541"/>
          </a:xfrm>
        </p:spPr>
      </p:pic>
    </p:spTree>
    <p:extLst>
      <p:ext uri="{BB962C8B-B14F-4D97-AF65-F5344CB8AC3E}">
        <p14:creationId xmlns:p14="http://schemas.microsoft.com/office/powerpoint/2010/main" val="1654297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07A77-1AAB-4030-650D-3D4F51B04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D95EDE-5BAB-2C23-8409-D4F402F768E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15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54F78E-AFE3-C71C-464F-4A06B0407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altLang="en-US" dirty="0" err="1"/>
              <a:t>Penyelesaian</a:t>
            </a:r>
            <a:r>
              <a:rPr lang="en-ID" altLang="en-US" dirty="0"/>
              <a:t> PD Linier Orde 1</a:t>
            </a:r>
            <a:endParaRPr lang="en-ID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B9EA099-FA0A-E2F8-37C8-2042B5F929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5294" t="22803" r="-484" b="54193"/>
          <a:stretch>
            <a:fillRect/>
          </a:stretch>
        </p:blipFill>
        <p:spPr>
          <a:xfrm>
            <a:off x="307910" y="1334277"/>
            <a:ext cx="11569959" cy="4571504"/>
          </a:xfrm>
        </p:spPr>
      </p:pic>
    </p:spTree>
    <p:extLst>
      <p:ext uri="{BB962C8B-B14F-4D97-AF65-F5344CB8AC3E}">
        <p14:creationId xmlns:p14="http://schemas.microsoft.com/office/powerpoint/2010/main" val="3145992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2AFB6-0556-9711-B3EC-305148119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A6817C-7B75-AD41-207A-ADEEEB25607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16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F09171-63A4-13BC-2F1E-C065498A4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altLang="en-US" dirty="0" err="1"/>
              <a:t>Penyelesaian</a:t>
            </a:r>
            <a:r>
              <a:rPr lang="en-ID" altLang="en-US" dirty="0"/>
              <a:t> PD Linier Orde 1</a:t>
            </a:r>
            <a:endParaRPr lang="en-ID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026E6F2-CCC5-E129-9F30-41B59B0F77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0318" t="45998" r="-1755" b="21980"/>
          <a:stretch>
            <a:fillRect/>
          </a:stretch>
        </p:blipFill>
        <p:spPr>
          <a:xfrm>
            <a:off x="307911" y="1082351"/>
            <a:ext cx="11457992" cy="5001207"/>
          </a:xfrm>
        </p:spPr>
      </p:pic>
    </p:spTree>
    <p:extLst>
      <p:ext uri="{BB962C8B-B14F-4D97-AF65-F5344CB8AC3E}">
        <p14:creationId xmlns:p14="http://schemas.microsoft.com/office/powerpoint/2010/main" val="1894474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FA6115A-EEC8-28DD-8614-0098C0C116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22803" b="54921"/>
          <a:stretch>
            <a:fillRect/>
          </a:stretch>
        </p:blipFill>
        <p:spPr>
          <a:xfrm>
            <a:off x="363894" y="1390259"/>
            <a:ext cx="11690577" cy="4488025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6D1AD7-3157-7F3D-A00A-0F35282708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17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B3869D-1CE0-710B-8A58-A911914CC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altLang="en-US" dirty="0" err="1"/>
              <a:t>Penyelesaian</a:t>
            </a:r>
            <a:r>
              <a:rPr lang="en-ID" altLang="en-US" dirty="0"/>
              <a:t> PD Linier Orde 1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68172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F7821-6C79-408F-0036-9603F3C9D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E719943-1A1B-ADD1-EEBD-3C1B5ACE87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4462" t="55978" r="-4462" b="21746"/>
          <a:stretch>
            <a:fillRect/>
          </a:stretch>
        </p:blipFill>
        <p:spPr>
          <a:xfrm>
            <a:off x="363894" y="1514404"/>
            <a:ext cx="11690577" cy="4488025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166666-0535-E957-3A32-4B516542E7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18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D2E8AA-F47C-DF98-DCF7-0C94AEE39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altLang="en-US" dirty="0" err="1"/>
              <a:t>Penyelesaian</a:t>
            </a:r>
            <a:r>
              <a:rPr lang="en-ID" altLang="en-US" dirty="0"/>
              <a:t> PD Linier Orde 1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ACE624-CCC9-225F-8E35-333CAB03D6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51273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AC3A5-28E0-4B59-2456-FAFD815FC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FE5E5-AA74-BCDA-6D69-8FE63D47EF3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19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1FFAF4-96DA-4684-43E5-3F77503D3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altLang="en-US" dirty="0" err="1"/>
              <a:t>Penyelesaian</a:t>
            </a:r>
            <a:r>
              <a:rPr lang="en-ID" altLang="en-US" dirty="0"/>
              <a:t> PD Linier Orde 1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5B45A0-9CA1-C8A6-C095-F9081A28CC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C1D776F-64C2-BD48-8F93-E253EEA872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22161" b="49137"/>
          <a:stretch>
            <a:fillRect/>
          </a:stretch>
        </p:blipFill>
        <p:spPr>
          <a:xfrm>
            <a:off x="223935" y="1514403"/>
            <a:ext cx="11635273" cy="4597147"/>
          </a:xfrm>
        </p:spPr>
      </p:pic>
    </p:spTree>
    <p:extLst>
      <p:ext uri="{BB962C8B-B14F-4D97-AF65-F5344CB8AC3E}">
        <p14:creationId xmlns:p14="http://schemas.microsoft.com/office/powerpoint/2010/main" val="717098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10450" y="6095999"/>
            <a:ext cx="3257550" cy="7238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29816" y="322612"/>
            <a:ext cx="8310245" cy="18395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2150" b="1" dirty="0">
                <a:latin typeface="Times New Roman"/>
                <a:cs typeface="Times New Roman"/>
              </a:rPr>
              <a:t>Kaidah</a:t>
            </a:r>
            <a:r>
              <a:rPr sz="2150" b="1" spc="20" dirty="0">
                <a:latin typeface="Times New Roman"/>
                <a:cs typeface="Times New Roman"/>
              </a:rPr>
              <a:t> </a:t>
            </a:r>
            <a:r>
              <a:rPr sz="2150" b="1" dirty="0">
                <a:latin typeface="Times New Roman"/>
                <a:cs typeface="Times New Roman"/>
              </a:rPr>
              <a:t>–</a:t>
            </a:r>
            <a:r>
              <a:rPr sz="2150" b="1" spc="50" dirty="0">
                <a:latin typeface="Times New Roman"/>
                <a:cs typeface="Times New Roman"/>
              </a:rPr>
              <a:t> </a:t>
            </a:r>
            <a:r>
              <a:rPr sz="2150" b="1" dirty="0">
                <a:latin typeface="Times New Roman"/>
                <a:cs typeface="Times New Roman"/>
              </a:rPr>
              <a:t>kaidah</a:t>
            </a:r>
            <a:r>
              <a:rPr sz="2150" b="1" spc="45" dirty="0">
                <a:latin typeface="Times New Roman"/>
                <a:cs typeface="Times New Roman"/>
              </a:rPr>
              <a:t> </a:t>
            </a:r>
            <a:r>
              <a:rPr sz="2150" b="1" dirty="0">
                <a:latin typeface="Times New Roman"/>
                <a:cs typeface="Times New Roman"/>
              </a:rPr>
              <a:t>pecahan</a:t>
            </a:r>
            <a:r>
              <a:rPr sz="2150" b="1" spc="40" dirty="0">
                <a:latin typeface="Times New Roman"/>
                <a:cs typeface="Times New Roman"/>
              </a:rPr>
              <a:t> </a:t>
            </a:r>
            <a:r>
              <a:rPr sz="2150" b="1" dirty="0">
                <a:latin typeface="Times New Roman"/>
                <a:cs typeface="Times New Roman"/>
              </a:rPr>
              <a:t>parsial</a:t>
            </a:r>
            <a:r>
              <a:rPr sz="2150" b="1" spc="60" dirty="0">
                <a:latin typeface="Times New Roman"/>
                <a:cs typeface="Times New Roman"/>
              </a:rPr>
              <a:t> </a:t>
            </a:r>
            <a:r>
              <a:rPr sz="2150" b="1" spc="-50" dirty="0">
                <a:latin typeface="Times New Roman"/>
                <a:cs typeface="Times New Roman"/>
              </a:rPr>
              <a:t>:</a:t>
            </a:r>
            <a:endParaRPr sz="2150">
              <a:latin typeface="Times New Roman"/>
              <a:cs typeface="Times New Roman"/>
            </a:endParaRPr>
          </a:p>
          <a:p>
            <a:pPr marL="715645" marR="5080" indent="-350520">
              <a:lnSpc>
                <a:spcPct val="144600"/>
              </a:lnSpc>
              <a:spcBef>
                <a:spcPts val="1090"/>
              </a:spcBef>
              <a:buAutoNum type="arabicPeriod"/>
              <a:tabLst>
                <a:tab pos="715645" algn="l"/>
              </a:tabLst>
            </a:pPr>
            <a:r>
              <a:rPr sz="1850" dirty="0">
                <a:latin typeface="Times New Roman"/>
                <a:cs typeface="Times New Roman"/>
              </a:rPr>
              <a:t>pembilang</a:t>
            </a:r>
            <a:r>
              <a:rPr sz="1850" spc="-2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dari</a:t>
            </a:r>
            <a:r>
              <a:rPr sz="1850" spc="-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fungsi</a:t>
            </a:r>
            <a:r>
              <a:rPr sz="1850" spc="-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dari</a:t>
            </a:r>
            <a:r>
              <a:rPr sz="1850" spc="-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fungsi harus</a:t>
            </a:r>
            <a:r>
              <a:rPr sz="1850" spc="-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lebih</a:t>
            </a:r>
            <a:r>
              <a:rPr sz="1850" spc="-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rendah</a:t>
            </a:r>
            <a:r>
              <a:rPr sz="1850" spc="-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derajatnya</a:t>
            </a:r>
            <a:r>
              <a:rPr sz="1850" spc="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daripada</a:t>
            </a:r>
            <a:r>
              <a:rPr sz="1850" spc="-10" dirty="0">
                <a:latin typeface="Times New Roman"/>
                <a:cs typeface="Times New Roman"/>
              </a:rPr>
              <a:t> derajat penyebutnya.</a:t>
            </a:r>
            <a:endParaRPr sz="1850">
              <a:latin typeface="Times New Roman"/>
              <a:cs typeface="Times New Roman"/>
            </a:endParaRPr>
          </a:p>
          <a:p>
            <a:pPr marL="715645" indent="-350520">
              <a:spcBef>
                <a:spcPts val="1939"/>
              </a:spcBef>
              <a:buAutoNum type="arabicPeriod"/>
              <a:tabLst>
                <a:tab pos="715645" algn="l"/>
              </a:tabLst>
            </a:pPr>
            <a:r>
              <a:rPr sz="1850" dirty="0">
                <a:latin typeface="Times New Roman"/>
                <a:cs typeface="Times New Roman"/>
              </a:rPr>
              <a:t>faktorkanlah</a:t>
            </a:r>
            <a:r>
              <a:rPr sz="1850" spc="-1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penyebutnya</a:t>
            </a:r>
            <a:r>
              <a:rPr sz="1850" spc="-1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menjadi</a:t>
            </a:r>
            <a:r>
              <a:rPr sz="1850" spc="-1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faktor-faktor</a:t>
            </a:r>
            <a:r>
              <a:rPr sz="1850" spc="-5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primanya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82659" y="2461165"/>
            <a:ext cx="7263130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62585" algn="l"/>
              </a:tabLst>
            </a:pPr>
            <a:r>
              <a:rPr sz="2775" spc="-37" baseline="1501" dirty="0">
                <a:latin typeface="Times New Roman"/>
                <a:cs typeface="Times New Roman"/>
              </a:rPr>
              <a:t>3.</a:t>
            </a:r>
            <a:r>
              <a:rPr sz="2775" baseline="1501" dirty="0">
                <a:latin typeface="Times New Roman"/>
                <a:cs typeface="Times New Roman"/>
              </a:rPr>
              <a:t>	faktor</a:t>
            </a:r>
            <a:r>
              <a:rPr sz="2775" spc="-30" baseline="1501" dirty="0">
                <a:latin typeface="Times New Roman"/>
                <a:cs typeface="Times New Roman"/>
              </a:rPr>
              <a:t> </a:t>
            </a:r>
            <a:r>
              <a:rPr sz="2775" baseline="1501" dirty="0">
                <a:latin typeface="Times New Roman"/>
                <a:cs typeface="Times New Roman"/>
              </a:rPr>
              <a:t>linear</a:t>
            </a:r>
            <a:r>
              <a:rPr sz="2775" spc="359" baseline="1501" dirty="0">
                <a:latin typeface="Times New Roman"/>
                <a:cs typeface="Times New Roman"/>
              </a:rPr>
              <a:t> </a:t>
            </a:r>
            <a:r>
              <a:rPr sz="3750" spc="-44" baseline="-3333" dirty="0">
                <a:latin typeface="Symbol"/>
                <a:cs typeface="Symbol"/>
              </a:rPr>
              <a:t></a:t>
            </a:r>
            <a:r>
              <a:rPr sz="1900" i="1" spc="-30" dirty="0">
                <a:latin typeface="Times New Roman"/>
                <a:cs typeface="Times New Roman"/>
              </a:rPr>
              <a:t>ax</a:t>
            </a:r>
            <a:r>
              <a:rPr sz="1900" i="1" spc="-16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Symbol"/>
                <a:cs typeface="Symbol"/>
              </a:rPr>
              <a:t></a:t>
            </a:r>
            <a:r>
              <a:rPr sz="1900" spc="-225" dirty="0">
                <a:latin typeface="Times New Roman"/>
                <a:cs typeface="Times New Roman"/>
              </a:rPr>
              <a:t> </a:t>
            </a:r>
            <a:r>
              <a:rPr sz="1900" i="1" spc="-50" dirty="0">
                <a:latin typeface="Times New Roman"/>
                <a:cs typeface="Times New Roman"/>
              </a:rPr>
              <a:t>b</a:t>
            </a:r>
            <a:r>
              <a:rPr sz="3750" spc="-75" baseline="-3333" dirty="0">
                <a:latin typeface="Symbol"/>
                <a:cs typeface="Symbol"/>
              </a:rPr>
              <a:t></a:t>
            </a:r>
            <a:r>
              <a:rPr sz="3750" spc="-607" baseline="-3333" dirty="0">
                <a:latin typeface="Times New Roman"/>
                <a:cs typeface="Times New Roman"/>
              </a:rPr>
              <a:t> </a:t>
            </a:r>
            <a:r>
              <a:rPr sz="2775" baseline="1501" dirty="0">
                <a:latin typeface="Times New Roman"/>
                <a:cs typeface="Times New Roman"/>
              </a:rPr>
              <a:t>,</a:t>
            </a:r>
            <a:r>
              <a:rPr sz="2775" spc="-7" baseline="1501" dirty="0">
                <a:latin typeface="Times New Roman"/>
                <a:cs typeface="Times New Roman"/>
              </a:rPr>
              <a:t> </a:t>
            </a:r>
            <a:r>
              <a:rPr sz="2775" baseline="1501" dirty="0">
                <a:latin typeface="Times New Roman"/>
                <a:cs typeface="Times New Roman"/>
              </a:rPr>
              <a:t>akan memberikan</a:t>
            </a:r>
            <a:r>
              <a:rPr sz="2775" spc="-7" baseline="1501" dirty="0">
                <a:latin typeface="Times New Roman"/>
                <a:cs typeface="Times New Roman"/>
              </a:rPr>
              <a:t> </a:t>
            </a:r>
            <a:r>
              <a:rPr sz="2775" baseline="1501" dirty="0">
                <a:latin typeface="Times New Roman"/>
                <a:cs typeface="Times New Roman"/>
              </a:rPr>
              <a:t>pecahan parsial</a:t>
            </a:r>
            <a:r>
              <a:rPr sz="2775" spc="52" baseline="1501" dirty="0">
                <a:latin typeface="Times New Roman"/>
                <a:cs typeface="Times New Roman"/>
              </a:rPr>
              <a:t> </a:t>
            </a:r>
            <a:r>
              <a:rPr sz="2775" baseline="1501" dirty="0">
                <a:latin typeface="Times New Roman"/>
                <a:cs typeface="Times New Roman"/>
              </a:rPr>
              <a:t>yang</a:t>
            </a:r>
            <a:r>
              <a:rPr sz="2775" spc="-22" baseline="1501" dirty="0">
                <a:latin typeface="Times New Roman"/>
                <a:cs typeface="Times New Roman"/>
              </a:rPr>
              <a:t> </a:t>
            </a:r>
            <a:r>
              <a:rPr sz="2775" spc="-15" baseline="1501" dirty="0">
                <a:latin typeface="Times New Roman"/>
                <a:cs typeface="Times New Roman"/>
              </a:rPr>
              <a:t>berbentuk</a:t>
            </a:r>
            <a:endParaRPr sz="2775" baseline="1501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536652" y="2731436"/>
            <a:ext cx="756285" cy="0"/>
          </a:xfrm>
          <a:custGeom>
            <a:avLst/>
            <a:gdLst/>
            <a:ahLst/>
            <a:cxnLst/>
            <a:rect l="l" t="t" r="r" b="b"/>
            <a:pathLst>
              <a:path w="756284">
                <a:moveTo>
                  <a:pt x="0" y="0"/>
                </a:moveTo>
                <a:lnTo>
                  <a:pt x="756112" y="0"/>
                </a:lnTo>
              </a:path>
            </a:pathLst>
          </a:custGeom>
          <a:ln w="9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532907" y="2388187"/>
            <a:ext cx="766445" cy="6661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1115" algn="ctr">
              <a:lnSpc>
                <a:spcPts val="2140"/>
              </a:lnSpc>
              <a:spcBef>
                <a:spcPts val="135"/>
              </a:spcBef>
            </a:pPr>
            <a:r>
              <a:rPr sz="1850" i="1" spc="-50" dirty="0">
                <a:latin typeface="Times New Roman"/>
                <a:cs typeface="Times New Roman"/>
              </a:rPr>
              <a:t>A</a:t>
            </a:r>
            <a:endParaRPr sz="1850">
              <a:latin typeface="Times New Roman"/>
              <a:cs typeface="Times New Roman"/>
            </a:endParaRPr>
          </a:p>
          <a:p>
            <a:pPr algn="ctr">
              <a:lnSpc>
                <a:spcPts val="2860"/>
              </a:lnSpc>
            </a:pPr>
            <a:r>
              <a:rPr sz="3675" spc="-30" baseline="-3401" dirty="0">
                <a:latin typeface="Symbol"/>
                <a:cs typeface="Symbol"/>
              </a:rPr>
              <a:t></a:t>
            </a:r>
            <a:r>
              <a:rPr sz="1850" i="1" spc="-20" dirty="0">
                <a:latin typeface="Times New Roman"/>
                <a:cs typeface="Times New Roman"/>
              </a:rPr>
              <a:t>ax</a:t>
            </a:r>
            <a:r>
              <a:rPr sz="1850" i="1" spc="-13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Symbol"/>
                <a:cs typeface="Symbol"/>
              </a:rPr>
              <a:t></a:t>
            </a:r>
            <a:r>
              <a:rPr sz="1850" spc="-190" dirty="0">
                <a:latin typeface="Times New Roman"/>
                <a:cs typeface="Times New Roman"/>
              </a:rPr>
              <a:t> </a:t>
            </a:r>
            <a:r>
              <a:rPr sz="1850" i="1" spc="-25" dirty="0">
                <a:latin typeface="Times New Roman"/>
                <a:cs typeface="Times New Roman"/>
              </a:rPr>
              <a:t>b</a:t>
            </a:r>
            <a:r>
              <a:rPr sz="3675" spc="-37" baseline="-3401" dirty="0">
                <a:latin typeface="Symbol"/>
                <a:cs typeface="Symbol"/>
              </a:rPr>
              <a:t></a:t>
            </a:r>
            <a:endParaRPr sz="3675" baseline="-3401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57259" y="3410944"/>
            <a:ext cx="6244590" cy="3975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spcBef>
                <a:spcPts val="90"/>
              </a:spcBef>
              <a:tabLst>
                <a:tab pos="387985" algn="l"/>
              </a:tabLst>
            </a:pPr>
            <a:r>
              <a:rPr sz="1850" spc="-25" dirty="0">
                <a:latin typeface="Times New Roman"/>
                <a:cs typeface="Times New Roman"/>
              </a:rPr>
              <a:t>4.</a:t>
            </a:r>
            <a:r>
              <a:rPr sz="1850" dirty="0">
                <a:latin typeface="Times New Roman"/>
                <a:cs typeface="Times New Roman"/>
              </a:rPr>
              <a:t>	</a:t>
            </a:r>
            <a:r>
              <a:rPr sz="1850" spc="-10" dirty="0">
                <a:latin typeface="Times New Roman"/>
                <a:cs typeface="Times New Roman"/>
              </a:rPr>
              <a:t>faktor</a:t>
            </a:r>
            <a:r>
              <a:rPr sz="1850" spc="-215" dirty="0">
                <a:latin typeface="Times New Roman"/>
                <a:cs typeface="Times New Roman"/>
              </a:rPr>
              <a:t> </a:t>
            </a:r>
            <a:r>
              <a:rPr sz="3675" spc="-37" baseline="-2267" dirty="0">
                <a:latin typeface="Symbol"/>
                <a:cs typeface="Symbol"/>
              </a:rPr>
              <a:t></a:t>
            </a:r>
            <a:r>
              <a:rPr sz="1850" i="1" spc="-25" dirty="0">
                <a:latin typeface="Times New Roman"/>
                <a:cs typeface="Times New Roman"/>
              </a:rPr>
              <a:t>ax</a:t>
            </a:r>
            <a:r>
              <a:rPr sz="1850" i="1" spc="-12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Symbol"/>
                <a:cs typeface="Symbol"/>
              </a:rPr>
              <a:t></a:t>
            </a:r>
            <a:r>
              <a:rPr sz="1850" spc="-170" dirty="0">
                <a:latin typeface="Times New Roman"/>
                <a:cs typeface="Times New Roman"/>
              </a:rPr>
              <a:t> </a:t>
            </a:r>
            <a:r>
              <a:rPr sz="1850" i="1" dirty="0">
                <a:latin typeface="Times New Roman"/>
                <a:cs typeface="Times New Roman"/>
              </a:rPr>
              <a:t>b</a:t>
            </a:r>
            <a:r>
              <a:rPr sz="3675" baseline="-2267" dirty="0">
                <a:latin typeface="Symbol"/>
                <a:cs typeface="Symbol"/>
              </a:rPr>
              <a:t></a:t>
            </a:r>
            <a:r>
              <a:rPr sz="1575" baseline="60846" dirty="0">
                <a:latin typeface="Times New Roman"/>
                <a:cs typeface="Times New Roman"/>
              </a:rPr>
              <a:t>2</a:t>
            </a:r>
            <a:r>
              <a:rPr sz="1575" spc="67" baseline="60846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,</a:t>
            </a:r>
            <a:r>
              <a:rPr sz="1850" spc="-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memberikan</a:t>
            </a:r>
            <a:r>
              <a:rPr sz="1850" spc="-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pecahan parsial</a:t>
            </a:r>
            <a:r>
              <a:rPr sz="1850" spc="3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yang</a:t>
            </a:r>
            <a:r>
              <a:rPr sz="1850" spc="-20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berbentuk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452668" y="3672865"/>
            <a:ext cx="756920" cy="0"/>
          </a:xfrm>
          <a:custGeom>
            <a:avLst/>
            <a:gdLst/>
            <a:ahLst/>
            <a:cxnLst/>
            <a:rect l="l" t="t" r="r" b="b"/>
            <a:pathLst>
              <a:path w="756920">
                <a:moveTo>
                  <a:pt x="0" y="0"/>
                </a:moveTo>
                <a:lnTo>
                  <a:pt x="756704" y="0"/>
                </a:lnTo>
              </a:path>
            </a:pathLst>
          </a:custGeom>
          <a:ln w="98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448540" y="3335523"/>
            <a:ext cx="765810" cy="655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algn="ctr">
              <a:lnSpc>
                <a:spcPts val="2115"/>
              </a:lnSpc>
              <a:spcBef>
                <a:spcPts val="100"/>
              </a:spcBef>
            </a:pPr>
            <a:r>
              <a:rPr sz="1850" i="1" spc="-50" dirty="0">
                <a:latin typeface="Times New Roman"/>
                <a:cs typeface="Times New Roman"/>
              </a:rPr>
              <a:t>A</a:t>
            </a:r>
            <a:endParaRPr sz="1850">
              <a:latin typeface="Times New Roman"/>
              <a:cs typeface="Times New Roman"/>
            </a:endParaRPr>
          </a:p>
          <a:p>
            <a:pPr algn="ctr">
              <a:lnSpc>
                <a:spcPts val="2835"/>
              </a:lnSpc>
            </a:pPr>
            <a:r>
              <a:rPr sz="3675" spc="-37" baseline="-3401" dirty="0">
                <a:latin typeface="Symbol"/>
                <a:cs typeface="Symbol"/>
              </a:rPr>
              <a:t></a:t>
            </a:r>
            <a:r>
              <a:rPr sz="1850" i="1" spc="-25" dirty="0">
                <a:latin typeface="Times New Roman"/>
                <a:cs typeface="Times New Roman"/>
              </a:rPr>
              <a:t>ax</a:t>
            </a:r>
            <a:r>
              <a:rPr sz="1850" i="1" spc="-12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Symbol"/>
                <a:cs typeface="Symbol"/>
              </a:rPr>
              <a:t></a:t>
            </a:r>
            <a:r>
              <a:rPr sz="1850" spc="-175" dirty="0">
                <a:latin typeface="Times New Roman"/>
                <a:cs typeface="Times New Roman"/>
              </a:rPr>
              <a:t> </a:t>
            </a:r>
            <a:r>
              <a:rPr sz="1850" i="1" spc="-25" dirty="0">
                <a:latin typeface="Times New Roman"/>
                <a:cs typeface="Times New Roman"/>
              </a:rPr>
              <a:t>b</a:t>
            </a:r>
            <a:r>
              <a:rPr sz="3675" spc="-37" baseline="-3401" dirty="0">
                <a:latin typeface="Symbol"/>
                <a:cs typeface="Symbol"/>
              </a:rPr>
              <a:t></a:t>
            </a:r>
            <a:endParaRPr sz="3675" baseline="-3401">
              <a:latin typeface="Symbol"/>
              <a:cs typeface="Symbo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434136" y="3672865"/>
            <a:ext cx="857885" cy="0"/>
          </a:xfrm>
          <a:custGeom>
            <a:avLst/>
            <a:gdLst/>
            <a:ahLst/>
            <a:cxnLst/>
            <a:rect l="l" t="t" r="r" b="b"/>
            <a:pathLst>
              <a:path w="857884">
                <a:moveTo>
                  <a:pt x="0" y="0"/>
                </a:moveTo>
                <a:lnTo>
                  <a:pt x="857665" y="0"/>
                </a:lnTo>
              </a:path>
            </a:pathLst>
          </a:custGeom>
          <a:ln w="98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404606" y="3335524"/>
            <a:ext cx="891540" cy="690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" algn="ctr">
              <a:spcBef>
                <a:spcPts val="100"/>
              </a:spcBef>
            </a:pPr>
            <a:r>
              <a:rPr sz="1850" i="1" spc="-50" dirty="0">
                <a:latin typeface="Times New Roman"/>
                <a:cs typeface="Times New Roman"/>
              </a:rPr>
              <a:t>B</a:t>
            </a:r>
            <a:endParaRPr sz="1850">
              <a:latin typeface="Times New Roman"/>
              <a:cs typeface="Times New Roman"/>
            </a:endParaRPr>
          </a:p>
          <a:p>
            <a:pPr algn="ctr">
              <a:spcBef>
                <a:spcPts val="70"/>
              </a:spcBef>
            </a:pPr>
            <a:r>
              <a:rPr sz="3675" spc="-37" baseline="-3401" dirty="0">
                <a:latin typeface="Symbol"/>
                <a:cs typeface="Symbol"/>
              </a:rPr>
              <a:t></a:t>
            </a:r>
            <a:r>
              <a:rPr sz="1850" i="1" spc="-25" dirty="0">
                <a:latin typeface="Times New Roman"/>
                <a:cs typeface="Times New Roman"/>
              </a:rPr>
              <a:t>ax</a:t>
            </a:r>
            <a:r>
              <a:rPr sz="1850" i="1" spc="-13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Symbol"/>
                <a:cs typeface="Symbol"/>
              </a:rPr>
              <a:t></a:t>
            </a:r>
            <a:r>
              <a:rPr sz="1850" spc="-170" dirty="0">
                <a:latin typeface="Times New Roman"/>
                <a:cs typeface="Times New Roman"/>
              </a:rPr>
              <a:t> </a:t>
            </a:r>
            <a:r>
              <a:rPr sz="1850" i="1" spc="-25" dirty="0">
                <a:latin typeface="Times New Roman"/>
                <a:cs typeface="Times New Roman"/>
              </a:rPr>
              <a:t>b</a:t>
            </a:r>
            <a:r>
              <a:rPr sz="3675" spc="-37" baseline="-3401" dirty="0">
                <a:latin typeface="Symbol"/>
                <a:cs typeface="Symbol"/>
              </a:rPr>
              <a:t></a:t>
            </a:r>
            <a:r>
              <a:rPr sz="1575" spc="-37" baseline="60846" dirty="0">
                <a:latin typeface="Times New Roman"/>
                <a:cs typeface="Times New Roman"/>
              </a:rPr>
              <a:t>2</a:t>
            </a:r>
            <a:endParaRPr sz="1575" baseline="60846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44758" y="3483684"/>
            <a:ext cx="156210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50" spc="-50" dirty="0">
                <a:latin typeface="Symbol"/>
                <a:cs typeface="Symbol"/>
              </a:rPr>
              <a:t></a:t>
            </a:r>
            <a:endParaRPr sz="185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57260" y="4393409"/>
            <a:ext cx="4718685" cy="3975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spcBef>
                <a:spcPts val="90"/>
              </a:spcBef>
              <a:tabLst>
                <a:tab pos="387985" algn="l"/>
              </a:tabLst>
            </a:pPr>
            <a:r>
              <a:rPr sz="1850" spc="-25" dirty="0">
                <a:latin typeface="Times New Roman"/>
                <a:cs typeface="Times New Roman"/>
              </a:rPr>
              <a:t>5.</a:t>
            </a:r>
            <a:r>
              <a:rPr sz="1850" dirty="0">
                <a:latin typeface="Times New Roman"/>
                <a:cs typeface="Times New Roman"/>
              </a:rPr>
              <a:t>	</a:t>
            </a:r>
            <a:r>
              <a:rPr sz="1850" spc="-10" dirty="0">
                <a:latin typeface="Times New Roman"/>
                <a:cs typeface="Times New Roman"/>
              </a:rPr>
              <a:t>faktor</a:t>
            </a:r>
            <a:r>
              <a:rPr sz="1850" spc="-215" dirty="0">
                <a:latin typeface="Times New Roman"/>
                <a:cs typeface="Times New Roman"/>
              </a:rPr>
              <a:t> </a:t>
            </a:r>
            <a:r>
              <a:rPr sz="3675" spc="-37" baseline="-2267" dirty="0">
                <a:latin typeface="Symbol"/>
                <a:cs typeface="Symbol"/>
              </a:rPr>
              <a:t></a:t>
            </a:r>
            <a:r>
              <a:rPr sz="1850" i="1" spc="-25" dirty="0">
                <a:latin typeface="Times New Roman"/>
                <a:cs typeface="Times New Roman"/>
              </a:rPr>
              <a:t>ax</a:t>
            </a:r>
            <a:r>
              <a:rPr sz="1850" i="1" spc="-12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Symbol"/>
                <a:cs typeface="Symbol"/>
              </a:rPr>
              <a:t></a:t>
            </a:r>
            <a:r>
              <a:rPr sz="1850" spc="-170" dirty="0">
                <a:latin typeface="Times New Roman"/>
                <a:cs typeface="Times New Roman"/>
              </a:rPr>
              <a:t> </a:t>
            </a:r>
            <a:r>
              <a:rPr sz="1850" i="1" dirty="0">
                <a:latin typeface="Times New Roman"/>
                <a:cs typeface="Times New Roman"/>
              </a:rPr>
              <a:t>b</a:t>
            </a:r>
            <a:r>
              <a:rPr sz="3675" baseline="-2267" dirty="0">
                <a:latin typeface="Symbol"/>
                <a:cs typeface="Symbol"/>
              </a:rPr>
              <a:t></a:t>
            </a:r>
            <a:r>
              <a:rPr sz="1575" baseline="60846" dirty="0">
                <a:latin typeface="Times New Roman"/>
                <a:cs typeface="Times New Roman"/>
              </a:rPr>
              <a:t>3</a:t>
            </a:r>
            <a:r>
              <a:rPr sz="1575" spc="127" baseline="60846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, memberikan pecahan</a:t>
            </a:r>
            <a:r>
              <a:rPr sz="1850" spc="-5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parsial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927139" y="4655370"/>
            <a:ext cx="760730" cy="0"/>
          </a:xfrm>
          <a:custGeom>
            <a:avLst/>
            <a:gdLst/>
            <a:ahLst/>
            <a:cxnLst/>
            <a:rect l="l" t="t" r="r" b="b"/>
            <a:pathLst>
              <a:path w="760729">
                <a:moveTo>
                  <a:pt x="0" y="0"/>
                </a:moveTo>
                <a:lnTo>
                  <a:pt x="760650" y="0"/>
                </a:lnTo>
              </a:path>
            </a:pathLst>
          </a:custGeom>
          <a:ln w="98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922991" y="4318028"/>
            <a:ext cx="769620" cy="655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algn="ctr">
              <a:lnSpc>
                <a:spcPts val="2115"/>
              </a:lnSpc>
              <a:spcBef>
                <a:spcPts val="100"/>
              </a:spcBef>
            </a:pPr>
            <a:r>
              <a:rPr sz="1850" i="1" spc="-50" dirty="0">
                <a:latin typeface="Times New Roman"/>
                <a:cs typeface="Times New Roman"/>
              </a:rPr>
              <a:t>A</a:t>
            </a:r>
            <a:endParaRPr sz="1850">
              <a:latin typeface="Times New Roman"/>
              <a:cs typeface="Times New Roman"/>
            </a:endParaRPr>
          </a:p>
          <a:p>
            <a:pPr algn="ctr">
              <a:lnSpc>
                <a:spcPts val="2835"/>
              </a:lnSpc>
            </a:pPr>
            <a:r>
              <a:rPr sz="3675" spc="-37" baseline="-3401" dirty="0">
                <a:latin typeface="Symbol"/>
                <a:cs typeface="Symbol"/>
              </a:rPr>
              <a:t></a:t>
            </a:r>
            <a:r>
              <a:rPr sz="1850" i="1" spc="-25" dirty="0">
                <a:latin typeface="Times New Roman"/>
                <a:cs typeface="Times New Roman"/>
              </a:rPr>
              <a:t>ax</a:t>
            </a:r>
            <a:r>
              <a:rPr sz="1850" i="1" spc="-114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Symbol"/>
                <a:cs typeface="Symbol"/>
              </a:rPr>
              <a:t></a:t>
            </a:r>
            <a:r>
              <a:rPr sz="1850" spc="-155" dirty="0">
                <a:latin typeface="Times New Roman"/>
                <a:cs typeface="Times New Roman"/>
              </a:rPr>
              <a:t> </a:t>
            </a:r>
            <a:r>
              <a:rPr sz="1850" i="1" spc="-25" dirty="0">
                <a:latin typeface="Times New Roman"/>
                <a:cs typeface="Times New Roman"/>
              </a:rPr>
              <a:t>b</a:t>
            </a:r>
            <a:r>
              <a:rPr sz="3675" spc="-37" baseline="-3401" dirty="0">
                <a:latin typeface="Symbol"/>
                <a:cs typeface="Symbol"/>
              </a:rPr>
              <a:t></a:t>
            </a:r>
            <a:endParaRPr sz="3675" baseline="-3401">
              <a:latin typeface="Symbol"/>
              <a:cs typeface="Symbo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913931" y="4655370"/>
            <a:ext cx="862330" cy="0"/>
          </a:xfrm>
          <a:custGeom>
            <a:avLst/>
            <a:gdLst/>
            <a:ahLst/>
            <a:cxnLst/>
            <a:rect l="l" t="t" r="r" b="b"/>
            <a:pathLst>
              <a:path w="862329">
                <a:moveTo>
                  <a:pt x="0" y="0"/>
                </a:moveTo>
                <a:lnTo>
                  <a:pt x="862317" y="0"/>
                </a:lnTo>
              </a:path>
            </a:pathLst>
          </a:custGeom>
          <a:ln w="98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02018" y="4655370"/>
            <a:ext cx="854075" cy="0"/>
          </a:xfrm>
          <a:custGeom>
            <a:avLst/>
            <a:gdLst/>
            <a:ahLst/>
            <a:cxnLst/>
            <a:rect l="l" t="t" r="r" b="b"/>
            <a:pathLst>
              <a:path w="854075">
                <a:moveTo>
                  <a:pt x="0" y="0"/>
                </a:moveTo>
                <a:lnTo>
                  <a:pt x="853766" y="0"/>
                </a:lnTo>
              </a:path>
            </a:pathLst>
          </a:custGeom>
          <a:ln w="98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263484" y="4318029"/>
            <a:ext cx="1249045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076960" algn="l"/>
              </a:tabLst>
            </a:pPr>
            <a:r>
              <a:rPr sz="1850" i="1" spc="-50" dirty="0">
                <a:latin typeface="Times New Roman"/>
                <a:cs typeface="Times New Roman"/>
              </a:rPr>
              <a:t>B</a:t>
            </a:r>
            <a:r>
              <a:rPr sz="1850" i="1" dirty="0">
                <a:latin typeface="Times New Roman"/>
                <a:cs typeface="Times New Roman"/>
              </a:rPr>
              <a:t>	</a:t>
            </a:r>
            <a:r>
              <a:rPr sz="1850" i="1" spc="-50" dirty="0">
                <a:latin typeface="Times New Roman"/>
                <a:cs typeface="Times New Roman"/>
              </a:rPr>
              <a:t>C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723534" y="4466188"/>
            <a:ext cx="156210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50" spc="-50" dirty="0">
                <a:latin typeface="Symbol"/>
                <a:cs typeface="Symbol"/>
              </a:rPr>
              <a:t></a:t>
            </a:r>
            <a:endParaRPr sz="185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811473" y="4466188"/>
            <a:ext cx="156210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50" spc="-50" dirty="0">
                <a:latin typeface="Symbol"/>
                <a:cs typeface="Symbol"/>
              </a:rPr>
              <a:t></a:t>
            </a:r>
            <a:endParaRPr sz="1850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84382" y="4609587"/>
            <a:ext cx="1978660" cy="398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  <a:tabLst>
                <a:tab pos="1126490" algn="l"/>
              </a:tabLst>
            </a:pPr>
            <a:r>
              <a:rPr sz="3675" spc="-37" baseline="-3401" dirty="0">
                <a:latin typeface="Symbol"/>
                <a:cs typeface="Symbol"/>
              </a:rPr>
              <a:t></a:t>
            </a:r>
            <a:r>
              <a:rPr sz="1850" i="1" spc="-25" dirty="0">
                <a:latin typeface="Times New Roman"/>
                <a:cs typeface="Times New Roman"/>
              </a:rPr>
              <a:t>ax</a:t>
            </a:r>
            <a:r>
              <a:rPr sz="1850" i="1" spc="-114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Symbol"/>
                <a:cs typeface="Symbol"/>
              </a:rPr>
              <a:t></a:t>
            </a:r>
            <a:r>
              <a:rPr sz="1850" spc="-155" dirty="0">
                <a:latin typeface="Times New Roman"/>
                <a:cs typeface="Times New Roman"/>
              </a:rPr>
              <a:t> </a:t>
            </a:r>
            <a:r>
              <a:rPr sz="1850" i="1" spc="-25" dirty="0">
                <a:latin typeface="Times New Roman"/>
                <a:cs typeface="Times New Roman"/>
              </a:rPr>
              <a:t>b</a:t>
            </a:r>
            <a:r>
              <a:rPr sz="3675" spc="-37" baseline="-3401" dirty="0">
                <a:latin typeface="Symbol"/>
                <a:cs typeface="Symbol"/>
              </a:rPr>
              <a:t></a:t>
            </a:r>
            <a:r>
              <a:rPr sz="1575" spc="-37" baseline="60846" dirty="0">
                <a:latin typeface="Times New Roman"/>
                <a:cs typeface="Times New Roman"/>
              </a:rPr>
              <a:t>2</a:t>
            </a:r>
            <a:r>
              <a:rPr sz="1575" baseline="60846" dirty="0">
                <a:latin typeface="Times New Roman"/>
                <a:cs typeface="Times New Roman"/>
              </a:rPr>
              <a:t>	</a:t>
            </a:r>
            <a:r>
              <a:rPr sz="3675" spc="-37" baseline="-3401" dirty="0">
                <a:latin typeface="Symbol"/>
                <a:cs typeface="Symbol"/>
              </a:rPr>
              <a:t></a:t>
            </a:r>
            <a:r>
              <a:rPr sz="1850" i="1" spc="-25" dirty="0">
                <a:latin typeface="Times New Roman"/>
                <a:cs typeface="Times New Roman"/>
              </a:rPr>
              <a:t>ax</a:t>
            </a:r>
            <a:r>
              <a:rPr sz="1850" i="1" spc="-114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Symbol"/>
                <a:cs typeface="Symbol"/>
              </a:rPr>
              <a:t></a:t>
            </a:r>
            <a:r>
              <a:rPr sz="1850" spc="-160" dirty="0">
                <a:latin typeface="Times New Roman"/>
                <a:cs typeface="Times New Roman"/>
              </a:rPr>
              <a:t> </a:t>
            </a:r>
            <a:r>
              <a:rPr sz="1850" i="1" spc="-25" dirty="0">
                <a:latin typeface="Times New Roman"/>
                <a:cs typeface="Times New Roman"/>
              </a:rPr>
              <a:t>b</a:t>
            </a:r>
            <a:r>
              <a:rPr sz="3675" spc="-37" baseline="-3401" dirty="0">
                <a:latin typeface="Symbol"/>
                <a:cs typeface="Symbol"/>
              </a:rPr>
              <a:t></a:t>
            </a:r>
            <a:r>
              <a:rPr sz="1575" spc="-37" baseline="60846" dirty="0">
                <a:latin typeface="Times New Roman"/>
                <a:cs typeface="Times New Roman"/>
              </a:rPr>
              <a:t>3</a:t>
            </a:r>
            <a:endParaRPr sz="1575" baseline="60846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57260" y="5316153"/>
            <a:ext cx="6557009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  <a:tabLst>
                <a:tab pos="387985" algn="l"/>
                <a:tab pos="5563870" algn="l"/>
                <a:tab pos="6505575" algn="l"/>
              </a:tabLst>
            </a:pPr>
            <a:r>
              <a:rPr sz="1850" spc="-25" dirty="0">
                <a:latin typeface="Times New Roman"/>
                <a:cs typeface="Times New Roman"/>
              </a:rPr>
              <a:t>6.</a:t>
            </a:r>
            <a:r>
              <a:rPr sz="1850" dirty="0">
                <a:latin typeface="Times New Roman"/>
                <a:cs typeface="Times New Roman"/>
              </a:rPr>
              <a:t>	</a:t>
            </a:r>
            <a:r>
              <a:rPr sz="1850" spc="-10" dirty="0">
                <a:latin typeface="Times New Roman"/>
                <a:cs typeface="Times New Roman"/>
              </a:rPr>
              <a:t>faktor</a:t>
            </a:r>
            <a:r>
              <a:rPr sz="1850" spc="-190" dirty="0">
                <a:latin typeface="Times New Roman"/>
                <a:cs typeface="Times New Roman"/>
              </a:rPr>
              <a:t> </a:t>
            </a:r>
            <a:r>
              <a:rPr sz="4425" baseline="-4708" dirty="0">
                <a:latin typeface="Symbol"/>
                <a:cs typeface="Symbol"/>
              </a:rPr>
              <a:t></a:t>
            </a:r>
            <a:r>
              <a:rPr sz="1850" i="1" dirty="0">
                <a:latin typeface="Times New Roman"/>
                <a:cs typeface="Times New Roman"/>
              </a:rPr>
              <a:t>ax</a:t>
            </a:r>
            <a:r>
              <a:rPr sz="1575" baseline="44973" dirty="0">
                <a:latin typeface="Times New Roman"/>
                <a:cs typeface="Times New Roman"/>
              </a:rPr>
              <a:t>2</a:t>
            </a:r>
            <a:r>
              <a:rPr sz="1575" spc="427" baseline="44973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Symbol"/>
                <a:cs typeface="Symbol"/>
              </a:rPr>
              <a:t></a:t>
            </a:r>
            <a:r>
              <a:rPr sz="1850" spc="-165" dirty="0">
                <a:latin typeface="Times New Roman"/>
                <a:cs typeface="Times New Roman"/>
              </a:rPr>
              <a:t> </a:t>
            </a:r>
            <a:r>
              <a:rPr sz="1850" i="1" dirty="0">
                <a:latin typeface="Times New Roman"/>
                <a:cs typeface="Times New Roman"/>
              </a:rPr>
              <a:t>bx</a:t>
            </a:r>
            <a:r>
              <a:rPr sz="1850" i="1" spc="-10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Symbol"/>
                <a:cs typeface="Symbol"/>
              </a:rPr>
              <a:t></a:t>
            </a:r>
            <a:r>
              <a:rPr sz="1850" spc="-135" dirty="0">
                <a:latin typeface="Times New Roman"/>
                <a:cs typeface="Times New Roman"/>
              </a:rPr>
              <a:t> </a:t>
            </a:r>
            <a:r>
              <a:rPr sz="1850" i="1" spc="-125" dirty="0">
                <a:latin typeface="Times New Roman"/>
                <a:cs typeface="Times New Roman"/>
              </a:rPr>
              <a:t>c</a:t>
            </a:r>
            <a:r>
              <a:rPr sz="4425" spc="-187" baseline="-4708" dirty="0">
                <a:latin typeface="Symbol"/>
                <a:cs typeface="Symbol"/>
              </a:rPr>
              <a:t></a:t>
            </a:r>
            <a:r>
              <a:rPr sz="4425" spc="-465" baseline="-4708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, memberikan pecahan parsial</a:t>
            </a:r>
            <a:r>
              <a:rPr sz="1850" spc="340" dirty="0">
                <a:latin typeface="Times New Roman"/>
                <a:cs typeface="Times New Roman"/>
              </a:rPr>
              <a:t> </a:t>
            </a:r>
            <a:r>
              <a:rPr sz="2775" i="1" u="sng" baseline="3453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Ax</a:t>
            </a:r>
            <a:r>
              <a:rPr sz="2775" i="1" u="sng" spc="-195" baseline="3453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75" u="sng" baseline="34534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</a:t>
            </a:r>
            <a:r>
              <a:rPr sz="2775" u="sng" spc="-97" baseline="3453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75" i="1" u="sng" spc="-75" baseline="3453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</a:t>
            </a:r>
            <a:r>
              <a:rPr sz="2775" i="1" u="sng" baseline="3453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2775" baseline="34534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349393" y="5516111"/>
            <a:ext cx="1345565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</a:pPr>
            <a:r>
              <a:rPr sz="4500" baseline="-4629" dirty="0">
                <a:latin typeface="Symbol"/>
                <a:cs typeface="Symbol"/>
              </a:rPr>
              <a:t></a:t>
            </a:r>
            <a:r>
              <a:rPr sz="1850" i="1" dirty="0">
                <a:latin typeface="Times New Roman"/>
                <a:cs typeface="Times New Roman"/>
              </a:rPr>
              <a:t>ax</a:t>
            </a:r>
            <a:r>
              <a:rPr sz="1650" baseline="42929" dirty="0">
                <a:latin typeface="Times New Roman"/>
                <a:cs typeface="Times New Roman"/>
              </a:rPr>
              <a:t>2</a:t>
            </a:r>
            <a:r>
              <a:rPr sz="1650" spc="209" baseline="42929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Symbol"/>
                <a:cs typeface="Symbol"/>
              </a:rPr>
              <a:t></a:t>
            </a:r>
            <a:r>
              <a:rPr sz="1850" spc="-210" dirty="0">
                <a:latin typeface="Times New Roman"/>
                <a:cs typeface="Times New Roman"/>
              </a:rPr>
              <a:t> </a:t>
            </a:r>
            <a:r>
              <a:rPr sz="1850" i="1" dirty="0">
                <a:latin typeface="Times New Roman"/>
                <a:cs typeface="Times New Roman"/>
              </a:rPr>
              <a:t>bx</a:t>
            </a:r>
            <a:r>
              <a:rPr sz="1850" i="1" spc="-14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Symbol"/>
                <a:cs typeface="Symbol"/>
              </a:rPr>
              <a:t></a:t>
            </a:r>
            <a:r>
              <a:rPr sz="1850" spc="-185" dirty="0">
                <a:latin typeface="Times New Roman"/>
                <a:cs typeface="Times New Roman"/>
              </a:rPr>
              <a:t> </a:t>
            </a:r>
            <a:r>
              <a:rPr sz="1850" i="1" spc="-25" dirty="0">
                <a:latin typeface="Times New Roman"/>
                <a:cs typeface="Times New Roman"/>
              </a:rPr>
              <a:t>c</a:t>
            </a:r>
            <a:r>
              <a:rPr sz="4500" spc="-37" baseline="-4629" dirty="0">
                <a:latin typeface="Symbol"/>
                <a:cs typeface="Symbol"/>
              </a:rPr>
              <a:t></a:t>
            </a:r>
            <a:endParaRPr sz="4500" baseline="-4629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4D7EF-A7B2-768C-6A23-F10AC1807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2ADA4A-8923-D180-B97E-FD82FC5DF02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20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1037C8-72F7-BFD9-9B5F-45484A277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altLang="en-US" dirty="0" err="1"/>
              <a:t>Penyelesaian</a:t>
            </a:r>
            <a:r>
              <a:rPr lang="en-ID" altLang="en-US" dirty="0"/>
              <a:t> PD Linier Orde 1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061A23-78A5-1AB8-1B5C-885CCB05E5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80FC88E-F999-2C66-561F-CA5944C9FC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3309" t="50506" r="-3309" b="20792"/>
          <a:stretch>
            <a:fillRect/>
          </a:stretch>
        </p:blipFill>
        <p:spPr>
          <a:xfrm>
            <a:off x="261257" y="1514404"/>
            <a:ext cx="11597951" cy="4709114"/>
          </a:xfrm>
        </p:spPr>
      </p:pic>
    </p:spTree>
    <p:extLst>
      <p:ext uri="{BB962C8B-B14F-4D97-AF65-F5344CB8AC3E}">
        <p14:creationId xmlns:p14="http://schemas.microsoft.com/office/powerpoint/2010/main" val="3610784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7CFF72C-E179-3F21-182E-2B2AA05358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3843" t="22161" r="9149" b="58454"/>
          <a:stretch>
            <a:fillRect/>
          </a:stretch>
        </p:blipFill>
        <p:spPr>
          <a:xfrm>
            <a:off x="659175" y="1514403"/>
            <a:ext cx="10862676" cy="4718445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771D9-97B5-C7CA-2A59-60A9F4299DD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21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4186CE-0EF1-1546-B9BA-F60925E73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altLang="en-US" dirty="0" err="1"/>
              <a:t>Penyelesaian</a:t>
            </a:r>
            <a:r>
              <a:rPr lang="en-ID" altLang="en-US" dirty="0"/>
              <a:t> PD Linier Orde 1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C41392-E082-5D6F-D51A-E421086794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02904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Book edges and pages along a shelf" title="Book edges and pages along a shelf">
            <a:extLst>
              <a:ext uri="{FF2B5EF4-FFF2-40B4-BE49-F238E27FC236}">
                <a16:creationId xmlns:a16="http://schemas.microsoft.com/office/drawing/2014/main" id="{0AD7CA0E-1237-4023-B66A-8228886BE0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47" name="Text Placeholder 4">
            <a:extLst>
              <a:ext uri="{FF2B5EF4-FFF2-40B4-BE49-F238E27FC236}">
                <a16:creationId xmlns:a16="http://schemas.microsoft.com/office/drawing/2014/main" id="{F5F378A9-83AC-484D-A089-309F91666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331731" y="3817744"/>
            <a:ext cx="3253153" cy="1229046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ZA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9C8CAF-97DF-4086-B081-EAFD83FAC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325" y="2522143"/>
            <a:ext cx="3717377" cy="1543717"/>
          </a:xfrm>
        </p:spPr>
        <p:txBody>
          <a:bodyPr/>
          <a:lstStyle/>
          <a:p>
            <a:pPr>
              <a:lnSpc>
                <a:spcPts val="5500"/>
              </a:lnSpc>
            </a:pPr>
            <a:r>
              <a:rPr lang="en-US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6F567F-B255-41F7-B5B6-1BEB6722D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731" y="3817744"/>
            <a:ext cx="3253153" cy="1229046"/>
          </a:xfrm>
          <a:noFill/>
          <a:ln>
            <a:noFill/>
          </a:ln>
          <a:scene3d>
            <a:camera prst="isometricOffAxis1Right"/>
            <a:lightRig rig="flat" dir="t"/>
          </a:scene3d>
          <a:sp3d extrusionH="247650"/>
        </p:spPr>
        <p:txBody>
          <a:bodyPr>
            <a:sp3d prstMaterial="powder"/>
          </a:bodyPr>
          <a:lstStyle/>
          <a:p>
            <a:r>
              <a:rPr lang="en-US" noProof="1"/>
              <a:t>Jens Martensson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B4E6EDA-35E8-4F00-B170-CB0BCEE4B6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2097" y="4321121"/>
            <a:ext cx="3252787" cy="782252"/>
          </a:xfrm>
        </p:spPr>
        <p:txBody>
          <a:bodyPr/>
          <a:lstStyle/>
          <a:p>
            <a:r>
              <a:rPr lang="en-US" dirty="0"/>
              <a:t>jens@bellowscollege.com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70B51DB-358C-4856-9A42-84377D97B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514927" y="3521320"/>
            <a:ext cx="1219200" cy="914400"/>
            <a:chOff x="3403719" y="943599"/>
            <a:chExt cx="1219200" cy="914400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F1BF026-6B89-4B30-B3A4-1B5C4F5FBA21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F7D7F06-904A-4E30-ABFF-2C127AF44C21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27AC243-A317-46BE-BDF7-B87369B97456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C1B9058-59D5-4CC1-BB76-17336F8A08E5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85CB02E-9F0D-407E-BEF9-519AFCFA0E77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09E2250-B080-4831-850A-A636F0FF3DBE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C3CC58D-5174-4984-9CB6-348239DE146B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CAEB83B-FF38-4979-8441-84E2EE86A33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6819125-5A8E-4680-AD2E-6B9504EA1D19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9A52987-EF09-4187-A247-A30CF56BDDC8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9F7700E-0256-43AC-946C-48A9C81B38E8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917E5E1-FDA4-44CC-B788-22A1D84EFF3F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82A76BF-1225-4B29-9F4B-52DBE46CA926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CAAF37E-097E-4510-B5C6-C9D1BC9749C6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1E98895-800E-4630-8EE8-19FB97591C0E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CE4821B-1EE4-45C2-9BEC-8FC4B2BCD288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EE3E998-DE32-40BE-9256-FB1F06C94E35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C5EA777-BCBE-42FA-9C17-CB8B71EEE1CB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C8E1400A-9B64-493B-AAE6-ABD16DDF6D4A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E531B6E-BA6C-433C-BF47-ABC26ABDEA5B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CAE7C42-E847-40C9-9916-2C694C645845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D54F73F-DF48-4CD2-A825-C5783FE4B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954291">
            <a:off x="1919957" y="1014095"/>
            <a:ext cx="1424651" cy="1097682"/>
            <a:chOff x="967966" y="847100"/>
            <a:chExt cx="1424651" cy="1097682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5A48841-6B5F-4FBC-AADA-69E6134B487C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8CF147B-90F3-4C43-8203-323FBE31B5AC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9BBBD49-1D8C-4F18-9104-2D2C1837983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712BB90-2A49-4B89-8ED4-84987AA476DD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9A33FBC2-D9E8-4019-B2F5-42B5765FF389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3C11EC5B-EE6D-475D-B8EE-66032F70DDDC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93621B9C-B5DB-461D-A4FC-6340AECE9B5F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4CBA0125-F2D1-4665-855B-9CFE56AE9E39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272FB8E-D1DB-436C-9D81-531526410DE8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DC4D2545-F6C6-452E-8AEB-5FE79C3F12E7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CEE48C6-0E16-4A97-88A0-5C4BE8E7A00E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8FEFC74-78B2-4A08-A791-CA1B9E78BC9D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D79B303-7123-442C-9C30-114081F0FA3F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C93990F-CEFD-4DC8-B1B3-9026D76EF62E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8B679A9-99C9-4E80-80D2-B13E5386BF62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C33CADF4-22C6-45E8-94A0-D868A498C86C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045D1B2-49AB-463A-B6D5-4F9D1EF0AB26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E27D2C8-C0ED-49C5-AF2E-13880C80B1C1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13AF2D72-229B-4202-88F1-4CE0C7D99A8F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ADAF69D-B97C-47BF-86AF-A84B6E37495F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BB62878-4165-425B-8050-03CCF7C9A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3520922" y="4754032"/>
            <a:ext cx="1137481" cy="1090735"/>
            <a:chOff x="7976201" y="850024"/>
            <a:chExt cx="1137481" cy="1090735"/>
          </a:xfrm>
        </p:grpSpPr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C2C5C432-0735-4D54-A8D5-B3E55F1C894F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E5B64C68-25A8-4C8E-8FDF-1B46FD3DFBB3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749B2A62-FF33-4434-9398-7D07ACD9FC5C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43C1B344-0955-4A1E-A28B-016BA0203129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3496379-D636-4EDC-9018-0B629A029DE1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FC972E6C-8CAB-4A09-BA45-D793EF93D050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54E4CDD1-46D1-48C0-A6C7-C7F2CF999EBC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001F231F-40CD-4ACD-9BA5-47C36CCE90A0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51D9128-2B44-4D6F-A754-007D3FDA4278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EE422CC6-BBD1-4E7C-80D6-9A861D56A7C3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95A6123B-B4C2-4A2E-862C-7D597B8CE581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1448B477-CB33-4321-8191-7E5DDC030A59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D42F381-E8C5-44BB-8AB1-11E4050AD0BF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6B41C343-4094-4991-874E-03046ADDD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1005845">
            <a:off x="10195969" y="4802159"/>
            <a:ext cx="1162050" cy="1162050"/>
            <a:chOff x="1101743" y="2856619"/>
            <a:chExt cx="1162050" cy="1162050"/>
          </a:xfrm>
        </p:grpSpPr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70A42CF3-3F63-4D13-9447-4B710B20A146}"/>
                </a:ext>
              </a:extLst>
            </p:cNvPr>
            <p:cNvSpPr/>
            <p:nvPr/>
          </p:nvSpPr>
          <p:spPr>
            <a:xfrm>
              <a:off x="1101743" y="2856619"/>
              <a:ext cx="1162050" cy="1162050"/>
            </a:xfrm>
            <a:custGeom>
              <a:avLst/>
              <a:gdLst>
                <a:gd name="connsiteX0" fmla="*/ 1145381 w 1162050"/>
                <a:gd name="connsiteY0" fmla="*/ 583406 h 1162050"/>
                <a:gd name="connsiteX1" fmla="*/ 583406 w 1162050"/>
                <a:gd name="connsiteY1" fmla="*/ 1145381 h 1162050"/>
                <a:gd name="connsiteX2" fmla="*/ 21431 w 1162050"/>
                <a:gd name="connsiteY2" fmla="*/ 583406 h 1162050"/>
                <a:gd name="connsiteX3" fmla="*/ 583406 w 1162050"/>
                <a:gd name="connsiteY3" fmla="*/ 21431 h 1162050"/>
                <a:gd name="connsiteX4" fmla="*/ 1145381 w 1162050"/>
                <a:gd name="connsiteY4" fmla="*/ 583406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2050" h="1162050">
                  <a:moveTo>
                    <a:pt x="1145381" y="583406"/>
                  </a:moveTo>
                  <a:cubicBezTo>
                    <a:pt x="1145381" y="893777"/>
                    <a:pt x="893777" y="1145381"/>
                    <a:pt x="583406" y="1145381"/>
                  </a:cubicBezTo>
                  <a:cubicBezTo>
                    <a:pt x="273036" y="1145381"/>
                    <a:pt x="21431" y="893777"/>
                    <a:pt x="21431" y="583406"/>
                  </a:cubicBezTo>
                  <a:cubicBezTo>
                    <a:pt x="21431" y="273036"/>
                    <a:pt x="273036" y="21431"/>
                    <a:pt x="583406" y="21431"/>
                  </a:cubicBezTo>
                  <a:cubicBezTo>
                    <a:pt x="893777" y="21431"/>
                    <a:pt x="1145381" y="273036"/>
                    <a:pt x="1145381" y="583406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88B26031-C132-4795-8F7D-6240D264171F}"/>
                </a:ext>
              </a:extLst>
            </p:cNvPr>
            <p:cNvSpPr/>
            <p:nvPr/>
          </p:nvSpPr>
          <p:spPr>
            <a:xfrm>
              <a:off x="1459883" y="3035689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343EA030-9E76-4A91-811A-21C0DD9E1BCD}"/>
                </a:ext>
              </a:extLst>
            </p:cNvPr>
            <p:cNvSpPr/>
            <p:nvPr/>
          </p:nvSpPr>
          <p:spPr>
            <a:xfrm>
              <a:off x="1446548" y="3021402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99EA3AA1-B2AB-411A-8ED2-76FE567FCAE3}"/>
                </a:ext>
              </a:extLst>
            </p:cNvPr>
            <p:cNvSpPr/>
            <p:nvPr/>
          </p:nvSpPr>
          <p:spPr>
            <a:xfrm>
              <a:off x="1751348" y="3254764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AF5269CE-3E55-41B7-8317-A21A9DE6FD84}"/>
                </a:ext>
              </a:extLst>
            </p:cNvPr>
            <p:cNvSpPr/>
            <p:nvPr/>
          </p:nvSpPr>
          <p:spPr>
            <a:xfrm>
              <a:off x="1738013" y="3240477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A51676F0-2813-40F3-86EE-C93324F2C7F4}"/>
                </a:ext>
              </a:extLst>
            </p:cNvPr>
            <p:cNvSpPr/>
            <p:nvPr/>
          </p:nvSpPr>
          <p:spPr>
            <a:xfrm>
              <a:off x="1533226" y="3254764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DE5A8561-64C9-4C4D-A20A-69F956119D72}"/>
                </a:ext>
              </a:extLst>
            </p:cNvPr>
            <p:cNvSpPr/>
            <p:nvPr/>
          </p:nvSpPr>
          <p:spPr>
            <a:xfrm>
              <a:off x="1518938" y="3240477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FCD8AB51-582C-492B-9566-1EA6AF7D45A4}"/>
                </a:ext>
              </a:extLst>
            </p:cNvPr>
            <p:cNvSpPr/>
            <p:nvPr/>
          </p:nvSpPr>
          <p:spPr>
            <a:xfrm>
              <a:off x="1315103" y="3108079"/>
              <a:ext cx="733425" cy="447675"/>
            </a:xfrm>
            <a:custGeom>
              <a:avLst/>
              <a:gdLst>
                <a:gd name="connsiteX0" fmla="*/ 662464 w 733425"/>
                <a:gd name="connsiteY0" fmla="*/ 445294 h 447675"/>
                <a:gd name="connsiteX1" fmla="*/ 662464 w 733425"/>
                <a:gd name="connsiteY1" fmla="*/ 298609 h 447675"/>
                <a:gd name="connsiteX2" fmla="*/ 589121 w 733425"/>
                <a:gd name="connsiteY2" fmla="*/ 298609 h 447675"/>
                <a:gd name="connsiteX3" fmla="*/ 589121 w 733425"/>
                <a:gd name="connsiteY3" fmla="*/ 444341 h 447675"/>
                <a:gd name="connsiteX4" fmla="*/ 517684 w 733425"/>
                <a:gd name="connsiteY4" fmla="*/ 444341 h 447675"/>
                <a:gd name="connsiteX5" fmla="*/ 517684 w 733425"/>
                <a:gd name="connsiteY5" fmla="*/ 370999 h 447675"/>
                <a:gd name="connsiteX6" fmla="*/ 224314 w 733425"/>
                <a:gd name="connsiteY6" fmla="*/ 370999 h 447675"/>
                <a:gd name="connsiteX7" fmla="*/ 224314 w 733425"/>
                <a:gd name="connsiteY7" fmla="*/ 444341 h 447675"/>
                <a:gd name="connsiteX8" fmla="*/ 152876 w 733425"/>
                <a:gd name="connsiteY8" fmla="*/ 444341 h 447675"/>
                <a:gd name="connsiteX9" fmla="*/ 152876 w 733425"/>
                <a:gd name="connsiteY9" fmla="*/ 298609 h 447675"/>
                <a:gd name="connsiteX10" fmla="*/ 78581 w 733425"/>
                <a:gd name="connsiteY10" fmla="*/ 298609 h 447675"/>
                <a:gd name="connsiteX11" fmla="*/ 78581 w 733425"/>
                <a:gd name="connsiteY11" fmla="*/ 444341 h 447675"/>
                <a:gd name="connsiteX12" fmla="*/ 7144 w 733425"/>
                <a:gd name="connsiteY12" fmla="*/ 444341 h 447675"/>
                <a:gd name="connsiteX13" fmla="*/ 7144 w 733425"/>
                <a:gd name="connsiteY13" fmla="*/ 227171 h 447675"/>
                <a:gd name="connsiteX14" fmla="*/ 79534 w 733425"/>
                <a:gd name="connsiteY14" fmla="*/ 227171 h 447675"/>
                <a:gd name="connsiteX15" fmla="*/ 79534 w 733425"/>
                <a:gd name="connsiteY15" fmla="*/ 153829 h 447675"/>
                <a:gd name="connsiteX16" fmla="*/ 152876 w 733425"/>
                <a:gd name="connsiteY16" fmla="*/ 153829 h 447675"/>
                <a:gd name="connsiteX17" fmla="*/ 152876 w 733425"/>
                <a:gd name="connsiteY17" fmla="*/ 80486 h 447675"/>
                <a:gd name="connsiteX18" fmla="*/ 226219 w 733425"/>
                <a:gd name="connsiteY18" fmla="*/ 80486 h 447675"/>
                <a:gd name="connsiteX19" fmla="*/ 226219 w 733425"/>
                <a:gd name="connsiteY19" fmla="*/ 7144 h 447675"/>
                <a:gd name="connsiteX20" fmla="*/ 297656 w 733425"/>
                <a:gd name="connsiteY20" fmla="*/ 7144 h 447675"/>
                <a:gd name="connsiteX21" fmla="*/ 297656 w 733425"/>
                <a:gd name="connsiteY21" fmla="*/ 80486 h 447675"/>
                <a:gd name="connsiteX22" fmla="*/ 444341 w 733425"/>
                <a:gd name="connsiteY22" fmla="*/ 80486 h 447675"/>
                <a:gd name="connsiteX23" fmla="*/ 444341 w 733425"/>
                <a:gd name="connsiteY23" fmla="*/ 7144 h 447675"/>
                <a:gd name="connsiteX24" fmla="*/ 515779 w 733425"/>
                <a:gd name="connsiteY24" fmla="*/ 7144 h 447675"/>
                <a:gd name="connsiteX25" fmla="*/ 515779 w 733425"/>
                <a:gd name="connsiteY25" fmla="*/ 80486 h 447675"/>
                <a:gd name="connsiteX26" fmla="*/ 589121 w 733425"/>
                <a:gd name="connsiteY26" fmla="*/ 80486 h 447675"/>
                <a:gd name="connsiteX27" fmla="*/ 589121 w 733425"/>
                <a:gd name="connsiteY27" fmla="*/ 153829 h 447675"/>
                <a:gd name="connsiteX28" fmla="*/ 662464 w 733425"/>
                <a:gd name="connsiteY28" fmla="*/ 153829 h 447675"/>
                <a:gd name="connsiteX29" fmla="*/ 662464 w 733425"/>
                <a:gd name="connsiteY29" fmla="*/ 227171 h 447675"/>
                <a:gd name="connsiteX30" fmla="*/ 734854 w 733425"/>
                <a:gd name="connsiteY30" fmla="*/ 227171 h 447675"/>
                <a:gd name="connsiteX31" fmla="*/ 734854 w 733425"/>
                <a:gd name="connsiteY31" fmla="*/ 445294 h 447675"/>
                <a:gd name="connsiteX32" fmla="*/ 662464 w 733425"/>
                <a:gd name="connsiteY32" fmla="*/ 445294 h 447675"/>
                <a:gd name="connsiteX33" fmla="*/ 516731 w 733425"/>
                <a:gd name="connsiteY33" fmla="*/ 227171 h 447675"/>
                <a:gd name="connsiteX34" fmla="*/ 516731 w 733425"/>
                <a:gd name="connsiteY34" fmla="*/ 152876 h 447675"/>
                <a:gd name="connsiteX35" fmla="*/ 442436 w 733425"/>
                <a:gd name="connsiteY35" fmla="*/ 152876 h 447675"/>
                <a:gd name="connsiteX36" fmla="*/ 442436 w 733425"/>
                <a:gd name="connsiteY36" fmla="*/ 227171 h 447675"/>
                <a:gd name="connsiteX37" fmla="*/ 516731 w 733425"/>
                <a:gd name="connsiteY37" fmla="*/ 227171 h 447675"/>
                <a:gd name="connsiteX38" fmla="*/ 298609 w 733425"/>
                <a:gd name="connsiteY38" fmla="*/ 227171 h 447675"/>
                <a:gd name="connsiteX39" fmla="*/ 298609 w 733425"/>
                <a:gd name="connsiteY39" fmla="*/ 152876 h 447675"/>
                <a:gd name="connsiteX40" fmla="*/ 224314 w 733425"/>
                <a:gd name="connsiteY40" fmla="*/ 152876 h 447675"/>
                <a:gd name="connsiteX41" fmla="*/ 224314 w 733425"/>
                <a:gd name="connsiteY41" fmla="*/ 227171 h 447675"/>
                <a:gd name="connsiteX42" fmla="*/ 298609 w 733425"/>
                <a:gd name="connsiteY42" fmla="*/ 227171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733425" h="447675">
                  <a:moveTo>
                    <a:pt x="662464" y="445294"/>
                  </a:moveTo>
                  <a:lnTo>
                    <a:pt x="662464" y="298609"/>
                  </a:lnTo>
                  <a:lnTo>
                    <a:pt x="589121" y="298609"/>
                  </a:lnTo>
                  <a:lnTo>
                    <a:pt x="589121" y="444341"/>
                  </a:lnTo>
                  <a:lnTo>
                    <a:pt x="517684" y="444341"/>
                  </a:lnTo>
                  <a:lnTo>
                    <a:pt x="517684" y="370999"/>
                  </a:lnTo>
                  <a:lnTo>
                    <a:pt x="224314" y="370999"/>
                  </a:lnTo>
                  <a:lnTo>
                    <a:pt x="224314" y="444341"/>
                  </a:lnTo>
                  <a:lnTo>
                    <a:pt x="152876" y="444341"/>
                  </a:lnTo>
                  <a:lnTo>
                    <a:pt x="152876" y="298609"/>
                  </a:lnTo>
                  <a:lnTo>
                    <a:pt x="78581" y="298609"/>
                  </a:lnTo>
                  <a:lnTo>
                    <a:pt x="78581" y="444341"/>
                  </a:lnTo>
                  <a:lnTo>
                    <a:pt x="7144" y="444341"/>
                  </a:lnTo>
                  <a:lnTo>
                    <a:pt x="7144" y="227171"/>
                  </a:lnTo>
                  <a:lnTo>
                    <a:pt x="79534" y="227171"/>
                  </a:lnTo>
                  <a:lnTo>
                    <a:pt x="79534" y="153829"/>
                  </a:lnTo>
                  <a:lnTo>
                    <a:pt x="152876" y="153829"/>
                  </a:lnTo>
                  <a:lnTo>
                    <a:pt x="152876" y="80486"/>
                  </a:lnTo>
                  <a:lnTo>
                    <a:pt x="226219" y="80486"/>
                  </a:lnTo>
                  <a:lnTo>
                    <a:pt x="226219" y="7144"/>
                  </a:lnTo>
                  <a:lnTo>
                    <a:pt x="297656" y="7144"/>
                  </a:lnTo>
                  <a:lnTo>
                    <a:pt x="297656" y="80486"/>
                  </a:lnTo>
                  <a:lnTo>
                    <a:pt x="444341" y="80486"/>
                  </a:lnTo>
                  <a:lnTo>
                    <a:pt x="444341" y="7144"/>
                  </a:lnTo>
                  <a:lnTo>
                    <a:pt x="515779" y="7144"/>
                  </a:lnTo>
                  <a:lnTo>
                    <a:pt x="515779" y="80486"/>
                  </a:lnTo>
                  <a:lnTo>
                    <a:pt x="589121" y="80486"/>
                  </a:lnTo>
                  <a:lnTo>
                    <a:pt x="589121" y="153829"/>
                  </a:lnTo>
                  <a:lnTo>
                    <a:pt x="662464" y="153829"/>
                  </a:lnTo>
                  <a:lnTo>
                    <a:pt x="662464" y="227171"/>
                  </a:lnTo>
                  <a:lnTo>
                    <a:pt x="734854" y="227171"/>
                  </a:lnTo>
                  <a:lnTo>
                    <a:pt x="734854" y="445294"/>
                  </a:lnTo>
                  <a:lnTo>
                    <a:pt x="662464" y="445294"/>
                  </a:lnTo>
                  <a:close/>
                  <a:moveTo>
                    <a:pt x="516731" y="227171"/>
                  </a:moveTo>
                  <a:lnTo>
                    <a:pt x="516731" y="152876"/>
                  </a:lnTo>
                  <a:lnTo>
                    <a:pt x="442436" y="152876"/>
                  </a:lnTo>
                  <a:lnTo>
                    <a:pt x="442436" y="227171"/>
                  </a:lnTo>
                  <a:lnTo>
                    <a:pt x="516731" y="227171"/>
                  </a:lnTo>
                  <a:close/>
                  <a:moveTo>
                    <a:pt x="298609" y="227171"/>
                  </a:moveTo>
                  <a:lnTo>
                    <a:pt x="298609" y="152876"/>
                  </a:lnTo>
                  <a:lnTo>
                    <a:pt x="224314" y="152876"/>
                  </a:lnTo>
                  <a:lnTo>
                    <a:pt x="224314" y="227171"/>
                  </a:lnTo>
                  <a:lnTo>
                    <a:pt x="298609" y="22717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D9600527-0A83-472B-B3F6-E4738919451C}"/>
                </a:ext>
              </a:extLst>
            </p:cNvPr>
            <p:cNvSpPr/>
            <p:nvPr/>
          </p:nvSpPr>
          <p:spPr>
            <a:xfrm>
              <a:off x="1298911" y="3094744"/>
              <a:ext cx="762000" cy="476250"/>
            </a:xfrm>
            <a:custGeom>
              <a:avLst/>
              <a:gdLst>
                <a:gd name="connsiteX0" fmla="*/ 517684 w 762000"/>
                <a:gd name="connsiteY0" fmla="*/ 35719 h 476250"/>
                <a:gd name="connsiteX1" fmla="*/ 517684 w 762000"/>
                <a:gd name="connsiteY1" fmla="*/ 109061 h 476250"/>
                <a:gd name="connsiteX2" fmla="*/ 591026 w 762000"/>
                <a:gd name="connsiteY2" fmla="*/ 109061 h 476250"/>
                <a:gd name="connsiteX3" fmla="*/ 591026 w 762000"/>
                <a:gd name="connsiteY3" fmla="*/ 182404 h 476250"/>
                <a:gd name="connsiteX4" fmla="*/ 664369 w 762000"/>
                <a:gd name="connsiteY4" fmla="*/ 182404 h 476250"/>
                <a:gd name="connsiteX5" fmla="*/ 664369 w 762000"/>
                <a:gd name="connsiteY5" fmla="*/ 254794 h 476250"/>
                <a:gd name="connsiteX6" fmla="*/ 736759 w 762000"/>
                <a:gd name="connsiteY6" fmla="*/ 254794 h 476250"/>
                <a:gd name="connsiteX7" fmla="*/ 736759 w 762000"/>
                <a:gd name="connsiteY7" fmla="*/ 444341 h 476250"/>
                <a:gd name="connsiteX8" fmla="*/ 693896 w 762000"/>
                <a:gd name="connsiteY8" fmla="*/ 444341 h 476250"/>
                <a:gd name="connsiteX9" fmla="*/ 693896 w 762000"/>
                <a:gd name="connsiteY9" fmla="*/ 297656 h 476250"/>
                <a:gd name="connsiteX10" fmla="*/ 591026 w 762000"/>
                <a:gd name="connsiteY10" fmla="*/ 297656 h 476250"/>
                <a:gd name="connsiteX11" fmla="*/ 591026 w 762000"/>
                <a:gd name="connsiteY11" fmla="*/ 443389 h 476250"/>
                <a:gd name="connsiteX12" fmla="*/ 548164 w 762000"/>
                <a:gd name="connsiteY12" fmla="*/ 443389 h 476250"/>
                <a:gd name="connsiteX13" fmla="*/ 548164 w 762000"/>
                <a:gd name="connsiteY13" fmla="*/ 370046 h 476250"/>
                <a:gd name="connsiteX14" fmla="*/ 226219 w 762000"/>
                <a:gd name="connsiteY14" fmla="*/ 370046 h 476250"/>
                <a:gd name="connsiteX15" fmla="*/ 226219 w 762000"/>
                <a:gd name="connsiteY15" fmla="*/ 443389 h 476250"/>
                <a:gd name="connsiteX16" fmla="*/ 183356 w 762000"/>
                <a:gd name="connsiteY16" fmla="*/ 443389 h 476250"/>
                <a:gd name="connsiteX17" fmla="*/ 183356 w 762000"/>
                <a:gd name="connsiteY17" fmla="*/ 297656 h 476250"/>
                <a:gd name="connsiteX18" fmla="*/ 79534 w 762000"/>
                <a:gd name="connsiteY18" fmla="*/ 297656 h 476250"/>
                <a:gd name="connsiteX19" fmla="*/ 79534 w 762000"/>
                <a:gd name="connsiteY19" fmla="*/ 443389 h 476250"/>
                <a:gd name="connsiteX20" fmla="*/ 36671 w 762000"/>
                <a:gd name="connsiteY20" fmla="*/ 443389 h 476250"/>
                <a:gd name="connsiteX21" fmla="*/ 36671 w 762000"/>
                <a:gd name="connsiteY21" fmla="*/ 254794 h 476250"/>
                <a:gd name="connsiteX22" fmla="*/ 110014 w 762000"/>
                <a:gd name="connsiteY22" fmla="*/ 254794 h 476250"/>
                <a:gd name="connsiteX23" fmla="*/ 110014 w 762000"/>
                <a:gd name="connsiteY23" fmla="*/ 181451 h 476250"/>
                <a:gd name="connsiteX24" fmla="*/ 183356 w 762000"/>
                <a:gd name="connsiteY24" fmla="*/ 181451 h 476250"/>
                <a:gd name="connsiteX25" fmla="*/ 183356 w 762000"/>
                <a:gd name="connsiteY25" fmla="*/ 108109 h 476250"/>
                <a:gd name="connsiteX26" fmla="*/ 256699 w 762000"/>
                <a:gd name="connsiteY26" fmla="*/ 108109 h 476250"/>
                <a:gd name="connsiteX27" fmla="*/ 256699 w 762000"/>
                <a:gd name="connsiteY27" fmla="*/ 35719 h 476250"/>
                <a:gd name="connsiteX28" fmla="*/ 299561 w 762000"/>
                <a:gd name="connsiteY28" fmla="*/ 35719 h 476250"/>
                <a:gd name="connsiteX29" fmla="*/ 299561 w 762000"/>
                <a:gd name="connsiteY29" fmla="*/ 109061 h 476250"/>
                <a:gd name="connsiteX30" fmla="*/ 474821 w 762000"/>
                <a:gd name="connsiteY30" fmla="*/ 109061 h 476250"/>
                <a:gd name="connsiteX31" fmla="*/ 474821 w 762000"/>
                <a:gd name="connsiteY31" fmla="*/ 35719 h 476250"/>
                <a:gd name="connsiteX32" fmla="*/ 517684 w 762000"/>
                <a:gd name="connsiteY32" fmla="*/ 35719 h 476250"/>
                <a:gd name="connsiteX33" fmla="*/ 444341 w 762000"/>
                <a:gd name="connsiteY33" fmla="*/ 254794 h 476250"/>
                <a:gd name="connsiteX34" fmla="*/ 547211 w 762000"/>
                <a:gd name="connsiteY34" fmla="*/ 254794 h 476250"/>
                <a:gd name="connsiteX35" fmla="*/ 547211 w 762000"/>
                <a:gd name="connsiteY35" fmla="*/ 151924 h 476250"/>
                <a:gd name="connsiteX36" fmla="*/ 444341 w 762000"/>
                <a:gd name="connsiteY36" fmla="*/ 151924 h 476250"/>
                <a:gd name="connsiteX37" fmla="*/ 444341 w 762000"/>
                <a:gd name="connsiteY37" fmla="*/ 254794 h 476250"/>
                <a:gd name="connsiteX38" fmla="*/ 226219 w 762000"/>
                <a:gd name="connsiteY38" fmla="*/ 254794 h 476250"/>
                <a:gd name="connsiteX39" fmla="*/ 329089 w 762000"/>
                <a:gd name="connsiteY39" fmla="*/ 254794 h 476250"/>
                <a:gd name="connsiteX40" fmla="*/ 329089 w 762000"/>
                <a:gd name="connsiteY40" fmla="*/ 151924 h 476250"/>
                <a:gd name="connsiteX41" fmla="*/ 226219 w 762000"/>
                <a:gd name="connsiteY41" fmla="*/ 151924 h 476250"/>
                <a:gd name="connsiteX42" fmla="*/ 226219 w 762000"/>
                <a:gd name="connsiteY42" fmla="*/ 254794 h 476250"/>
                <a:gd name="connsiteX43" fmla="*/ 546259 w 762000"/>
                <a:gd name="connsiteY43" fmla="*/ 7144 h 476250"/>
                <a:gd name="connsiteX44" fmla="*/ 517684 w 762000"/>
                <a:gd name="connsiteY44" fmla="*/ 7144 h 476250"/>
                <a:gd name="connsiteX45" fmla="*/ 474821 w 762000"/>
                <a:gd name="connsiteY45" fmla="*/ 7144 h 476250"/>
                <a:gd name="connsiteX46" fmla="*/ 446246 w 762000"/>
                <a:gd name="connsiteY46" fmla="*/ 7144 h 476250"/>
                <a:gd name="connsiteX47" fmla="*/ 446246 w 762000"/>
                <a:gd name="connsiteY47" fmla="*/ 35719 h 476250"/>
                <a:gd name="connsiteX48" fmla="*/ 446246 w 762000"/>
                <a:gd name="connsiteY48" fmla="*/ 80486 h 476250"/>
                <a:gd name="connsiteX49" fmla="*/ 327184 w 762000"/>
                <a:gd name="connsiteY49" fmla="*/ 80486 h 476250"/>
                <a:gd name="connsiteX50" fmla="*/ 327184 w 762000"/>
                <a:gd name="connsiteY50" fmla="*/ 35719 h 476250"/>
                <a:gd name="connsiteX51" fmla="*/ 327184 w 762000"/>
                <a:gd name="connsiteY51" fmla="*/ 7144 h 476250"/>
                <a:gd name="connsiteX52" fmla="*/ 298609 w 762000"/>
                <a:gd name="connsiteY52" fmla="*/ 7144 h 476250"/>
                <a:gd name="connsiteX53" fmla="*/ 255746 w 762000"/>
                <a:gd name="connsiteY53" fmla="*/ 7144 h 476250"/>
                <a:gd name="connsiteX54" fmla="*/ 227171 w 762000"/>
                <a:gd name="connsiteY54" fmla="*/ 7144 h 476250"/>
                <a:gd name="connsiteX55" fmla="*/ 227171 w 762000"/>
                <a:gd name="connsiteY55" fmla="*/ 35719 h 476250"/>
                <a:gd name="connsiteX56" fmla="*/ 227171 w 762000"/>
                <a:gd name="connsiteY56" fmla="*/ 80486 h 476250"/>
                <a:gd name="connsiteX57" fmla="*/ 182404 w 762000"/>
                <a:gd name="connsiteY57" fmla="*/ 80486 h 476250"/>
                <a:gd name="connsiteX58" fmla="*/ 153829 w 762000"/>
                <a:gd name="connsiteY58" fmla="*/ 80486 h 476250"/>
                <a:gd name="connsiteX59" fmla="*/ 153829 w 762000"/>
                <a:gd name="connsiteY59" fmla="*/ 109061 h 476250"/>
                <a:gd name="connsiteX60" fmla="*/ 153829 w 762000"/>
                <a:gd name="connsiteY60" fmla="*/ 153829 h 476250"/>
                <a:gd name="connsiteX61" fmla="*/ 109061 w 762000"/>
                <a:gd name="connsiteY61" fmla="*/ 153829 h 476250"/>
                <a:gd name="connsiteX62" fmla="*/ 80486 w 762000"/>
                <a:gd name="connsiteY62" fmla="*/ 153829 h 476250"/>
                <a:gd name="connsiteX63" fmla="*/ 80486 w 762000"/>
                <a:gd name="connsiteY63" fmla="*/ 182404 h 476250"/>
                <a:gd name="connsiteX64" fmla="*/ 80486 w 762000"/>
                <a:gd name="connsiteY64" fmla="*/ 226219 h 476250"/>
                <a:gd name="connsiteX65" fmla="*/ 35719 w 762000"/>
                <a:gd name="connsiteY65" fmla="*/ 226219 h 476250"/>
                <a:gd name="connsiteX66" fmla="*/ 7144 w 762000"/>
                <a:gd name="connsiteY66" fmla="*/ 226219 h 476250"/>
                <a:gd name="connsiteX67" fmla="*/ 7144 w 762000"/>
                <a:gd name="connsiteY67" fmla="*/ 254794 h 476250"/>
                <a:gd name="connsiteX68" fmla="*/ 7144 w 762000"/>
                <a:gd name="connsiteY68" fmla="*/ 444341 h 476250"/>
                <a:gd name="connsiteX69" fmla="*/ 7144 w 762000"/>
                <a:gd name="connsiteY69" fmla="*/ 472916 h 476250"/>
                <a:gd name="connsiteX70" fmla="*/ 35719 w 762000"/>
                <a:gd name="connsiteY70" fmla="*/ 472916 h 476250"/>
                <a:gd name="connsiteX71" fmla="*/ 78581 w 762000"/>
                <a:gd name="connsiteY71" fmla="*/ 472916 h 476250"/>
                <a:gd name="connsiteX72" fmla="*/ 107156 w 762000"/>
                <a:gd name="connsiteY72" fmla="*/ 472916 h 476250"/>
                <a:gd name="connsiteX73" fmla="*/ 107156 w 762000"/>
                <a:gd name="connsiteY73" fmla="*/ 444341 h 476250"/>
                <a:gd name="connsiteX74" fmla="*/ 107156 w 762000"/>
                <a:gd name="connsiteY74" fmla="*/ 326231 h 476250"/>
                <a:gd name="connsiteX75" fmla="*/ 152876 w 762000"/>
                <a:gd name="connsiteY75" fmla="*/ 326231 h 476250"/>
                <a:gd name="connsiteX76" fmla="*/ 152876 w 762000"/>
                <a:gd name="connsiteY76" fmla="*/ 443389 h 476250"/>
                <a:gd name="connsiteX77" fmla="*/ 152876 w 762000"/>
                <a:gd name="connsiteY77" fmla="*/ 471964 h 476250"/>
                <a:gd name="connsiteX78" fmla="*/ 181451 w 762000"/>
                <a:gd name="connsiteY78" fmla="*/ 471964 h 476250"/>
                <a:gd name="connsiteX79" fmla="*/ 224314 w 762000"/>
                <a:gd name="connsiteY79" fmla="*/ 471964 h 476250"/>
                <a:gd name="connsiteX80" fmla="*/ 252889 w 762000"/>
                <a:gd name="connsiteY80" fmla="*/ 471964 h 476250"/>
                <a:gd name="connsiteX81" fmla="*/ 252889 w 762000"/>
                <a:gd name="connsiteY81" fmla="*/ 443389 h 476250"/>
                <a:gd name="connsiteX82" fmla="*/ 252889 w 762000"/>
                <a:gd name="connsiteY82" fmla="*/ 398621 h 476250"/>
                <a:gd name="connsiteX83" fmla="*/ 516731 w 762000"/>
                <a:gd name="connsiteY83" fmla="*/ 398621 h 476250"/>
                <a:gd name="connsiteX84" fmla="*/ 516731 w 762000"/>
                <a:gd name="connsiteY84" fmla="*/ 443389 h 476250"/>
                <a:gd name="connsiteX85" fmla="*/ 516731 w 762000"/>
                <a:gd name="connsiteY85" fmla="*/ 471964 h 476250"/>
                <a:gd name="connsiteX86" fmla="*/ 545306 w 762000"/>
                <a:gd name="connsiteY86" fmla="*/ 471964 h 476250"/>
                <a:gd name="connsiteX87" fmla="*/ 591026 w 762000"/>
                <a:gd name="connsiteY87" fmla="*/ 471964 h 476250"/>
                <a:gd name="connsiteX88" fmla="*/ 619601 w 762000"/>
                <a:gd name="connsiteY88" fmla="*/ 471964 h 476250"/>
                <a:gd name="connsiteX89" fmla="*/ 619601 w 762000"/>
                <a:gd name="connsiteY89" fmla="*/ 443389 h 476250"/>
                <a:gd name="connsiteX90" fmla="*/ 619601 w 762000"/>
                <a:gd name="connsiteY90" fmla="*/ 326231 h 476250"/>
                <a:gd name="connsiteX91" fmla="*/ 664369 w 762000"/>
                <a:gd name="connsiteY91" fmla="*/ 326231 h 476250"/>
                <a:gd name="connsiteX92" fmla="*/ 664369 w 762000"/>
                <a:gd name="connsiteY92" fmla="*/ 443389 h 476250"/>
                <a:gd name="connsiteX93" fmla="*/ 664369 w 762000"/>
                <a:gd name="connsiteY93" fmla="*/ 471964 h 476250"/>
                <a:gd name="connsiteX94" fmla="*/ 692944 w 762000"/>
                <a:gd name="connsiteY94" fmla="*/ 471964 h 476250"/>
                <a:gd name="connsiteX95" fmla="*/ 735806 w 762000"/>
                <a:gd name="connsiteY95" fmla="*/ 471964 h 476250"/>
                <a:gd name="connsiteX96" fmla="*/ 764381 w 762000"/>
                <a:gd name="connsiteY96" fmla="*/ 471964 h 476250"/>
                <a:gd name="connsiteX97" fmla="*/ 764381 w 762000"/>
                <a:gd name="connsiteY97" fmla="*/ 443389 h 476250"/>
                <a:gd name="connsiteX98" fmla="*/ 764381 w 762000"/>
                <a:gd name="connsiteY98" fmla="*/ 254794 h 476250"/>
                <a:gd name="connsiteX99" fmla="*/ 764381 w 762000"/>
                <a:gd name="connsiteY99" fmla="*/ 226219 h 476250"/>
                <a:gd name="connsiteX100" fmla="*/ 735806 w 762000"/>
                <a:gd name="connsiteY100" fmla="*/ 226219 h 476250"/>
                <a:gd name="connsiteX101" fmla="*/ 691991 w 762000"/>
                <a:gd name="connsiteY101" fmla="*/ 226219 h 476250"/>
                <a:gd name="connsiteX102" fmla="*/ 691991 w 762000"/>
                <a:gd name="connsiteY102" fmla="*/ 181451 h 476250"/>
                <a:gd name="connsiteX103" fmla="*/ 691991 w 762000"/>
                <a:gd name="connsiteY103" fmla="*/ 152876 h 476250"/>
                <a:gd name="connsiteX104" fmla="*/ 663416 w 762000"/>
                <a:gd name="connsiteY104" fmla="*/ 152876 h 476250"/>
                <a:gd name="connsiteX105" fmla="*/ 619601 w 762000"/>
                <a:gd name="connsiteY105" fmla="*/ 152876 h 476250"/>
                <a:gd name="connsiteX106" fmla="*/ 619601 w 762000"/>
                <a:gd name="connsiteY106" fmla="*/ 108109 h 476250"/>
                <a:gd name="connsiteX107" fmla="*/ 619601 w 762000"/>
                <a:gd name="connsiteY107" fmla="*/ 79534 h 476250"/>
                <a:gd name="connsiteX108" fmla="*/ 591026 w 762000"/>
                <a:gd name="connsiteY108" fmla="*/ 79534 h 476250"/>
                <a:gd name="connsiteX109" fmla="*/ 546259 w 762000"/>
                <a:gd name="connsiteY109" fmla="*/ 79534 h 476250"/>
                <a:gd name="connsiteX110" fmla="*/ 546259 w 762000"/>
                <a:gd name="connsiteY110" fmla="*/ 35719 h 476250"/>
                <a:gd name="connsiteX111" fmla="*/ 546259 w 762000"/>
                <a:gd name="connsiteY111" fmla="*/ 7144 h 476250"/>
                <a:gd name="connsiteX112" fmla="*/ 546259 w 762000"/>
                <a:gd name="connsiteY112" fmla="*/ 7144 h 476250"/>
                <a:gd name="connsiteX113" fmla="*/ 472916 w 762000"/>
                <a:gd name="connsiteY113" fmla="*/ 180499 h 476250"/>
                <a:gd name="connsiteX114" fmla="*/ 518636 w 762000"/>
                <a:gd name="connsiteY114" fmla="*/ 180499 h 476250"/>
                <a:gd name="connsiteX115" fmla="*/ 518636 w 762000"/>
                <a:gd name="connsiteY115" fmla="*/ 226219 h 476250"/>
                <a:gd name="connsiteX116" fmla="*/ 472916 w 762000"/>
                <a:gd name="connsiteY116" fmla="*/ 226219 h 476250"/>
                <a:gd name="connsiteX117" fmla="*/ 472916 w 762000"/>
                <a:gd name="connsiteY117" fmla="*/ 180499 h 476250"/>
                <a:gd name="connsiteX118" fmla="*/ 472916 w 762000"/>
                <a:gd name="connsiteY118" fmla="*/ 180499 h 476250"/>
                <a:gd name="connsiteX119" fmla="*/ 254794 w 762000"/>
                <a:gd name="connsiteY119" fmla="*/ 180499 h 476250"/>
                <a:gd name="connsiteX120" fmla="*/ 300514 w 762000"/>
                <a:gd name="connsiteY120" fmla="*/ 180499 h 476250"/>
                <a:gd name="connsiteX121" fmla="*/ 300514 w 762000"/>
                <a:gd name="connsiteY121" fmla="*/ 226219 h 476250"/>
                <a:gd name="connsiteX122" fmla="*/ 254794 w 762000"/>
                <a:gd name="connsiteY122" fmla="*/ 226219 h 476250"/>
                <a:gd name="connsiteX123" fmla="*/ 254794 w 762000"/>
                <a:gd name="connsiteY123" fmla="*/ 180499 h 476250"/>
                <a:gd name="connsiteX124" fmla="*/ 254794 w 762000"/>
                <a:gd name="connsiteY124" fmla="*/ 180499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762000" h="476250">
                  <a:moveTo>
                    <a:pt x="517684" y="35719"/>
                  </a:moveTo>
                  <a:lnTo>
                    <a:pt x="517684" y="109061"/>
                  </a:lnTo>
                  <a:lnTo>
                    <a:pt x="591026" y="109061"/>
                  </a:lnTo>
                  <a:lnTo>
                    <a:pt x="591026" y="182404"/>
                  </a:lnTo>
                  <a:lnTo>
                    <a:pt x="664369" y="182404"/>
                  </a:lnTo>
                  <a:lnTo>
                    <a:pt x="664369" y="254794"/>
                  </a:lnTo>
                  <a:lnTo>
                    <a:pt x="736759" y="254794"/>
                  </a:lnTo>
                  <a:lnTo>
                    <a:pt x="736759" y="444341"/>
                  </a:lnTo>
                  <a:lnTo>
                    <a:pt x="693896" y="444341"/>
                  </a:lnTo>
                  <a:lnTo>
                    <a:pt x="693896" y="297656"/>
                  </a:lnTo>
                  <a:lnTo>
                    <a:pt x="591026" y="297656"/>
                  </a:lnTo>
                  <a:lnTo>
                    <a:pt x="591026" y="443389"/>
                  </a:lnTo>
                  <a:lnTo>
                    <a:pt x="548164" y="443389"/>
                  </a:lnTo>
                  <a:lnTo>
                    <a:pt x="548164" y="370046"/>
                  </a:lnTo>
                  <a:lnTo>
                    <a:pt x="226219" y="370046"/>
                  </a:lnTo>
                  <a:lnTo>
                    <a:pt x="226219" y="443389"/>
                  </a:lnTo>
                  <a:lnTo>
                    <a:pt x="183356" y="443389"/>
                  </a:lnTo>
                  <a:lnTo>
                    <a:pt x="183356" y="297656"/>
                  </a:lnTo>
                  <a:lnTo>
                    <a:pt x="79534" y="297656"/>
                  </a:lnTo>
                  <a:lnTo>
                    <a:pt x="79534" y="443389"/>
                  </a:lnTo>
                  <a:lnTo>
                    <a:pt x="36671" y="443389"/>
                  </a:lnTo>
                  <a:lnTo>
                    <a:pt x="36671" y="254794"/>
                  </a:lnTo>
                  <a:lnTo>
                    <a:pt x="110014" y="254794"/>
                  </a:lnTo>
                  <a:lnTo>
                    <a:pt x="110014" y="181451"/>
                  </a:lnTo>
                  <a:lnTo>
                    <a:pt x="183356" y="181451"/>
                  </a:lnTo>
                  <a:lnTo>
                    <a:pt x="183356" y="108109"/>
                  </a:lnTo>
                  <a:lnTo>
                    <a:pt x="256699" y="108109"/>
                  </a:lnTo>
                  <a:lnTo>
                    <a:pt x="256699" y="35719"/>
                  </a:lnTo>
                  <a:lnTo>
                    <a:pt x="299561" y="35719"/>
                  </a:lnTo>
                  <a:lnTo>
                    <a:pt x="299561" y="109061"/>
                  </a:lnTo>
                  <a:lnTo>
                    <a:pt x="474821" y="109061"/>
                  </a:lnTo>
                  <a:lnTo>
                    <a:pt x="474821" y="35719"/>
                  </a:lnTo>
                  <a:lnTo>
                    <a:pt x="517684" y="35719"/>
                  </a:lnTo>
                  <a:moveTo>
                    <a:pt x="444341" y="254794"/>
                  </a:moveTo>
                  <a:lnTo>
                    <a:pt x="547211" y="254794"/>
                  </a:lnTo>
                  <a:lnTo>
                    <a:pt x="547211" y="151924"/>
                  </a:lnTo>
                  <a:lnTo>
                    <a:pt x="444341" y="151924"/>
                  </a:lnTo>
                  <a:lnTo>
                    <a:pt x="444341" y="254794"/>
                  </a:lnTo>
                  <a:moveTo>
                    <a:pt x="226219" y="254794"/>
                  </a:moveTo>
                  <a:lnTo>
                    <a:pt x="329089" y="254794"/>
                  </a:lnTo>
                  <a:lnTo>
                    <a:pt x="329089" y="151924"/>
                  </a:lnTo>
                  <a:lnTo>
                    <a:pt x="226219" y="151924"/>
                  </a:lnTo>
                  <a:lnTo>
                    <a:pt x="226219" y="254794"/>
                  </a:lnTo>
                  <a:moveTo>
                    <a:pt x="546259" y="7144"/>
                  </a:moveTo>
                  <a:lnTo>
                    <a:pt x="517684" y="7144"/>
                  </a:lnTo>
                  <a:lnTo>
                    <a:pt x="474821" y="7144"/>
                  </a:lnTo>
                  <a:lnTo>
                    <a:pt x="446246" y="7144"/>
                  </a:lnTo>
                  <a:lnTo>
                    <a:pt x="446246" y="35719"/>
                  </a:lnTo>
                  <a:lnTo>
                    <a:pt x="446246" y="80486"/>
                  </a:lnTo>
                  <a:lnTo>
                    <a:pt x="327184" y="80486"/>
                  </a:lnTo>
                  <a:lnTo>
                    <a:pt x="327184" y="35719"/>
                  </a:lnTo>
                  <a:lnTo>
                    <a:pt x="327184" y="7144"/>
                  </a:lnTo>
                  <a:lnTo>
                    <a:pt x="298609" y="7144"/>
                  </a:lnTo>
                  <a:lnTo>
                    <a:pt x="255746" y="7144"/>
                  </a:lnTo>
                  <a:lnTo>
                    <a:pt x="227171" y="7144"/>
                  </a:lnTo>
                  <a:lnTo>
                    <a:pt x="227171" y="35719"/>
                  </a:lnTo>
                  <a:lnTo>
                    <a:pt x="227171" y="80486"/>
                  </a:lnTo>
                  <a:lnTo>
                    <a:pt x="182404" y="80486"/>
                  </a:lnTo>
                  <a:lnTo>
                    <a:pt x="153829" y="80486"/>
                  </a:lnTo>
                  <a:lnTo>
                    <a:pt x="153829" y="109061"/>
                  </a:lnTo>
                  <a:lnTo>
                    <a:pt x="153829" y="153829"/>
                  </a:lnTo>
                  <a:lnTo>
                    <a:pt x="109061" y="153829"/>
                  </a:lnTo>
                  <a:lnTo>
                    <a:pt x="80486" y="153829"/>
                  </a:lnTo>
                  <a:lnTo>
                    <a:pt x="80486" y="182404"/>
                  </a:lnTo>
                  <a:lnTo>
                    <a:pt x="80486" y="226219"/>
                  </a:lnTo>
                  <a:lnTo>
                    <a:pt x="35719" y="226219"/>
                  </a:lnTo>
                  <a:lnTo>
                    <a:pt x="7144" y="226219"/>
                  </a:lnTo>
                  <a:lnTo>
                    <a:pt x="7144" y="254794"/>
                  </a:lnTo>
                  <a:lnTo>
                    <a:pt x="7144" y="444341"/>
                  </a:lnTo>
                  <a:lnTo>
                    <a:pt x="7144" y="472916"/>
                  </a:lnTo>
                  <a:lnTo>
                    <a:pt x="35719" y="472916"/>
                  </a:lnTo>
                  <a:lnTo>
                    <a:pt x="78581" y="472916"/>
                  </a:lnTo>
                  <a:lnTo>
                    <a:pt x="107156" y="472916"/>
                  </a:lnTo>
                  <a:lnTo>
                    <a:pt x="107156" y="444341"/>
                  </a:lnTo>
                  <a:lnTo>
                    <a:pt x="107156" y="326231"/>
                  </a:lnTo>
                  <a:lnTo>
                    <a:pt x="152876" y="326231"/>
                  </a:lnTo>
                  <a:lnTo>
                    <a:pt x="152876" y="443389"/>
                  </a:lnTo>
                  <a:lnTo>
                    <a:pt x="152876" y="471964"/>
                  </a:lnTo>
                  <a:lnTo>
                    <a:pt x="181451" y="471964"/>
                  </a:lnTo>
                  <a:lnTo>
                    <a:pt x="224314" y="471964"/>
                  </a:lnTo>
                  <a:lnTo>
                    <a:pt x="252889" y="471964"/>
                  </a:lnTo>
                  <a:lnTo>
                    <a:pt x="252889" y="443389"/>
                  </a:lnTo>
                  <a:lnTo>
                    <a:pt x="252889" y="398621"/>
                  </a:lnTo>
                  <a:lnTo>
                    <a:pt x="516731" y="398621"/>
                  </a:lnTo>
                  <a:lnTo>
                    <a:pt x="516731" y="443389"/>
                  </a:lnTo>
                  <a:lnTo>
                    <a:pt x="516731" y="471964"/>
                  </a:lnTo>
                  <a:lnTo>
                    <a:pt x="545306" y="471964"/>
                  </a:lnTo>
                  <a:lnTo>
                    <a:pt x="591026" y="471964"/>
                  </a:lnTo>
                  <a:lnTo>
                    <a:pt x="619601" y="471964"/>
                  </a:lnTo>
                  <a:lnTo>
                    <a:pt x="619601" y="443389"/>
                  </a:lnTo>
                  <a:lnTo>
                    <a:pt x="619601" y="326231"/>
                  </a:lnTo>
                  <a:lnTo>
                    <a:pt x="664369" y="326231"/>
                  </a:lnTo>
                  <a:lnTo>
                    <a:pt x="664369" y="443389"/>
                  </a:lnTo>
                  <a:lnTo>
                    <a:pt x="664369" y="471964"/>
                  </a:lnTo>
                  <a:lnTo>
                    <a:pt x="692944" y="471964"/>
                  </a:lnTo>
                  <a:lnTo>
                    <a:pt x="735806" y="471964"/>
                  </a:lnTo>
                  <a:lnTo>
                    <a:pt x="764381" y="471964"/>
                  </a:lnTo>
                  <a:lnTo>
                    <a:pt x="764381" y="443389"/>
                  </a:lnTo>
                  <a:lnTo>
                    <a:pt x="764381" y="254794"/>
                  </a:lnTo>
                  <a:lnTo>
                    <a:pt x="764381" y="226219"/>
                  </a:lnTo>
                  <a:lnTo>
                    <a:pt x="735806" y="226219"/>
                  </a:lnTo>
                  <a:lnTo>
                    <a:pt x="691991" y="226219"/>
                  </a:lnTo>
                  <a:lnTo>
                    <a:pt x="691991" y="181451"/>
                  </a:lnTo>
                  <a:lnTo>
                    <a:pt x="691991" y="152876"/>
                  </a:lnTo>
                  <a:lnTo>
                    <a:pt x="663416" y="152876"/>
                  </a:lnTo>
                  <a:lnTo>
                    <a:pt x="619601" y="152876"/>
                  </a:lnTo>
                  <a:lnTo>
                    <a:pt x="619601" y="108109"/>
                  </a:lnTo>
                  <a:lnTo>
                    <a:pt x="619601" y="79534"/>
                  </a:lnTo>
                  <a:lnTo>
                    <a:pt x="591026" y="79534"/>
                  </a:lnTo>
                  <a:lnTo>
                    <a:pt x="546259" y="79534"/>
                  </a:lnTo>
                  <a:lnTo>
                    <a:pt x="546259" y="35719"/>
                  </a:lnTo>
                  <a:lnTo>
                    <a:pt x="546259" y="7144"/>
                  </a:lnTo>
                  <a:lnTo>
                    <a:pt x="546259" y="7144"/>
                  </a:lnTo>
                  <a:close/>
                  <a:moveTo>
                    <a:pt x="472916" y="180499"/>
                  </a:moveTo>
                  <a:lnTo>
                    <a:pt x="518636" y="180499"/>
                  </a:lnTo>
                  <a:lnTo>
                    <a:pt x="518636" y="226219"/>
                  </a:lnTo>
                  <a:lnTo>
                    <a:pt x="472916" y="226219"/>
                  </a:lnTo>
                  <a:lnTo>
                    <a:pt x="472916" y="180499"/>
                  </a:lnTo>
                  <a:lnTo>
                    <a:pt x="472916" y="180499"/>
                  </a:lnTo>
                  <a:close/>
                  <a:moveTo>
                    <a:pt x="254794" y="180499"/>
                  </a:moveTo>
                  <a:lnTo>
                    <a:pt x="300514" y="180499"/>
                  </a:lnTo>
                  <a:lnTo>
                    <a:pt x="300514" y="226219"/>
                  </a:lnTo>
                  <a:lnTo>
                    <a:pt x="254794" y="226219"/>
                  </a:lnTo>
                  <a:lnTo>
                    <a:pt x="254794" y="180499"/>
                  </a:lnTo>
                  <a:lnTo>
                    <a:pt x="254794" y="180499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83B54715-6D84-4841-A0EF-8F363B59F67B}"/>
                </a:ext>
              </a:extLst>
            </p:cNvPr>
            <p:cNvSpPr/>
            <p:nvPr/>
          </p:nvSpPr>
          <p:spPr>
            <a:xfrm>
              <a:off x="1824691" y="3035689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21CA4CEE-D3A3-472D-AA4C-BA020A2E2298}"/>
                </a:ext>
              </a:extLst>
            </p:cNvPr>
            <p:cNvSpPr/>
            <p:nvPr/>
          </p:nvSpPr>
          <p:spPr>
            <a:xfrm>
              <a:off x="1811356" y="3021402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9FEA5D45-2F81-4B54-99C8-EA45DC635FB1}"/>
                </a:ext>
              </a:extLst>
            </p:cNvPr>
            <p:cNvSpPr/>
            <p:nvPr/>
          </p:nvSpPr>
          <p:spPr>
            <a:xfrm>
              <a:off x="1751348" y="3547182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2956FDAE-9597-4387-AB48-6B5BDE93776A}"/>
                </a:ext>
              </a:extLst>
            </p:cNvPr>
            <p:cNvSpPr/>
            <p:nvPr/>
          </p:nvSpPr>
          <p:spPr>
            <a:xfrm>
              <a:off x="1738013" y="3532894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6ED6BB71-D7F7-49AD-8CE7-CD4B96E829A4}"/>
                </a:ext>
              </a:extLst>
            </p:cNvPr>
            <p:cNvSpPr/>
            <p:nvPr/>
          </p:nvSpPr>
          <p:spPr>
            <a:xfrm>
              <a:off x="1533226" y="3547182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AD8DE04F-E44D-4E05-9F81-1C0AB139C74B}"/>
                </a:ext>
              </a:extLst>
            </p:cNvPr>
            <p:cNvSpPr/>
            <p:nvPr/>
          </p:nvSpPr>
          <p:spPr>
            <a:xfrm>
              <a:off x="1518938" y="3532894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837D624-67E2-4D8F-AE69-780F4FF8BD4B}"/>
                </a:ext>
              </a:extLst>
            </p:cNvPr>
            <p:cNvSpPr/>
            <p:nvPr/>
          </p:nvSpPr>
          <p:spPr>
            <a:xfrm>
              <a:off x="1352251" y="3710059"/>
              <a:ext cx="47625" cy="123825"/>
            </a:xfrm>
            <a:custGeom>
              <a:avLst/>
              <a:gdLst>
                <a:gd name="connsiteX0" fmla="*/ 7144 w 47625"/>
                <a:gd name="connsiteY0" fmla="*/ 7144 h 123825"/>
                <a:gd name="connsiteX1" fmla="*/ 42386 w 47625"/>
                <a:gd name="connsiteY1" fmla="*/ 7144 h 123825"/>
                <a:gd name="connsiteX2" fmla="*/ 42386 w 47625"/>
                <a:gd name="connsiteY2" fmla="*/ 122396 h 123825"/>
                <a:gd name="connsiteX3" fmla="*/ 7144 w 47625"/>
                <a:gd name="connsiteY3" fmla="*/ 122396 h 123825"/>
                <a:gd name="connsiteX4" fmla="*/ 7144 w 47625"/>
                <a:gd name="connsiteY4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123825">
                  <a:moveTo>
                    <a:pt x="7144" y="7144"/>
                  </a:moveTo>
                  <a:lnTo>
                    <a:pt x="42386" y="7144"/>
                  </a:lnTo>
                  <a:lnTo>
                    <a:pt x="4238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E3C48704-C56B-4FC0-9DB7-008E6940542D}"/>
                </a:ext>
              </a:extLst>
            </p:cNvPr>
            <p:cNvSpPr/>
            <p:nvPr/>
          </p:nvSpPr>
          <p:spPr>
            <a:xfrm>
              <a:off x="1413211" y="3710059"/>
              <a:ext cx="123825" cy="123825"/>
            </a:xfrm>
            <a:custGeom>
              <a:avLst/>
              <a:gdLst>
                <a:gd name="connsiteX0" fmla="*/ 7144 w 123825"/>
                <a:gd name="connsiteY0" fmla="*/ 7144 h 123825"/>
                <a:gd name="connsiteX1" fmla="*/ 40481 w 123825"/>
                <a:gd name="connsiteY1" fmla="*/ 7144 h 123825"/>
                <a:gd name="connsiteX2" fmla="*/ 83344 w 123825"/>
                <a:gd name="connsiteY2" fmla="*/ 70961 h 123825"/>
                <a:gd name="connsiteX3" fmla="*/ 83344 w 123825"/>
                <a:gd name="connsiteY3" fmla="*/ 7144 h 123825"/>
                <a:gd name="connsiteX4" fmla="*/ 116681 w 123825"/>
                <a:gd name="connsiteY4" fmla="*/ 7144 h 123825"/>
                <a:gd name="connsiteX5" fmla="*/ 116681 w 123825"/>
                <a:gd name="connsiteY5" fmla="*/ 122396 h 123825"/>
                <a:gd name="connsiteX6" fmla="*/ 83344 w 123825"/>
                <a:gd name="connsiteY6" fmla="*/ 122396 h 123825"/>
                <a:gd name="connsiteX7" fmla="*/ 40481 w 123825"/>
                <a:gd name="connsiteY7" fmla="*/ 58579 h 123825"/>
                <a:gd name="connsiteX8" fmla="*/ 40481 w 123825"/>
                <a:gd name="connsiteY8" fmla="*/ 121444 h 123825"/>
                <a:gd name="connsiteX9" fmla="*/ 7144 w 123825"/>
                <a:gd name="connsiteY9" fmla="*/ 121444 h 123825"/>
                <a:gd name="connsiteX10" fmla="*/ 7144 w 123825"/>
                <a:gd name="connsiteY10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25" h="123825">
                  <a:moveTo>
                    <a:pt x="7144" y="7144"/>
                  </a:moveTo>
                  <a:lnTo>
                    <a:pt x="40481" y="7144"/>
                  </a:lnTo>
                  <a:lnTo>
                    <a:pt x="83344" y="70961"/>
                  </a:lnTo>
                  <a:lnTo>
                    <a:pt x="83344" y="7144"/>
                  </a:lnTo>
                  <a:lnTo>
                    <a:pt x="116681" y="7144"/>
                  </a:lnTo>
                  <a:lnTo>
                    <a:pt x="116681" y="122396"/>
                  </a:lnTo>
                  <a:lnTo>
                    <a:pt x="83344" y="122396"/>
                  </a:lnTo>
                  <a:lnTo>
                    <a:pt x="40481" y="58579"/>
                  </a:lnTo>
                  <a:lnTo>
                    <a:pt x="40481" y="121444"/>
                  </a:lnTo>
                  <a:lnTo>
                    <a:pt x="7144" y="1214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DCEE72DD-B3FE-46DC-83D4-498AC49B121F}"/>
                </a:ext>
              </a:extLst>
            </p:cNvPr>
            <p:cNvSpPr/>
            <p:nvPr/>
          </p:nvSpPr>
          <p:spPr>
            <a:xfrm>
              <a:off x="1536083" y="3710059"/>
              <a:ext cx="133350" cy="123825"/>
            </a:xfrm>
            <a:custGeom>
              <a:avLst/>
              <a:gdLst>
                <a:gd name="connsiteX0" fmla="*/ 7144 w 133350"/>
                <a:gd name="connsiteY0" fmla="*/ 7144 h 123825"/>
                <a:gd name="connsiteX1" fmla="*/ 44291 w 133350"/>
                <a:gd name="connsiteY1" fmla="*/ 7144 h 123825"/>
                <a:gd name="connsiteX2" fmla="*/ 70009 w 133350"/>
                <a:gd name="connsiteY2" fmla="*/ 90011 h 123825"/>
                <a:gd name="connsiteX3" fmla="*/ 95726 w 133350"/>
                <a:gd name="connsiteY3" fmla="*/ 7144 h 123825"/>
                <a:gd name="connsiteX4" fmla="*/ 131921 w 133350"/>
                <a:gd name="connsiteY4" fmla="*/ 7144 h 123825"/>
                <a:gd name="connsiteX5" fmla="*/ 89059 w 133350"/>
                <a:gd name="connsiteY5" fmla="*/ 122396 h 123825"/>
                <a:gd name="connsiteX6" fmla="*/ 50959 w 133350"/>
                <a:gd name="connsiteY6" fmla="*/ 122396 h 123825"/>
                <a:gd name="connsiteX7" fmla="*/ 7144 w 133350"/>
                <a:gd name="connsiteY7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23825">
                  <a:moveTo>
                    <a:pt x="7144" y="7144"/>
                  </a:moveTo>
                  <a:lnTo>
                    <a:pt x="44291" y="7144"/>
                  </a:lnTo>
                  <a:lnTo>
                    <a:pt x="70009" y="90011"/>
                  </a:lnTo>
                  <a:lnTo>
                    <a:pt x="95726" y="7144"/>
                  </a:lnTo>
                  <a:lnTo>
                    <a:pt x="131921" y="7144"/>
                  </a:lnTo>
                  <a:lnTo>
                    <a:pt x="89059" y="122396"/>
                  </a:lnTo>
                  <a:lnTo>
                    <a:pt x="50959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1B5AD00B-02CD-4821-B11A-094163CDDE19}"/>
                </a:ext>
              </a:extLst>
            </p:cNvPr>
            <p:cNvSpPr/>
            <p:nvPr/>
          </p:nvSpPr>
          <p:spPr>
            <a:xfrm>
              <a:off x="1651336" y="3710059"/>
              <a:ext cx="133350" cy="123825"/>
            </a:xfrm>
            <a:custGeom>
              <a:avLst/>
              <a:gdLst>
                <a:gd name="connsiteX0" fmla="*/ 89059 w 133350"/>
                <a:gd name="connsiteY0" fmla="*/ 103346 h 123825"/>
                <a:gd name="connsiteX1" fmla="*/ 49054 w 133350"/>
                <a:gd name="connsiteY1" fmla="*/ 103346 h 123825"/>
                <a:gd name="connsiteX2" fmla="*/ 43339 w 133350"/>
                <a:gd name="connsiteY2" fmla="*/ 122396 h 123825"/>
                <a:gd name="connsiteX3" fmla="*/ 7144 w 133350"/>
                <a:gd name="connsiteY3" fmla="*/ 122396 h 123825"/>
                <a:gd name="connsiteX4" fmla="*/ 50006 w 133350"/>
                <a:gd name="connsiteY4" fmla="*/ 7144 h 123825"/>
                <a:gd name="connsiteX5" fmla="*/ 89059 w 133350"/>
                <a:gd name="connsiteY5" fmla="*/ 7144 h 123825"/>
                <a:gd name="connsiteX6" fmla="*/ 131921 w 133350"/>
                <a:gd name="connsiteY6" fmla="*/ 122396 h 123825"/>
                <a:gd name="connsiteX7" fmla="*/ 94774 w 133350"/>
                <a:gd name="connsiteY7" fmla="*/ 122396 h 123825"/>
                <a:gd name="connsiteX8" fmla="*/ 89059 w 133350"/>
                <a:gd name="connsiteY8" fmla="*/ 103346 h 123825"/>
                <a:gd name="connsiteX9" fmla="*/ 82391 w 133350"/>
                <a:gd name="connsiteY9" fmla="*/ 78581 h 123825"/>
                <a:gd name="connsiteX10" fmla="*/ 70009 w 133350"/>
                <a:gd name="connsiteY10" fmla="*/ 37624 h 123825"/>
                <a:gd name="connsiteX11" fmla="*/ 57626 w 133350"/>
                <a:gd name="connsiteY11" fmla="*/ 78581 h 123825"/>
                <a:gd name="connsiteX12" fmla="*/ 82391 w 133350"/>
                <a:gd name="connsiteY12" fmla="*/ 7858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23825">
                  <a:moveTo>
                    <a:pt x="89059" y="103346"/>
                  </a:moveTo>
                  <a:lnTo>
                    <a:pt x="49054" y="103346"/>
                  </a:lnTo>
                  <a:lnTo>
                    <a:pt x="43339" y="122396"/>
                  </a:lnTo>
                  <a:lnTo>
                    <a:pt x="7144" y="122396"/>
                  </a:lnTo>
                  <a:lnTo>
                    <a:pt x="50006" y="7144"/>
                  </a:lnTo>
                  <a:lnTo>
                    <a:pt x="89059" y="7144"/>
                  </a:lnTo>
                  <a:lnTo>
                    <a:pt x="131921" y="122396"/>
                  </a:lnTo>
                  <a:lnTo>
                    <a:pt x="94774" y="122396"/>
                  </a:lnTo>
                  <a:lnTo>
                    <a:pt x="89059" y="103346"/>
                  </a:lnTo>
                  <a:close/>
                  <a:moveTo>
                    <a:pt x="82391" y="78581"/>
                  </a:moveTo>
                  <a:lnTo>
                    <a:pt x="70009" y="37624"/>
                  </a:lnTo>
                  <a:lnTo>
                    <a:pt x="57626" y="78581"/>
                  </a:lnTo>
                  <a:lnTo>
                    <a:pt x="82391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A3B1663B-F059-457B-98CB-9CF36AE8509A}"/>
                </a:ext>
              </a:extLst>
            </p:cNvPr>
            <p:cNvSpPr/>
            <p:nvPr/>
          </p:nvSpPr>
          <p:spPr>
            <a:xfrm>
              <a:off x="1788496" y="3710059"/>
              <a:ext cx="114300" cy="123825"/>
            </a:xfrm>
            <a:custGeom>
              <a:avLst/>
              <a:gdLst>
                <a:gd name="connsiteX0" fmla="*/ 7144 w 114300"/>
                <a:gd name="connsiteY0" fmla="*/ 7144 h 123825"/>
                <a:gd name="connsiteX1" fmla="*/ 59531 w 114300"/>
                <a:gd name="connsiteY1" fmla="*/ 7144 h 123825"/>
                <a:gd name="connsiteX2" fmla="*/ 84296 w 114300"/>
                <a:gd name="connsiteY2" fmla="*/ 10954 h 123825"/>
                <a:gd name="connsiteX3" fmla="*/ 100489 w 114300"/>
                <a:gd name="connsiteY3" fmla="*/ 23336 h 123825"/>
                <a:gd name="connsiteX4" fmla="*/ 110014 w 114300"/>
                <a:gd name="connsiteY4" fmla="*/ 41434 h 123825"/>
                <a:gd name="connsiteX5" fmla="*/ 112871 w 114300"/>
                <a:gd name="connsiteY5" fmla="*/ 63341 h 123825"/>
                <a:gd name="connsiteX6" fmla="*/ 109061 w 114300"/>
                <a:gd name="connsiteY6" fmla="*/ 91916 h 123825"/>
                <a:gd name="connsiteX7" fmla="*/ 97631 w 114300"/>
                <a:gd name="connsiteY7" fmla="*/ 109061 h 123825"/>
                <a:gd name="connsiteX8" fmla="*/ 81439 w 114300"/>
                <a:gd name="connsiteY8" fmla="*/ 118586 h 123825"/>
                <a:gd name="connsiteX9" fmla="*/ 60484 w 114300"/>
                <a:gd name="connsiteY9" fmla="*/ 121444 h 123825"/>
                <a:gd name="connsiteX10" fmla="*/ 8096 w 114300"/>
                <a:gd name="connsiteY10" fmla="*/ 121444 h 123825"/>
                <a:gd name="connsiteX11" fmla="*/ 8096 w 114300"/>
                <a:gd name="connsiteY11" fmla="*/ 7144 h 123825"/>
                <a:gd name="connsiteX12" fmla="*/ 42386 w 114300"/>
                <a:gd name="connsiteY12" fmla="*/ 32861 h 123825"/>
                <a:gd name="connsiteX13" fmla="*/ 42386 w 114300"/>
                <a:gd name="connsiteY13" fmla="*/ 95726 h 123825"/>
                <a:gd name="connsiteX14" fmla="*/ 50959 w 114300"/>
                <a:gd name="connsiteY14" fmla="*/ 95726 h 123825"/>
                <a:gd name="connsiteX15" fmla="*/ 67151 w 114300"/>
                <a:gd name="connsiteY15" fmla="*/ 92869 h 123825"/>
                <a:gd name="connsiteX16" fmla="*/ 74771 w 114300"/>
                <a:gd name="connsiteY16" fmla="*/ 84296 h 123825"/>
                <a:gd name="connsiteX17" fmla="*/ 77629 w 114300"/>
                <a:gd name="connsiteY17" fmla="*/ 64294 h 123825"/>
                <a:gd name="connsiteX18" fmla="*/ 71914 w 114300"/>
                <a:gd name="connsiteY18" fmla="*/ 39529 h 123825"/>
                <a:gd name="connsiteX19" fmla="*/ 51911 w 114300"/>
                <a:gd name="connsiteY19" fmla="*/ 32861 h 123825"/>
                <a:gd name="connsiteX20" fmla="*/ 42386 w 114300"/>
                <a:gd name="connsiteY20" fmla="*/ 3286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123825">
                  <a:moveTo>
                    <a:pt x="7144" y="7144"/>
                  </a:moveTo>
                  <a:lnTo>
                    <a:pt x="59531" y="7144"/>
                  </a:lnTo>
                  <a:cubicBezTo>
                    <a:pt x="70009" y="7144"/>
                    <a:pt x="78581" y="8096"/>
                    <a:pt x="84296" y="10954"/>
                  </a:cubicBezTo>
                  <a:cubicBezTo>
                    <a:pt x="90964" y="13811"/>
                    <a:pt x="95726" y="17621"/>
                    <a:pt x="100489" y="23336"/>
                  </a:cubicBezTo>
                  <a:cubicBezTo>
                    <a:pt x="104299" y="29051"/>
                    <a:pt x="108109" y="34766"/>
                    <a:pt x="110014" y="41434"/>
                  </a:cubicBezTo>
                  <a:cubicBezTo>
                    <a:pt x="111919" y="48101"/>
                    <a:pt x="112871" y="55721"/>
                    <a:pt x="112871" y="63341"/>
                  </a:cubicBezTo>
                  <a:cubicBezTo>
                    <a:pt x="112871" y="75724"/>
                    <a:pt x="111919" y="85249"/>
                    <a:pt x="109061" y="91916"/>
                  </a:cubicBezTo>
                  <a:cubicBezTo>
                    <a:pt x="106204" y="98584"/>
                    <a:pt x="102394" y="104299"/>
                    <a:pt x="97631" y="109061"/>
                  </a:cubicBezTo>
                  <a:cubicBezTo>
                    <a:pt x="92869" y="113824"/>
                    <a:pt x="87154" y="116681"/>
                    <a:pt x="81439" y="118586"/>
                  </a:cubicBezTo>
                  <a:cubicBezTo>
                    <a:pt x="73819" y="120491"/>
                    <a:pt x="66199" y="121444"/>
                    <a:pt x="60484" y="121444"/>
                  </a:cubicBezTo>
                  <a:lnTo>
                    <a:pt x="8096" y="121444"/>
                  </a:lnTo>
                  <a:lnTo>
                    <a:pt x="8096" y="7144"/>
                  </a:lnTo>
                  <a:close/>
                  <a:moveTo>
                    <a:pt x="42386" y="32861"/>
                  </a:moveTo>
                  <a:lnTo>
                    <a:pt x="42386" y="95726"/>
                  </a:lnTo>
                  <a:lnTo>
                    <a:pt x="50959" y="95726"/>
                  </a:lnTo>
                  <a:cubicBezTo>
                    <a:pt x="58579" y="95726"/>
                    <a:pt x="63341" y="94774"/>
                    <a:pt x="67151" y="92869"/>
                  </a:cubicBezTo>
                  <a:cubicBezTo>
                    <a:pt x="70961" y="90964"/>
                    <a:pt x="72866" y="88106"/>
                    <a:pt x="74771" y="84296"/>
                  </a:cubicBezTo>
                  <a:cubicBezTo>
                    <a:pt x="76676" y="80486"/>
                    <a:pt x="77629" y="73819"/>
                    <a:pt x="77629" y="64294"/>
                  </a:cubicBezTo>
                  <a:cubicBezTo>
                    <a:pt x="77629" y="51911"/>
                    <a:pt x="75724" y="43339"/>
                    <a:pt x="71914" y="39529"/>
                  </a:cubicBezTo>
                  <a:cubicBezTo>
                    <a:pt x="68104" y="35719"/>
                    <a:pt x="61436" y="32861"/>
                    <a:pt x="51911" y="32861"/>
                  </a:cubicBezTo>
                  <a:lnTo>
                    <a:pt x="42386" y="3286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91B3519B-06C1-4305-BEC8-E9A9045862E8}"/>
                </a:ext>
              </a:extLst>
            </p:cNvPr>
            <p:cNvSpPr/>
            <p:nvPr/>
          </p:nvSpPr>
          <p:spPr>
            <a:xfrm>
              <a:off x="1912321" y="3710059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102394 w 104775"/>
                <a:gd name="connsiteY1" fmla="*/ 7144 h 123825"/>
                <a:gd name="connsiteX2" fmla="*/ 102394 w 104775"/>
                <a:gd name="connsiteY2" fmla="*/ 31909 h 123825"/>
                <a:gd name="connsiteX3" fmla="*/ 42386 w 104775"/>
                <a:gd name="connsiteY3" fmla="*/ 31909 h 123825"/>
                <a:gd name="connsiteX4" fmla="*/ 42386 w 104775"/>
                <a:gd name="connsiteY4" fmla="*/ 50006 h 123825"/>
                <a:gd name="connsiteX5" fmla="*/ 97631 w 104775"/>
                <a:gd name="connsiteY5" fmla="*/ 50006 h 123825"/>
                <a:gd name="connsiteX6" fmla="*/ 97631 w 104775"/>
                <a:gd name="connsiteY6" fmla="*/ 73819 h 123825"/>
                <a:gd name="connsiteX7" fmla="*/ 42386 w 104775"/>
                <a:gd name="connsiteY7" fmla="*/ 73819 h 123825"/>
                <a:gd name="connsiteX8" fmla="*/ 42386 w 104775"/>
                <a:gd name="connsiteY8" fmla="*/ 96679 h 123825"/>
                <a:gd name="connsiteX9" fmla="*/ 103346 w 104775"/>
                <a:gd name="connsiteY9" fmla="*/ 96679 h 123825"/>
                <a:gd name="connsiteX10" fmla="*/ 103346 w 104775"/>
                <a:gd name="connsiteY10" fmla="*/ 122396 h 123825"/>
                <a:gd name="connsiteX11" fmla="*/ 7144 w 104775"/>
                <a:gd name="connsiteY11" fmla="*/ 122396 h 123825"/>
                <a:gd name="connsiteX12" fmla="*/ 7144 w 104775"/>
                <a:gd name="connsiteY12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102394" y="7144"/>
                  </a:lnTo>
                  <a:lnTo>
                    <a:pt x="102394" y="31909"/>
                  </a:lnTo>
                  <a:lnTo>
                    <a:pt x="42386" y="31909"/>
                  </a:lnTo>
                  <a:lnTo>
                    <a:pt x="42386" y="50006"/>
                  </a:lnTo>
                  <a:lnTo>
                    <a:pt x="97631" y="50006"/>
                  </a:lnTo>
                  <a:lnTo>
                    <a:pt x="97631" y="73819"/>
                  </a:lnTo>
                  <a:lnTo>
                    <a:pt x="42386" y="73819"/>
                  </a:lnTo>
                  <a:lnTo>
                    <a:pt x="42386" y="96679"/>
                  </a:lnTo>
                  <a:lnTo>
                    <a:pt x="103346" y="96679"/>
                  </a:lnTo>
                  <a:lnTo>
                    <a:pt x="10334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1F0D855C-2F36-42EB-9384-9EE53F129EA1}"/>
                </a:ext>
              </a:extLst>
            </p:cNvPr>
            <p:cNvSpPr/>
            <p:nvPr/>
          </p:nvSpPr>
          <p:spPr>
            <a:xfrm>
              <a:off x="2022436" y="3155329"/>
              <a:ext cx="95250" cy="95250"/>
            </a:xfrm>
            <a:custGeom>
              <a:avLst/>
              <a:gdLst>
                <a:gd name="connsiteX0" fmla="*/ 30379 w 95250"/>
                <a:gd name="connsiteY0" fmla="*/ 51334 h 95250"/>
                <a:gd name="connsiteX1" fmla="*/ 33236 w 95250"/>
                <a:gd name="connsiteY1" fmla="*/ 58954 h 95250"/>
                <a:gd name="connsiteX2" fmla="*/ 30379 w 95250"/>
                <a:gd name="connsiteY2" fmla="*/ 87529 h 95250"/>
                <a:gd name="connsiteX3" fmla="*/ 33236 w 95250"/>
                <a:gd name="connsiteY3" fmla="*/ 88481 h 95250"/>
                <a:gd name="connsiteX4" fmla="*/ 51334 w 95250"/>
                <a:gd name="connsiteY4" fmla="*/ 66574 h 95250"/>
                <a:gd name="connsiteX5" fmla="*/ 58954 w 95250"/>
                <a:gd name="connsiteY5" fmla="*/ 63716 h 95250"/>
                <a:gd name="connsiteX6" fmla="*/ 87529 w 95250"/>
                <a:gd name="connsiteY6" fmla="*/ 66574 h 95250"/>
                <a:gd name="connsiteX7" fmla="*/ 88481 w 95250"/>
                <a:gd name="connsiteY7" fmla="*/ 63716 h 95250"/>
                <a:gd name="connsiteX8" fmla="*/ 66574 w 95250"/>
                <a:gd name="connsiteY8" fmla="*/ 45619 h 95250"/>
                <a:gd name="connsiteX9" fmla="*/ 63716 w 95250"/>
                <a:gd name="connsiteY9" fmla="*/ 37999 h 95250"/>
                <a:gd name="connsiteX10" fmla="*/ 66574 w 95250"/>
                <a:gd name="connsiteY10" fmla="*/ 9424 h 95250"/>
                <a:gd name="connsiteX11" fmla="*/ 63716 w 95250"/>
                <a:gd name="connsiteY11" fmla="*/ 8471 h 95250"/>
                <a:gd name="connsiteX12" fmla="*/ 45619 w 95250"/>
                <a:gd name="connsiteY12" fmla="*/ 30379 h 95250"/>
                <a:gd name="connsiteX13" fmla="*/ 37999 w 95250"/>
                <a:gd name="connsiteY13" fmla="*/ 33236 h 95250"/>
                <a:gd name="connsiteX14" fmla="*/ 9424 w 95250"/>
                <a:gd name="connsiteY14" fmla="*/ 30379 h 95250"/>
                <a:gd name="connsiteX15" fmla="*/ 8471 w 95250"/>
                <a:gd name="connsiteY15" fmla="*/ 33236 h 95250"/>
                <a:gd name="connsiteX16" fmla="*/ 30379 w 95250"/>
                <a:gd name="connsiteY16" fmla="*/ 5133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0379" y="51334"/>
                  </a:moveTo>
                  <a:cubicBezTo>
                    <a:pt x="32284" y="53239"/>
                    <a:pt x="34189" y="56096"/>
                    <a:pt x="33236" y="58954"/>
                  </a:cubicBezTo>
                  <a:lnTo>
                    <a:pt x="30379" y="87529"/>
                  </a:lnTo>
                  <a:cubicBezTo>
                    <a:pt x="30379" y="90386"/>
                    <a:pt x="31331" y="90386"/>
                    <a:pt x="33236" y="88481"/>
                  </a:cubicBezTo>
                  <a:lnTo>
                    <a:pt x="51334" y="66574"/>
                  </a:lnTo>
                  <a:cubicBezTo>
                    <a:pt x="53239" y="64669"/>
                    <a:pt x="56096" y="62764"/>
                    <a:pt x="58954" y="63716"/>
                  </a:cubicBezTo>
                  <a:lnTo>
                    <a:pt x="87529" y="66574"/>
                  </a:lnTo>
                  <a:cubicBezTo>
                    <a:pt x="90386" y="66574"/>
                    <a:pt x="90386" y="65621"/>
                    <a:pt x="88481" y="63716"/>
                  </a:cubicBezTo>
                  <a:lnTo>
                    <a:pt x="66574" y="45619"/>
                  </a:lnTo>
                  <a:cubicBezTo>
                    <a:pt x="64669" y="43714"/>
                    <a:pt x="62764" y="40856"/>
                    <a:pt x="63716" y="37999"/>
                  </a:cubicBezTo>
                  <a:lnTo>
                    <a:pt x="66574" y="9424"/>
                  </a:lnTo>
                  <a:cubicBezTo>
                    <a:pt x="66574" y="6566"/>
                    <a:pt x="65621" y="6566"/>
                    <a:pt x="63716" y="8471"/>
                  </a:cubicBezTo>
                  <a:lnTo>
                    <a:pt x="45619" y="30379"/>
                  </a:lnTo>
                  <a:cubicBezTo>
                    <a:pt x="43714" y="32284"/>
                    <a:pt x="40856" y="34189"/>
                    <a:pt x="37999" y="33236"/>
                  </a:cubicBezTo>
                  <a:lnTo>
                    <a:pt x="9424" y="30379"/>
                  </a:lnTo>
                  <a:cubicBezTo>
                    <a:pt x="6566" y="30379"/>
                    <a:pt x="6566" y="31331"/>
                    <a:pt x="8471" y="33236"/>
                  </a:cubicBezTo>
                  <a:lnTo>
                    <a:pt x="30379" y="513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FAF0D39D-0C52-44FE-B51C-3CA6199D2E6F}"/>
                </a:ext>
              </a:extLst>
            </p:cNvPr>
            <p:cNvSpPr/>
            <p:nvPr/>
          </p:nvSpPr>
          <p:spPr>
            <a:xfrm>
              <a:off x="1264383" y="3617429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7389 w 95250"/>
                <a:gd name="connsiteY8" fmla="*/ 41672 h 95250"/>
                <a:gd name="connsiteX9" fmla="*/ 60722 w 95250"/>
                <a:gd name="connsiteY9" fmla="*/ 35957 h 95250"/>
                <a:gd name="connsiteX10" fmla="*/ 51197 w 95250"/>
                <a:gd name="connsiteY10" fmla="*/ 9287 h 95250"/>
                <a:gd name="connsiteX11" fmla="*/ 48339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7389" y="41672"/>
                  </a:lnTo>
                  <a:cubicBezTo>
                    <a:pt x="64532" y="40719"/>
                    <a:pt x="61674" y="38814"/>
                    <a:pt x="60722" y="35957"/>
                  </a:cubicBezTo>
                  <a:lnTo>
                    <a:pt x="51197" y="9287"/>
                  </a:lnTo>
                  <a:cubicBezTo>
                    <a:pt x="50244" y="6429"/>
                    <a:pt x="49292" y="6429"/>
                    <a:pt x="48339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8903F5AA-7212-44E1-B294-C785540D03A7}"/>
                </a:ext>
              </a:extLst>
            </p:cNvPr>
            <p:cNvSpPr/>
            <p:nvPr/>
          </p:nvSpPr>
          <p:spPr>
            <a:xfrm>
              <a:off x="1352251" y="3710059"/>
              <a:ext cx="47625" cy="123825"/>
            </a:xfrm>
            <a:custGeom>
              <a:avLst/>
              <a:gdLst>
                <a:gd name="connsiteX0" fmla="*/ 7144 w 47625"/>
                <a:gd name="connsiteY0" fmla="*/ 7144 h 123825"/>
                <a:gd name="connsiteX1" fmla="*/ 42386 w 47625"/>
                <a:gd name="connsiteY1" fmla="*/ 7144 h 123825"/>
                <a:gd name="connsiteX2" fmla="*/ 42386 w 47625"/>
                <a:gd name="connsiteY2" fmla="*/ 122396 h 123825"/>
                <a:gd name="connsiteX3" fmla="*/ 7144 w 47625"/>
                <a:gd name="connsiteY3" fmla="*/ 122396 h 123825"/>
                <a:gd name="connsiteX4" fmla="*/ 7144 w 47625"/>
                <a:gd name="connsiteY4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123825">
                  <a:moveTo>
                    <a:pt x="7144" y="7144"/>
                  </a:moveTo>
                  <a:lnTo>
                    <a:pt x="42386" y="7144"/>
                  </a:lnTo>
                  <a:lnTo>
                    <a:pt x="4238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AF2F80A-9DA6-4C97-91E1-E2F7B9872C86}"/>
                </a:ext>
              </a:extLst>
            </p:cNvPr>
            <p:cNvSpPr/>
            <p:nvPr/>
          </p:nvSpPr>
          <p:spPr>
            <a:xfrm>
              <a:off x="1413211" y="3710059"/>
              <a:ext cx="123825" cy="123825"/>
            </a:xfrm>
            <a:custGeom>
              <a:avLst/>
              <a:gdLst>
                <a:gd name="connsiteX0" fmla="*/ 7144 w 123825"/>
                <a:gd name="connsiteY0" fmla="*/ 7144 h 123825"/>
                <a:gd name="connsiteX1" fmla="*/ 40481 w 123825"/>
                <a:gd name="connsiteY1" fmla="*/ 7144 h 123825"/>
                <a:gd name="connsiteX2" fmla="*/ 83344 w 123825"/>
                <a:gd name="connsiteY2" fmla="*/ 70961 h 123825"/>
                <a:gd name="connsiteX3" fmla="*/ 83344 w 123825"/>
                <a:gd name="connsiteY3" fmla="*/ 7144 h 123825"/>
                <a:gd name="connsiteX4" fmla="*/ 116681 w 123825"/>
                <a:gd name="connsiteY4" fmla="*/ 7144 h 123825"/>
                <a:gd name="connsiteX5" fmla="*/ 116681 w 123825"/>
                <a:gd name="connsiteY5" fmla="*/ 122396 h 123825"/>
                <a:gd name="connsiteX6" fmla="*/ 83344 w 123825"/>
                <a:gd name="connsiteY6" fmla="*/ 122396 h 123825"/>
                <a:gd name="connsiteX7" fmla="*/ 40481 w 123825"/>
                <a:gd name="connsiteY7" fmla="*/ 58579 h 123825"/>
                <a:gd name="connsiteX8" fmla="*/ 40481 w 123825"/>
                <a:gd name="connsiteY8" fmla="*/ 121444 h 123825"/>
                <a:gd name="connsiteX9" fmla="*/ 7144 w 123825"/>
                <a:gd name="connsiteY9" fmla="*/ 121444 h 123825"/>
                <a:gd name="connsiteX10" fmla="*/ 7144 w 123825"/>
                <a:gd name="connsiteY10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25" h="123825">
                  <a:moveTo>
                    <a:pt x="7144" y="7144"/>
                  </a:moveTo>
                  <a:lnTo>
                    <a:pt x="40481" y="7144"/>
                  </a:lnTo>
                  <a:lnTo>
                    <a:pt x="83344" y="70961"/>
                  </a:lnTo>
                  <a:lnTo>
                    <a:pt x="83344" y="7144"/>
                  </a:lnTo>
                  <a:lnTo>
                    <a:pt x="116681" y="7144"/>
                  </a:lnTo>
                  <a:lnTo>
                    <a:pt x="116681" y="122396"/>
                  </a:lnTo>
                  <a:lnTo>
                    <a:pt x="83344" y="122396"/>
                  </a:lnTo>
                  <a:lnTo>
                    <a:pt x="40481" y="58579"/>
                  </a:lnTo>
                  <a:lnTo>
                    <a:pt x="40481" y="121444"/>
                  </a:lnTo>
                  <a:lnTo>
                    <a:pt x="7144" y="1214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257F608-8C7D-4A86-820F-E1539553ABC2}"/>
                </a:ext>
              </a:extLst>
            </p:cNvPr>
            <p:cNvSpPr/>
            <p:nvPr/>
          </p:nvSpPr>
          <p:spPr>
            <a:xfrm>
              <a:off x="1536083" y="3710059"/>
              <a:ext cx="133350" cy="123825"/>
            </a:xfrm>
            <a:custGeom>
              <a:avLst/>
              <a:gdLst>
                <a:gd name="connsiteX0" fmla="*/ 7144 w 133350"/>
                <a:gd name="connsiteY0" fmla="*/ 7144 h 123825"/>
                <a:gd name="connsiteX1" fmla="*/ 44291 w 133350"/>
                <a:gd name="connsiteY1" fmla="*/ 7144 h 123825"/>
                <a:gd name="connsiteX2" fmla="*/ 70009 w 133350"/>
                <a:gd name="connsiteY2" fmla="*/ 90011 h 123825"/>
                <a:gd name="connsiteX3" fmla="*/ 95726 w 133350"/>
                <a:gd name="connsiteY3" fmla="*/ 7144 h 123825"/>
                <a:gd name="connsiteX4" fmla="*/ 131921 w 133350"/>
                <a:gd name="connsiteY4" fmla="*/ 7144 h 123825"/>
                <a:gd name="connsiteX5" fmla="*/ 89059 w 133350"/>
                <a:gd name="connsiteY5" fmla="*/ 122396 h 123825"/>
                <a:gd name="connsiteX6" fmla="*/ 50959 w 133350"/>
                <a:gd name="connsiteY6" fmla="*/ 122396 h 123825"/>
                <a:gd name="connsiteX7" fmla="*/ 7144 w 133350"/>
                <a:gd name="connsiteY7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23825">
                  <a:moveTo>
                    <a:pt x="7144" y="7144"/>
                  </a:moveTo>
                  <a:lnTo>
                    <a:pt x="44291" y="7144"/>
                  </a:lnTo>
                  <a:lnTo>
                    <a:pt x="70009" y="90011"/>
                  </a:lnTo>
                  <a:lnTo>
                    <a:pt x="95726" y="7144"/>
                  </a:lnTo>
                  <a:lnTo>
                    <a:pt x="131921" y="7144"/>
                  </a:lnTo>
                  <a:lnTo>
                    <a:pt x="89059" y="122396"/>
                  </a:lnTo>
                  <a:lnTo>
                    <a:pt x="50959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3FF5CAF-7C6E-4FC5-A602-49280758CECE}"/>
                </a:ext>
              </a:extLst>
            </p:cNvPr>
            <p:cNvSpPr/>
            <p:nvPr/>
          </p:nvSpPr>
          <p:spPr>
            <a:xfrm>
              <a:off x="1651336" y="3710059"/>
              <a:ext cx="133350" cy="123825"/>
            </a:xfrm>
            <a:custGeom>
              <a:avLst/>
              <a:gdLst>
                <a:gd name="connsiteX0" fmla="*/ 89059 w 133350"/>
                <a:gd name="connsiteY0" fmla="*/ 103346 h 123825"/>
                <a:gd name="connsiteX1" fmla="*/ 49054 w 133350"/>
                <a:gd name="connsiteY1" fmla="*/ 103346 h 123825"/>
                <a:gd name="connsiteX2" fmla="*/ 43339 w 133350"/>
                <a:gd name="connsiteY2" fmla="*/ 122396 h 123825"/>
                <a:gd name="connsiteX3" fmla="*/ 7144 w 133350"/>
                <a:gd name="connsiteY3" fmla="*/ 122396 h 123825"/>
                <a:gd name="connsiteX4" fmla="*/ 50006 w 133350"/>
                <a:gd name="connsiteY4" fmla="*/ 7144 h 123825"/>
                <a:gd name="connsiteX5" fmla="*/ 89059 w 133350"/>
                <a:gd name="connsiteY5" fmla="*/ 7144 h 123825"/>
                <a:gd name="connsiteX6" fmla="*/ 131921 w 133350"/>
                <a:gd name="connsiteY6" fmla="*/ 122396 h 123825"/>
                <a:gd name="connsiteX7" fmla="*/ 94774 w 133350"/>
                <a:gd name="connsiteY7" fmla="*/ 122396 h 123825"/>
                <a:gd name="connsiteX8" fmla="*/ 89059 w 133350"/>
                <a:gd name="connsiteY8" fmla="*/ 103346 h 123825"/>
                <a:gd name="connsiteX9" fmla="*/ 82391 w 133350"/>
                <a:gd name="connsiteY9" fmla="*/ 78581 h 123825"/>
                <a:gd name="connsiteX10" fmla="*/ 70009 w 133350"/>
                <a:gd name="connsiteY10" fmla="*/ 37624 h 123825"/>
                <a:gd name="connsiteX11" fmla="*/ 57626 w 133350"/>
                <a:gd name="connsiteY11" fmla="*/ 78581 h 123825"/>
                <a:gd name="connsiteX12" fmla="*/ 82391 w 133350"/>
                <a:gd name="connsiteY12" fmla="*/ 7858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23825">
                  <a:moveTo>
                    <a:pt x="89059" y="103346"/>
                  </a:moveTo>
                  <a:lnTo>
                    <a:pt x="49054" y="103346"/>
                  </a:lnTo>
                  <a:lnTo>
                    <a:pt x="43339" y="122396"/>
                  </a:lnTo>
                  <a:lnTo>
                    <a:pt x="7144" y="122396"/>
                  </a:lnTo>
                  <a:lnTo>
                    <a:pt x="50006" y="7144"/>
                  </a:lnTo>
                  <a:lnTo>
                    <a:pt x="89059" y="7144"/>
                  </a:lnTo>
                  <a:lnTo>
                    <a:pt x="131921" y="122396"/>
                  </a:lnTo>
                  <a:lnTo>
                    <a:pt x="94774" y="122396"/>
                  </a:lnTo>
                  <a:lnTo>
                    <a:pt x="89059" y="103346"/>
                  </a:lnTo>
                  <a:close/>
                  <a:moveTo>
                    <a:pt x="82391" y="78581"/>
                  </a:moveTo>
                  <a:lnTo>
                    <a:pt x="70009" y="37624"/>
                  </a:lnTo>
                  <a:lnTo>
                    <a:pt x="57626" y="78581"/>
                  </a:lnTo>
                  <a:lnTo>
                    <a:pt x="82391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97B228F0-7EEF-43F9-BE35-170A1564D036}"/>
                </a:ext>
              </a:extLst>
            </p:cNvPr>
            <p:cNvSpPr/>
            <p:nvPr/>
          </p:nvSpPr>
          <p:spPr>
            <a:xfrm>
              <a:off x="1788496" y="3710059"/>
              <a:ext cx="114300" cy="123825"/>
            </a:xfrm>
            <a:custGeom>
              <a:avLst/>
              <a:gdLst>
                <a:gd name="connsiteX0" fmla="*/ 7144 w 114300"/>
                <a:gd name="connsiteY0" fmla="*/ 7144 h 123825"/>
                <a:gd name="connsiteX1" fmla="*/ 59531 w 114300"/>
                <a:gd name="connsiteY1" fmla="*/ 7144 h 123825"/>
                <a:gd name="connsiteX2" fmla="*/ 84296 w 114300"/>
                <a:gd name="connsiteY2" fmla="*/ 10954 h 123825"/>
                <a:gd name="connsiteX3" fmla="*/ 100489 w 114300"/>
                <a:gd name="connsiteY3" fmla="*/ 23336 h 123825"/>
                <a:gd name="connsiteX4" fmla="*/ 110014 w 114300"/>
                <a:gd name="connsiteY4" fmla="*/ 41434 h 123825"/>
                <a:gd name="connsiteX5" fmla="*/ 112871 w 114300"/>
                <a:gd name="connsiteY5" fmla="*/ 63341 h 123825"/>
                <a:gd name="connsiteX6" fmla="*/ 109061 w 114300"/>
                <a:gd name="connsiteY6" fmla="*/ 91916 h 123825"/>
                <a:gd name="connsiteX7" fmla="*/ 97631 w 114300"/>
                <a:gd name="connsiteY7" fmla="*/ 109061 h 123825"/>
                <a:gd name="connsiteX8" fmla="*/ 81439 w 114300"/>
                <a:gd name="connsiteY8" fmla="*/ 118586 h 123825"/>
                <a:gd name="connsiteX9" fmla="*/ 60484 w 114300"/>
                <a:gd name="connsiteY9" fmla="*/ 121444 h 123825"/>
                <a:gd name="connsiteX10" fmla="*/ 8096 w 114300"/>
                <a:gd name="connsiteY10" fmla="*/ 121444 h 123825"/>
                <a:gd name="connsiteX11" fmla="*/ 8096 w 114300"/>
                <a:gd name="connsiteY11" fmla="*/ 7144 h 123825"/>
                <a:gd name="connsiteX12" fmla="*/ 42386 w 114300"/>
                <a:gd name="connsiteY12" fmla="*/ 32861 h 123825"/>
                <a:gd name="connsiteX13" fmla="*/ 42386 w 114300"/>
                <a:gd name="connsiteY13" fmla="*/ 95726 h 123825"/>
                <a:gd name="connsiteX14" fmla="*/ 50959 w 114300"/>
                <a:gd name="connsiteY14" fmla="*/ 95726 h 123825"/>
                <a:gd name="connsiteX15" fmla="*/ 67151 w 114300"/>
                <a:gd name="connsiteY15" fmla="*/ 92869 h 123825"/>
                <a:gd name="connsiteX16" fmla="*/ 74771 w 114300"/>
                <a:gd name="connsiteY16" fmla="*/ 84296 h 123825"/>
                <a:gd name="connsiteX17" fmla="*/ 77629 w 114300"/>
                <a:gd name="connsiteY17" fmla="*/ 64294 h 123825"/>
                <a:gd name="connsiteX18" fmla="*/ 71914 w 114300"/>
                <a:gd name="connsiteY18" fmla="*/ 39529 h 123825"/>
                <a:gd name="connsiteX19" fmla="*/ 51911 w 114300"/>
                <a:gd name="connsiteY19" fmla="*/ 32861 h 123825"/>
                <a:gd name="connsiteX20" fmla="*/ 42386 w 114300"/>
                <a:gd name="connsiteY20" fmla="*/ 3286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123825">
                  <a:moveTo>
                    <a:pt x="7144" y="7144"/>
                  </a:moveTo>
                  <a:lnTo>
                    <a:pt x="59531" y="7144"/>
                  </a:lnTo>
                  <a:cubicBezTo>
                    <a:pt x="70009" y="7144"/>
                    <a:pt x="78581" y="8096"/>
                    <a:pt x="84296" y="10954"/>
                  </a:cubicBezTo>
                  <a:cubicBezTo>
                    <a:pt x="90964" y="13811"/>
                    <a:pt x="95726" y="17621"/>
                    <a:pt x="100489" y="23336"/>
                  </a:cubicBezTo>
                  <a:cubicBezTo>
                    <a:pt x="104299" y="29051"/>
                    <a:pt x="108109" y="34766"/>
                    <a:pt x="110014" y="41434"/>
                  </a:cubicBezTo>
                  <a:cubicBezTo>
                    <a:pt x="111919" y="48101"/>
                    <a:pt x="112871" y="55721"/>
                    <a:pt x="112871" y="63341"/>
                  </a:cubicBezTo>
                  <a:cubicBezTo>
                    <a:pt x="112871" y="75724"/>
                    <a:pt x="111919" y="85249"/>
                    <a:pt x="109061" y="91916"/>
                  </a:cubicBezTo>
                  <a:cubicBezTo>
                    <a:pt x="106204" y="98584"/>
                    <a:pt x="102394" y="104299"/>
                    <a:pt x="97631" y="109061"/>
                  </a:cubicBezTo>
                  <a:cubicBezTo>
                    <a:pt x="92869" y="113824"/>
                    <a:pt x="87154" y="116681"/>
                    <a:pt x="81439" y="118586"/>
                  </a:cubicBezTo>
                  <a:cubicBezTo>
                    <a:pt x="73819" y="120491"/>
                    <a:pt x="66199" y="121444"/>
                    <a:pt x="60484" y="121444"/>
                  </a:cubicBezTo>
                  <a:lnTo>
                    <a:pt x="8096" y="121444"/>
                  </a:lnTo>
                  <a:lnTo>
                    <a:pt x="8096" y="7144"/>
                  </a:lnTo>
                  <a:close/>
                  <a:moveTo>
                    <a:pt x="42386" y="32861"/>
                  </a:moveTo>
                  <a:lnTo>
                    <a:pt x="42386" y="95726"/>
                  </a:lnTo>
                  <a:lnTo>
                    <a:pt x="50959" y="95726"/>
                  </a:lnTo>
                  <a:cubicBezTo>
                    <a:pt x="58579" y="95726"/>
                    <a:pt x="63341" y="94774"/>
                    <a:pt x="67151" y="92869"/>
                  </a:cubicBezTo>
                  <a:cubicBezTo>
                    <a:pt x="70961" y="90964"/>
                    <a:pt x="72866" y="88106"/>
                    <a:pt x="74771" y="84296"/>
                  </a:cubicBezTo>
                  <a:cubicBezTo>
                    <a:pt x="76676" y="80486"/>
                    <a:pt x="77629" y="73819"/>
                    <a:pt x="77629" y="64294"/>
                  </a:cubicBezTo>
                  <a:cubicBezTo>
                    <a:pt x="77629" y="51911"/>
                    <a:pt x="75724" y="43339"/>
                    <a:pt x="71914" y="39529"/>
                  </a:cubicBezTo>
                  <a:cubicBezTo>
                    <a:pt x="68104" y="35719"/>
                    <a:pt x="61436" y="32861"/>
                    <a:pt x="51911" y="32861"/>
                  </a:cubicBezTo>
                  <a:lnTo>
                    <a:pt x="42386" y="3286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8F3DEF1-2B4A-4861-AFAD-A7203D37A90F}"/>
                </a:ext>
              </a:extLst>
            </p:cNvPr>
            <p:cNvSpPr/>
            <p:nvPr/>
          </p:nvSpPr>
          <p:spPr>
            <a:xfrm>
              <a:off x="1912321" y="3710059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102394 w 104775"/>
                <a:gd name="connsiteY1" fmla="*/ 7144 h 123825"/>
                <a:gd name="connsiteX2" fmla="*/ 102394 w 104775"/>
                <a:gd name="connsiteY2" fmla="*/ 31909 h 123825"/>
                <a:gd name="connsiteX3" fmla="*/ 42386 w 104775"/>
                <a:gd name="connsiteY3" fmla="*/ 31909 h 123825"/>
                <a:gd name="connsiteX4" fmla="*/ 42386 w 104775"/>
                <a:gd name="connsiteY4" fmla="*/ 50006 h 123825"/>
                <a:gd name="connsiteX5" fmla="*/ 97631 w 104775"/>
                <a:gd name="connsiteY5" fmla="*/ 50006 h 123825"/>
                <a:gd name="connsiteX6" fmla="*/ 97631 w 104775"/>
                <a:gd name="connsiteY6" fmla="*/ 73819 h 123825"/>
                <a:gd name="connsiteX7" fmla="*/ 42386 w 104775"/>
                <a:gd name="connsiteY7" fmla="*/ 73819 h 123825"/>
                <a:gd name="connsiteX8" fmla="*/ 42386 w 104775"/>
                <a:gd name="connsiteY8" fmla="*/ 96679 h 123825"/>
                <a:gd name="connsiteX9" fmla="*/ 103346 w 104775"/>
                <a:gd name="connsiteY9" fmla="*/ 96679 h 123825"/>
                <a:gd name="connsiteX10" fmla="*/ 103346 w 104775"/>
                <a:gd name="connsiteY10" fmla="*/ 122396 h 123825"/>
                <a:gd name="connsiteX11" fmla="*/ 7144 w 104775"/>
                <a:gd name="connsiteY11" fmla="*/ 122396 h 123825"/>
                <a:gd name="connsiteX12" fmla="*/ 7144 w 104775"/>
                <a:gd name="connsiteY12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102394" y="7144"/>
                  </a:lnTo>
                  <a:lnTo>
                    <a:pt x="102394" y="31909"/>
                  </a:lnTo>
                  <a:lnTo>
                    <a:pt x="42386" y="31909"/>
                  </a:lnTo>
                  <a:lnTo>
                    <a:pt x="42386" y="50006"/>
                  </a:lnTo>
                  <a:lnTo>
                    <a:pt x="97631" y="50006"/>
                  </a:lnTo>
                  <a:lnTo>
                    <a:pt x="97631" y="73819"/>
                  </a:lnTo>
                  <a:lnTo>
                    <a:pt x="42386" y="73819"/>
                  </a:lnTo>
                  <a:lnTo>
                    <a:pt x="42386" y="96679"/>
                  </a:lnTo>
                  <a:lnTo>
                    <a:pt x="103346" y="96679"/>
                  </a:lnTo>
                  <a:lnTo>
                    <a:pt x="10334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0B9DC073-4644-47F3-BB9C-649C2595B280}"/>
                </a:ext>
              </a:extLst>
            </p:cNvPr>
            <p:cNvSpPr/>
            <p:nvPr/>
          </p:nvSpPr>
          <p:spPr>
            <a:xfrm>
              <a:off x="1352251" y="3710059"/>
              <a:ext cx="47625" cy="123825"/>
            </a:xfrm>
            <a:custGeom>
              <a:avLst/>
              <a:gdLst>
                <a:gd name="connsiteX0" fmla="*/ 7144 w 47625"/>
                <a:gd name="connsiteY0" fmla="*/ 7144 h 123825"/>
                <a:gd name="connsiteX1" fmla="*/ 42386 w 47625"/>
                <a:gd name="connsiteY1" fmla="*/ 7144 h 123825"/>
                <a:gd name="connsiteX2" fmla="*/ 42386 w 47625"/>
                <a:gd name="connsiteY2" fmla="*/ 122396 h 123825"/>
                <a:gd name="connsiteX3" fmla="*/ 7144 w 47625"/>
                <a:gd name="connsiteY3" fmla="*/ 122396 h 123825"/>
                <a:gd name="connsiteX4" fmla="*/ 7144 w 47625"/>
                <a:gd name="connsiteY4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123825">
                  <a:moveTo>
                    <a:pt x="7144" y="7144"/>
                  </a:moveTo>
                  <a:lnTo>
                    <a:pt x="42386" y="7144"/>
                  </a:lnTo>
                  <a:lnTo>
                    <a:pt x="4238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48569510-7FC6-41C7-A098-D024799BF29F}"/>
                </a:ext>
              </a:extLst>
            </p:cNvPr>
            <p:cNvSpPr/>
            <p:nvPr/>
          </p:nvSpPr>
          <p:spPr>
            <a:xfrm>
              <a:off x="1413211" y="3710059"/>
              <a:ext cx="123825" cy="123825"/>
            </a:xfrm>
            <a:custGeom>
              <a:avLst/>
              <a:gdLst>
                <a:gd name="connsiteX0" fmla="*/ 7144 w 123825"/>
                <a:gd name="connsiteY0" fmla="*/ 7144 h 123825"/>
                <a:gd name="connsiteX1" fmla="*/ 40481 w 123825"/>
                <a:gd name="connsiteY1" fmla="*/ 7144 h 123825"/>
                <a:gd name="connsiteX2" fmla="*/ 83344 w 123825"/>
                <a:gd name="connsiteY2" fmla="*/ 70961 h 123825"/>
                <a:gd name="connsiteX3" fmla="*/ 83344 w 123825"/>
                <a:gd name="connsiteY3" fmla="*/ 7144 h 123825"/>
                <a:gd name="connsiteX4" fmla="*/ 116681 w 123825"/>
                <a:gd name="connsiteY4" fmla="*/ 7144 h 123825"/>
                <a:gd name="connsiteX5" fmla="*/ 116681 w 123825"/>
                <a:gd name="connsiteY5" fmla="*/ 122396 h 123825"/>
                <a:gd name="connsiteX6" fmla="*/ 83344 w 123825"/>
                <a:gd name="connsiteY6" fmla="*/ 122396 h 123825"/>
                <a:gd name="connsiteX7" fmla="*/ 40481 w 123825"/>
                <a:gd name="connsiteY7" fmla="*/ 58579 h 123825"/>
                <a:gd name="connsiteX8" fmla="*/ 40481 w 123825"/>
                <a:gd name="connsiteY8" fmla="*/ 121444 h 123825"/>
                <a:gd name="connsiteX9" fmla="*/ 7144 w 123825"/>
                <a:gd name="connsiteY9" fmla="*/ 121444 h 123825"/>
                <a:gd name="connsiteX10" fmla="*/ 7144 w 123825"/>
                <a:gd name="connsiteY10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25" h="123825">
                  <a:moveTo>
                    <a:pt x="7144" y="7144"/>
                  </a:moveTo>
                  <a:lnTo>
                    <a:pt x="40481" y="7144"/>
                  </a:lnTo>
                  <a:lnTo>
                    <a:pt x="83344" y="70961"/>
                  </a:lnTo>
                  <a:lnTo>
                    <a:pt x="83344" y="7144"/>
                  </a:lnTo>
                  <a:lnTo>
                    <a:pt x="116681" y="7144"/>
                  </a:lnTo>
                  <a:lnTo>
                    <a:pt x="116681" y="122396"/>
                  </a:lnTo>
                  <a:lnTo>
                    <a:pt x="83344" y="122396"/>
                  </a:lnTo>
                  <a:lnTo>
                    <a:pt x="40481" y="58579"/>
                  </a:lnTo>
                  <a:lnTo>
                    <a:pt x="40481" y="121444"/>
                  </a:lnTo>
                  <a:lnTo>
                    <a:pt x="7144" y="1214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063B38EA-43E8-4142-AC4E-0D966F2303DB}"/>
                </a:ext>
              </a:extLst>
            </p:cNvPr>
            <p:cNvSpPr/>
            <p:nvPr/>
          </p:nvSpPr>
          <p:spPr>
            <a:xfrm>
              <a:off x="1536083" y="3710059"/>
              <a:ext cx="133350" cy="123825"/>
            </a:xfrm>
            <a:custGeom>
              <a:avLst/>
              <a:gdLst>
                <a:gd name="connsiteX0" fmla="*/ 7144 w 133350"/>
                <a:gd name="connsiteY0" fmla="*/ 7144 h 123825"/>
                <a:gd name="connsiteX1" fmla="*/ 44291 w 133350"/>
                <a:gd name="connsiteY1" fmla="*/ 7144 h 123825"/>
                <a:gd name="connsiteX2" fmla="*/ 70009 w 133350"/>
                <a:gd name="connsiteY2" fmla="*/ 90011 h 123825"/>
                <a:gd name="connsiteX3" fmla="*/ 95726 w 133350"/>
                <a:gd name="connsiteY3" fmla="*/ 7144 h 123825"/>
                <a:gd name="connsiteX4" fmla="*/ 131921 w 133350"/>
                <a:gd name="connsiteY4" fmla="*/ 7144 h 123825"/>
                <a:gd name="connsiteX5" fmla="*/ 89059 w 133350"/>
                <a:gd name="connsiteY5" fmla="*/ 122396 h 123825"/>
                <a:gd name="connsiteX6" fmla="*/ 50959 w 133350"/>
                <a:gd name="connsiteY6" fmla="*/ 122396 h 123825"/>
                <a:gd name="connsiteX7" fmla="*/ 7144 w 133350"/>
                <a:gd name="connsiteY7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23825">
                  <a:moveTo>
                    <a:pt x="7144" y="7144"/>
                  </a:moveTo>
                  <a:lnTo>
                    <a:pt x="44291" y="7144"/>
                  </a:lnTo>
                  <a:lnTo>
                    <a:pt x="70009" y="90011"/>
                  </a:lnTo>
                  <a:lnTo>
                    <a:pt x="95726" y="7144"/>
                  </a:lnTo>
                  <a:lnTo>
                    <a:pt x="131921" y="7144"/>
                  </a:lnTo>
                  <a:lnTo>
                    <a:pt x="89059" y="122396"/>
                  </a:lnTo>
                  <a:lnTo>
                    <a:pt x="50959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65980B57-882B-404E-9218-3D5F1A7598EB}"/>
                </a:ext>
              </a:extLst>
            </p:cNvPr>
            <p:cNvSpPr/>
            <p:nvPr/>
          </p:nvSpPr>
          <p:spPr>
            <a:xfrm>
              <a:off x="1651336" y="3710059"/>
              <a:ext cx="133350" cy="123825"/>
            </a:xfrm>
            <a:custGeom>
              <a:avLst/>
              <a:gdLst>
                <a:gd name="connsiteX0" fmla="*/ 89059 w 133350"/>
                <a:gd name="connsiteY0" fmla="*/ 103346 h 123825"/>
                <a:gd name="connsiteX1" fmla="*/ 49054 w 133350"/>
                <a:gd name="connsiteY1" fmla="*/ 103346 h 123825"/>
                <a:gd name="connsiteX2" fmla="*/ 43339 w 133350"/>
                <a:gd name="connsiteY2" fmla="*/ 122396 h 123825"/>
                <a:gd name="connsiteX3" fmla="*/ 7144 w 133350"/>
                <a:gd name="connsiteY3" fmla="*/ 122396 h 123825"/>
                <a:gd name="connsiteX4" fmla="*/ 50006 w 133350"/>
                <a:gd name="connsiteY4" fmla="*/ 7144 h 123825"/>
                <a:gd name="connsiteX5" fmla="*/ 89059 w 133350"/>
                <a:gd name="connsiteY5" fmla="*/ 7144 h 123825"/>
                <a:gd name="connsiteX6" fmla="*/ 131921 w 133350"/>
                <a:gd name="connsiteY6" fmla="*/ 122396 h 123825"/>
                <a:gd name="connsiteX7" fmla="*/ 94774 w 133350"/>
                <a:gd name="connsiteY7" fmla="*/ 122396 h 123825"/>
                <a:gd name="connsiteX8" fmla="*/ 89059 w 133350"/>
                <a:gd name="connsiteY8" fmla="*/ 103346 h 123825"/>
                <a:gd name="connsiteX9" fmla="*/ 82391 w 133350"/>
                <a:gd name="connsiteY9" fmla="*/ 78581 h 123825"/>
                <a:gd name="connsiteX10" fmla="*/ 70009 w 133350"/>
                <a:gd name="connsiteY10" fmla="*/ 37624 h 123825"/>
                <a:gd name="connsiteX11" fmla="*/ 57626 w 133350"/>
                <a:gd name="connsiteY11" fmla="*/ 78581 h 123825"/>
                <a:gd name="connsiteX12" fmla="*/ 82391 w 133350"/>
                <a:gd name="connsiteY12" fmla="*/ 7858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23825">
                  <a:moveTo>
                    <a:pt x="89059" y="103346"/>
                  </a:moveTo>
                  <a:lnTo>
                    <a:pt x="49054" y="103346"/>
                  </a:lnTo>
                  <a:lnTo>
                    <a:pt x="43339" y="122396"/>
                  </a:lnTo>
                  <a:lnTo>
                    <a:pt x="7144" y="122396"/>
                  </a:lnTo>
                  <a:lnTo>
                    <a:pt x="50006" y="7144"/>
                  </a:lnTo>
                  <a:lnTo>
                    <a:pt x="89059" y="7144"/>
                  </a:lnTo>
                  <a:lnTo>
                    <a:pt x="131921" y="122396"/>
                  </a:lnTo>
                  <a:lnTo>
                    <a:pt x="94774" y="122396"/>
                  </a:lnTo>
                  <a:lnTo>
                    <a:pt x="89059" y="103346"/>
                  </a:lnTo>
                  <a:close/>
                  <a:moveTo>
                    <a:pt x="82391" y="78581"/>
                  </a:moveTo>
                  <a:lnTo>
                    <a:pt x="70009" y="37624"/>
                  </a:lnTo>
                  <a:lnTo>
                    <a:pt x="57626" y="78581"/>
                  </a:lnTo>
                  <a:lnTo>
                    <a:pt x="82391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13F58FBE-AEDC-49CA-80CB-2A67293C33A0}"/>
                </a:ext>
              </a:extLst>
            </p:cNvPr>
            <p:cNvSpPr/>
            <p:nvPr/>
          </p:nvSpPr>
          <p:spPr>
            <a:xfrm>
              <a:off x="1788496" y="3710059"/>
              <a:ext cx="114300" cy="123825"/>
            </a:xfrm>
            <a:custGeom>
              <a:avLst/>
              <a:gdLst>
                <a:gd name="connsiteX0" fmla="*/ 7144 w 114300"/>
                <a:gd name="connsiteY0" fmla="*/ 7144 h 123825"/>
                <a:gd name="connsiteX1" fmla="*/ 59531 w 114300"/>
                <a:gd name="connsiteY1" fmla="*/ 7144 h 123825"/>
                <a:gd name="connsiteX2" fmla="*/ 84296 w 114300"/>
                <a:gd name="connsiteY2" fmla="*/ 10954 h 123825"/>
                <a:gd name="connsiteX3" fmla="*/ 100489 w 114300"/>
                <a:gd name="connsiteY3" fmla="*/ 23336 h 123825"/>
                <a:gd name="connsiteX4" fmla="*/ 110014 w 114300"/>
                <a:gd name="connsiteY4" fmla="*/ 41434 h 123825"/>
                <a:gd name="connsiteX5" fmla="*/ 112871 w 114300"/>
                <a:gd name="connsiteY5" fmla="*/ 63341 h 123825"/>
                <a:gd name="connsiteX6" fmla="*/ 109061 w 114300"/>
                <a:gd name="connsiteY6" fmla="*/ 91916 h 123825"/>
                <a:gd name="connsiteX7" fmla="*/ 97631 w 114300"/>
                <a:gd name="connsiteY7" fmla="*/ 109061 h 123825"/>
                <a:gd name="connsiteX8" fmla="*/ 81439 w 114300"/>
                <a:gd name="connsiteY8" fmla="*/ 118586 h 123825"/>
                <a:gd name="connsiteX9" fmla="*/ 60484 w 114300"/>
                <a:gd name="connsiteY9" fmla="*/ 121444 h 123825"/>
                <a:gd name="connsiteX10" fmla="*/ 8096 w 114300"/>
                <a:gd name="connsiteY10" fmla="*/ 121444 h 123825"/>
                <a:gd name="connsiteX11" fmla="*/ 8096 w 114300"/>
                <a:gd name="connsiteY11" fmla="*/ 7144 h 123825"/>
                <a:gd name="connsiteX12" fmla="*/ 42386 w 114300"/>
                <a:gd name="connsiteY12" fmla="*/ 32861 h 123825"/>
                <a:gd name="connsiteX13" fmla="*/ 42386 w 114300"/>
                <a:gd name="connsiteY13" fmla="*/ 95726 h 123825"/>
                <a:gd name="connsiteX14" fmla="*/ 50959 w 114300"/>
                <a:gd name="connsiteY14" fmla="*/ 95726 h 123825"/>
                <a:gd name="connsiteX15" fmla="*/ 67151 w 114300"/>
                <a:gd name="connsiteY15" fmla="*/ 92869 h 123825"/>
                <a:gd name="connsiteX16" fmla="*/ 74771 w 114300"/>
                <a:gd name="connsiteY16" fmla="*/ 84296 h 123825"/>
                <a:gd name="connsiteX17" fmla="*/ 77629 w 114300"/>
                <a:gd name="connsiteY17" fmla="*/ 64294 h 123825"/>
                <a:gd name="connsiteX18" fmla="*/ 71914 w 114300"/>
                <a:gd name="connsiteY18" fmla="*/ 39529 h 123825"/>
                <a:gd name="connsiteX19" fmla="*/ 51911 w 114300"/>
                <a:gd name="connsiteY19" fmla="*/ 32861 h 123825"/>
                <a:gd name="connsiteX20" fmla="*/ 42386 w 114300"/>
                <a:gd name="connsiteY20" fmla="*/ 3286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123825">
                  <a:moveTo>
                    <a:pt x="7144" y="7144"/>
                  </a:moveTo>
                  <a:lnTo>
                    <a:pt x="59531" y="7144"/>
                  </a:lnTo>
                  <a:cubicBezTo>
                    <a:pt x="70009" y="7144"/>
                    <a:pt x="78581" y="8096"/>
                    <a:pt x="84296" y="10954"/>
                  </a:cubicBezTo>
                  <a:cubicBezTo>
                    <a:pt x="90964" y="13811"/>
                    <a:pt x="95726" y="17621"/>
                    <a:pt x="100489" y="23336"/>
                  </a:cubicBezTo>
                  <a:cubicBezTo>
                    <a:pt x="104299" y="29051"/>
                    <a:pt x="108109" y="34766"/>
                    <a:pt x="110014" y="41434"/>
                  </a:cubicBezTo>
                  <a:cubicBezTo>
                    <a:pt x="111919" y="48101"/>
                    <a:pt x="112871" y="55721"/>
                    <a:pt x="112871" y="63341"/>
                  </a:cubicBezTo>
                  <a:cubicBezTo>
                    <a:pt x="112871" y="75724"/>
                    <a:pt x="111919" y="85249"/>
                    <a:pt x="109061" y="91916"/>
                  </a:cubicBezTo>
                  <a:cubicBezTo>
                    <a:pt x="106204" y="98584"/>
                    <a:pt x="102394" y="104299"/>
                    <a:pt x="97631" y="109061"/>
                  </a:cubicBezTo>
                  <a:cubicBezTo>
                    <a:pt x="92869" y="113824"/>
                    <a:pt x="87154" y="116681"/>
                    <a:pt x="81439" y="118586"/>
                  </a:cubicBezTo>
                  <a:cubicBezTo>
                    <a:pt x="73819" y="120491"/>
                    <a:pt x="66199" y="121444"/>
                    <a:pt x="60484" y="121444"/>
                  </a:cubicBezTo>
                  <a:lnTo>
                    <a:pt x="8096" y="121444"/>
                  </a:lnTo>
                  <a:lnTo>
                    <a:pt x="8096" y="7144"/>
                  </a:lnTo>
                  <a:close/>
                  <a:moveTo>
                    <a:pt x="42386" y="32861"/>
                  </a:moveTo>
                  <a:lnTo>
                    <a:pt x="42386" y="95726"/>
                  </a:lnTo>
                  <a:lnTo>
                    <a:pt x="50959" y="95726"/>
                  </a:lnTo>
                  <a:cubicBezTo>
                    <a:pt x="58579" y="95726"/>
                    <a:pt x="63341" y="94774"/>
                    <a:pt x="67151" y="92869"/>
                  </a:cubicBezTo>
                  <a:cubicBezTo>
                    <a:pt x="70961" y="90964"/>
                    <a:pt x="72866" y="88106"/>
                    <a:pt x="74771" y="84296"/>
                  </a:cubicBezTo>
                  <a:cubicBezTo>
                    <a:pt x="76676" y="80486"/>
                    <a:pt x="77629" y="73819"/>
                    <a:pt x="77629" y="64294"/>
                  </a:cubicBezTo>
                  <a:cubicBezTo>
                    <a:pt x="77629" y="51911"/>
                    <a:pt x="75724" y="43339"/>
                    <a:pt x="71914" y="39529"/>
                  </a:cubicBezTo>
                  <a:cubicBezTo>
                    <a:pt x="68104" y="35719"/>
                    <a:pt x="61436" y="32861"/>
                    <a:pt x="51911" y="32861"/>
                  </a:cubicBezTo>
                  <a:lnTo>
                    <a:pt x="42386" y="3286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6BF20B3D-11D9-44DC-95B4-D671F312888E}"/>
                </a:ext>
              </a:extLst>
            </p:cNvPr>
            <p:cNvSpPr/>
            <p:nvPr/>
          </p:nvSpPr>
          <p:spPr>
            <a:xfrm>
              <a:off x="1912321" y="3710059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102394 w 104775"/>
                <a:gd name="connsiteY1" fmla="*/ 7144 h 123825"/>
                <a:gd name="connsiteX2" fmla="*/ 102394 w 104775"/>
                <a:gd name="connsiteY2" fmla="*/ 31909 h 123825"/>
                <a:gd name="connsiteX3" fmla="*/ 42386 w 104775"/>
                <a:gd name="connsiteY3" fmla="*/ 31909 h 123825"/>
                <a:gd name="connsiteX4" fmla="*/ 42386 w 104775"/>
                <a:gd name="connsiteY4" fmla="*/ 50006 h 123825"/>
                <a:gd name="connsiteX5" fmla="*/ 97631 w 104775"/>
                <a:gd name="connsiteY5" fmla="*/ 50006 h 123825"/>
                <a:gd name="connsiteX6" fmla="*/ 97631 w 104775"/>
                <a:gd name="connsiteY6" fmla="*/ 73819 h 123825"/>
                <a:gd name="connsiteX7" fmla="*/ 42386 w 104775"/>
                <a:gd name="connsiteY7" fmla="*/ 73819 h 123825"/>
                <a:gd name="connsiteX8" fmla="*/ 42386 w 104775"/>
                <a:gd name="connsiteY8" fmla="*/ 96679 h 123825"/>
                <a:gd name="connsiteX9" fmla="*/ 103346 w 104775"/>
                <a:gd name="connsiteY9" fmla="*/ 96679 h 123825"/>
                <a:gd name="connsiteX10" fmla="*/ 103346 w 104775"/>
                <a:gd name="connsiteY10" fmla="*/ 122396 h 123825"/>
                <a:gd name="connsiteX11" fmla="*/ 7144 w 104775"/>
                <a:gd name="connsiteY11" fmla="*/ 122396 h 123825"/>
                <a:gd name="connsiteX12" fmla="*/ 7144 w 104775"/>
                <a:gd name="connsiteY12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102394" y="7144"/>
                  </a:lnTo>
                  <a:lnTo>
                    <a:pt x="102394" y="31909"/>
                  </a:lnTo>
                  <a:lnTo>
                    <a:pt x="42386" y="31909"/>
                  </a:lnTo>
                  <a:lnTo>
                    <a:pt x="42386" y="50006"/>
                  </a:lnTo>
                  <a:lnTo>
                    <a:pt x="97631" y="50006"/>
                  </a:lnTo>
                  <a:lnTo>
                    <a:pt x="97631" y="73819"/>
                  </a:lnTo>
                  <a:lnTo>
                    <a:pt x="42386" y="73819"/>
                  </a:lnTo>
                  <a:lnTo>
                    <a:pt x="42386" y="96679"/>
                  </a:lnTo>
                  <a:lnTo>
                    <a:pt x="103346" y="96679"/>
                  </a:lnTo>
                  <a:lnTo>
                    <a:pt x="10334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1ED8EB34-A168-42BB-8B47-08A4A7EA8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1269381">
            <a:off x="5281190" y="4142776"/>
            <a:ext cx="907367" cy="1719222"/>
            <a:chOff x="3358194" y="2575240"/>
            <a:chExt cx="907367" cy="1719222"/>
          </a:xfrm>
        </p:grpSpPr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47BD90BB-3456-4C12-ABF2-334B656C06D0}"/>
                </a:ext>
              </a:extLst>
            </p:cNvPr>
            <p:cNvSpPr/>
            <p:nvPr/>
          </p:nvSpPr>
          <p:spPr>
            <a:xfrm>
              <a:off x="3358194" y="2575240"/>
              <a:ext cx="907367" cy="1719222"/>
            </a:xfrm>
            <a:custGeom>
              <a:avLst/>
              <a:gdLst>
                <a:gd name="connsiteX0" fmla="*/ 912541 w 907367"/>
                <a:gd name="connsiteY0" fmla="*/ 9949 h 1719222"/>
                <a:gd name="connsiteX1" fmla="*/ 9949 w 907367"/>
                <a:gd name="connsiteY1" fmla="*/ 9949 h 1719222"/>
                <a:gd name="connsiteX2" fmla="*/ 9949 w 907367"/>
                <a:gd name="connsiteY2" fmla="*/ 140483 h 1719222"/>
                <a:gd name="connsiteX3" fmla="*/ 121380 w 907367"/>
                <a:gd name="connsiteY3" fmla="*/ 140483 h 1719222"/>
                <a:gd name="connsiteX4" fmla="*/ 121380 w 907367"/>
                <a:gd name="connsiteY4" fmla="*/ 374488 h 1719222"/>
                <a:gd name="connsiteX5" fmla="*/ 121380 w 907367"/>
                <a:gd name="connsiteY5" fmla="*/ 436571 h 1719222"/>
                <a:gd name="connsiteX6" fmla="*/ 121380 w 907367"/>
                <a:gd name="connsiteY6" fmla="*/ 778823 h 1719222"/>
                <a:gd name="connsiteX7" fmla="*/ 121380 w 907367"/>
                <a:gd name="connsiteY7" fmla="*/ 840907 h 1719222"/>
                <a:gd name="connsiteX8" fmla="*/ 121380 w 907367"/>
                <a:gd name="connsiteY8" fmla="*/ 1183159 h 1719222"/>
                <a:gd name="connsiteX9" fmla="*/ 121380 w 907367"/>
                <a:gd name="connsiteY9" fmla="*/ 1245242 h 1719222"/>
                <a:gd name="connsiteX10" fmla="*/ 121380 w 907367"/>
                <a:gd name="connsiteY10" fmla="*/ 1412389 h 1719222"/>
                <a:gd name="connsiteX11" fmla="*/ 471592 w 907367"/>
                <a:gd name="connsiteY11" fmla="*/ 1719620 h 1719222"/>
                <a:gd name="connsiteX12" fmla="*/ 801110 w 907367"/>
                <a:gd name="connsiteY12" fmla="*/ 1413981 h 1719222"/>
                <a:gd name="connsiteX13" fmla="*/ 801110 w 907367"/>
                <a:gd name="connsiteY13" fmla="*/ 140483 h 1719222"/>
                <a:gd name="connsiteX14" fmla="*/ 912541 w 907367"/>
                <a:gd name="connsiteY14" fmla="*/ 140483 h 1719222"/>
                <a:gd name="connsiteX15" fmla="*/ 912541 w 907367"/>
                <a:gd name="connsiteY15" fmla="*/ 9949 h 171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7367" h="1719222">
                  <a:moveTo>
                    <a:pt x="912541" y="9949"/>
                  </a:moveTo>
                  <a:lnTo>
                    <a:pt x="9949" y="9949"/>
                  </a:lnTo>
                  <a:lnTo>
                    <a:pt x="9949" y="140483"/>
                  </a:lnTo>
                  <a:lnTo>
                    <a:pt x="121380" y="140483"/>
                  </a:lnTo>
                  <a:lnTo>
                    <a:pt x="121380" y="374488"/>
                  </a:lnTo>
                  <a:lnTo>
                    <a:pt x="121380" y="436571"/>
                  </a:lnTo>
                  <a:lnTo>
                    <a:pt x="121380" y="778823"/>
                  </a:lnTo>
                  <a:lnTo>
                    <a:pt x="121380" y="840907"/>
                  </a:lnTo>
                  <a:lnTo>
                    <a:pt x="121380" y="1183159"/>
                  </a:lnTo>
                  <a:lnTo>
                    <a:pt x="121380" y="1245242"/>
                  </a:lnTo>
                  <a:lnTo>
                    <a:pt x="121380" y="1412389"/>
                  </a:lnTo>
                  <a:cubicBezTo>
                    <a:pt x="127748" y="1587495"/>
                    <a:pt x="283751" y="1724396"/>
                    <a:pt x="471592" y="1719620"/>
                  </a:cubicBezTo>
                  <a:cubicBezTo>
                    <a:pt x="651474" y="1714844"/>
                    <a:pt x="794742" y="1581127"/>
                    <a:pt x="801110" y="1413981"/>
                  </a:cubicBezTo>
                  <a:lnTo>
                    <a:pt x="801110" y="140483"/>
                  </a:lnTo>
                  <a:lnTo>
                    <a:pt x="912541" y="140483"/>
                  </a:lnTo>
                  <a:lnTo>
                    <a:pt x="912541" y="9949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0B928406-59E2-4123-AC45-3DE980DCF85C}"/>
                </a:ext>
              </a:extLst>
            </p:cNvPr>
            <p:cNvSpPr/>
            <p:nvPr/>
          </p:nvSpPr>
          <p:spPr>
            <a:xfrm>
              <a:off x="3397593" y="2592353"/>
              <a:ext cx="827773" cy="1687385"/>
            </a:xfrm>
            <a:custGeom>
              <a:avLst/>
              <a:gdLst>
                <a:gd name="connsiteX0" fmla="*/ 820610 w 827773"/>
                <a:gd name="connsiteY0" fmla="*/ 19898 h 1687384"/>
                <a:gd name="connsiteX1" fmla="*/ 19898 w 827773"/>
                <a:gd name="connsiteY1" fmla="*/ 19898 h 1687384"/>
                <a:gd name="connsiteX2" fmla="*/ 19898 w 827773"/>
                <a:gd name="connsiteY2" fmla="*/ 78798 h 1687384"/>
                <a:gd name="connsiteX3" fmla="*/ 118594 w 827773"/>
                <a:gd name="connsiteY3" fmla="*/ 78798 h 1687384"/>
                <a:gd name="connsiteX4" fmla="*/ 118594 w 827773"/>
                <a:gd name="connsiteY4" fmla="*/ 389213 h 1687384"/>
                <a:gd name="connsiteX5" fmla="*/ 118594 w 827773"/>
                <a:gd name="connsiteY5" fmla="*/ 448112 h 1687384"/>
                <a:gd name="connsiteX6" fmla="*/ 118594 w 827773"/>
                <a:gd name="connsiteY6" fmla="*/ 774446 h 1687384"/>
                <a:gd name="connsiteX7" fmla="*/ 118594 w 827773"/>
                <a:gd name="connsiteY7" fmla="*/ 833345 h 1687384"/>
                <a:gd name="connsiteX8" fmla="*/ 118594 w 827773"/>
                <a:gd name="connsiteY8" fmla="*/ 1159679 h 1687384"/>
                <a:gd name="connsiteX9" fmla="*/ 118594 w 827773"/>
                <a:gd name="connsiteY9" fmla="*/ 1218578 h 1687384"/>
                <a:gd name="connsiteX10" fmla="*/ 118594 w 827773"/>
                <a:gd name="connsiteY10" fmla="*/ 1377766 h 1687384"/>
                <a:gd name="connsiteX11" fmla="*/ 429010 w 827773"/>
                <a:gd name="connsiteY11" fmla="*/ 1669078 h 1687384"/>
                <a:gd name="connsiteX12" fmla="*/ 720322 w 827773"/>
                <a:gd name="connsiteY12" fmla="*/ 1377766 h 1687384"/>
                <a:gd name="connsiteX13" fmla="*/ 720322 w 827773"/>
                <a:gd name="connsiteY13" fmla="*/ 78798 h 1687384"/>
                <a:gd name="connsiteX14" fmla="*/ 819018 w 827773"/>
                <a:gd name="connsiteY14" fmla="*/ 78798 h 1687384"/>
                <a:gd name="connsiteX15" fmla="*/ 819018 w 827773"/>
                <a:gd name="connsiteY15" fmla="*/ 19898 h 168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7773" h="1687384">
                  <a:moveTo>
                    <a:pt x="820610" y="19898"/>
                  </a:moveTo>
                  <a:lnTo>
                    <a:pt x="19898" y="19898"/>
                  </a:lnTo>
                  <a:lnTo>
                    <a:pt x="19898" y="78798"/>
                  </a:lnTo>
                  <a:lnTo>
                    <a:pt x="118594" y="78798"/>
                  </a:lnTo>
                  <a:lnTo>
                    <a:pt x="118594" y="389213"/>
                  </a:lnTo>
                  <a:lnTo>
                    <a:pt x="118594" y="448112"/>
                  </a:lnTo>
                  <a:lnTo>
                    <a:pt x="118594" y="774446"/>
                  </a:lnTo>
                  <a:lnTo>
                    <a:pt x="118594" y="833345"/>
                  </a:lnTo>
                  <a:lnTo>
                    <a:pt x="118594" y="1159679"/>
                  </a:lnTo>
                  <a:lnTo>
                    <a:pt x="118594" y="1218578"/>
                  </a:lnTo>
                  <a:lnTo>
                    <a:pt x="118594" y="1377766"/>
                  </a:lnTo>
                  <a:cubicBezTo>
                    <a:pt x="123370" y="1544912"/>
                    <a:pt x="263455" y="1675446"/>
                    <a:pt x="429010" y="1669078"/>
                  </a:cubicBezTo>
                  <a:cubicBezTo>
                    <a:pt x="588197" y="1664303"/>
                    <a:pt x="715546" y="1536953"/>
                    <a:pt x="720322" y="1377766"/>
                  </a:cubicBezTo>
                  <a:lnTo>
                    <a:pt x="720322" y="78798"/>
                  </a:lnTo>
                  <a:lnTo>
                    <a:pt x="819018" y="78798"/>
                  </a:lnTo>
                  <a:lnTo>
                    <a:pt x="819018" y="19898"/>
                  </a:lnTo>
                  <a:close/>
                </a:path>
              </a:pathLst>
            </a:custGeom>
            <a:solidFill>
              <a:srgbClr val="EAE4DC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0615ACB2-3298-4970-87BC-3236671DC0BE}"/>
                </a:ext>
              </a:extLst>
            </p:cNvPr>
            <p:cNvSpPr/>
            <p:nvPr/>
          </p:nvSpPr>
          <p:spPr>
            <a:xfrm>
              <a:off x="3793173" y="2693437"/>
              <a:ext cx="79594" cy="79594"/>
            </a:xfrm>
            <a:custGeom>
              <a:avLst/>
              <a:gdLst>
                <a:gd name="connsiteX0" fmla="*/ 35021 w 79593"/>
                <a:gd name="connsiteY0" fmla="*/ 47756 h 79593"/>
                <a:gd name="connsiteX1" fmla="*/ 22286 w 79593"/>
                <a:gd name="connsiteY1" fmla="*/ 60491 h 79593"/>
                <a:gd name="connsiteX2" fmla="*/ 22286 w 79593"/>
                <a:gd name="connsiteY2" fmla="*/ 73226 h 79593"/>
                <a:gd name="connsiteX3" fmla="*/ 35021 w 79593"/>
                <a:gd name="connsiteY3" fmla="*/ 73226 h 79593"/>
                <a:gd name="connsiteX4" fmla="*/ 47756 w 79593"/>
                <a:gd name="connsiteY4" fmla="*/ 60491 h 79593"/>
                <a:gd name="connsiteX5" fmla="*/ 60491 w 79593"/>
                <a:gd name="connsiteY5" fmla="*/ 73226 h 79593"/>
                <a:gd name="connsiteX6" fmla="*/ 73226 w 79593"/>
                <a:gd name="connsiteY6" fmla="*/ 73226 h 79593"/>
                <a:gd name="connsiteX7" fmla="*/ 73226 w 79593"/>
                <a:gd name="connsiteY7" fmla="*/ 60491 h 79593"/>
                <a:gd name="connsiteX8" fmla="*/ 60491 w 79593"/>
                <a:gd name="connsiteY8" fmla="*/ 47756 h 79593"/>
                <a:gd name="connsiteX9" fmla="*/ 73226 w 79593"/>
                <a:gd name="connsiteY9" fmla="*/ 35021 h 79593"/>
                <a:gd name="connsiteX10" fmla="*/ 73226 w 79593"/>
                <a:gd name="connsiteY10" fmla="*/ 22286 h 79593"/>
                <a:gd name="connsiteX11" fmla="*/ 60491 w 79593"/>
                <a:gd name="connsiteY11" fmla="*/ 22286 h 79593"/>
                <a:gd name="connsiteX12" fmla="*/ 47756 w 79593"/>
                <a:gd name="connsiteY12" fmla="*/ 35021 h 79593"/>
                <a:gd name="connsiteX13" fmla="*/ 35021 w 79593"/>
                <a:gd name="connsiteY13" fmla="*/ 22286 h 79593"/>
                <a:gd name="connsiteX14" fmla="*/ 22286 w 79593"/>
                <a:gd name="connsiteY14" fmla="*/ 22286 h 79593"/>
                <a:gd name="connsiteX15" fmla="*/ 22286 w 79593"/>
                <a:gd name="connsiteY15" fmla="*/ 35021 h 79593"/>
                <a:gd name="connsiteX16" fmla="*/ 35021 w 79593"/>
                <a:gd name="connsiteY16" fmla="*/ 47756 h 7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593" h="79593">
                  <a:moveTo>
                    <a:pt x="35021" y="47756"/>
                  </a:moveTo>
                  <a:lnTo>
                    <a:pt x="22286" y="60491"/>
                  </a:lnTo>
                  <a:cubicBezTo>
                    <a:pt x="19102" y="63675"/>
                    <a:pt x="19102" y="70042"/>
                    <a:pt x="22286" y="73226"/>
                  </a:cubicBezTo>
                  <a:cubicBezTo>
                    <a:pt x="25470" y="76410"/>
                    <a:pt x="31837" y="76410"/>
                    <a:pt x="35021" y="73226"/>
                  </a:cubicBezTo>
                  <a:lnTo>
                    <a:pt x="47756" y="60491"/>
                  </a:lnTo>
                  <a:lnTo>
                    <a:pt x="60491" y="73226"/>
                  </a:lnTo>
                  <a:cubicBezTo>
                    <a:pt x="63675" y="76410"/>
                    <a:pt x="70042" y="76410"/>
                    <a:pt x="73226" y="73226"/>
                  </a:cubicBezTo>
                  <a:cubicBezTo>
                    <a:pt x="76410" y="70042"/>
                    <a:pt x="76410" y="63675"/>
                    <a:pt x="73226" y="60491"/>
                  </a:cubicBezTo>
                  <a:lnTo>
                    <a:pt x="60491" y="47756"/>
                  </a:lnTo>
                  <a:lnTo>
                    <a:pt x="73226" y="35021"/>
                  </a:lnTo>
                  <a:cubicBezTo>
                    <a:pt x="76410" y="31837"/>
                    <a:pt x="76410" y="25470"/>
                    <a:pt x="73226" y="22286"/>
                  </a:cubicBezTo>
                  <a:cubicBezTo>
                    <a:pt x="70042" y="19102"/>
                    <a:pt x="63675" y="19102"/>
                    <a:pt x="60491" y="22286"/>
                  </a:cubicBezTo>
                  <a:lnTo>
                    <a:pt x="47756" y="35021"/>
                  </a:lnTo>
                  <a:lnTo>
                    <a:pt x="35021" y="22286"/>
                  </a:lnTo>
                  <a:cubicBezTo>
                    <a:pt x="31837" y="19102"/>
                    <a:pt x="25470" y="19102"/>
                    <a:pt x="22286" y="22286"/>
                  </a:cubicBezTo>
                  <a:cubicBezTo>
                    <a:pt x="19102" y="25470"/>
                    <a:pt x="19102" y="31837"/>
                    <a:pt x="22286" y="35021"/>
                  </a:cubicBezTo>
                  <a:lnTo>
                    <a:pt x="35021" y="47756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D05B162A-8827-474B-BFBB-9753A764A78B}"/>
                </a:ext>
              </a:extLst>
            </p:cNvPr>
            <p:cNvSpPr/>
            <p:nvPr/>
          </p:nvSpPr>
          <p:spPr>
            <a:xfrm>
              <a:off x="3583842" y="3213183"/>
              <a:ext cx="461643" cy="923286"/>
            </a:xfrm>
            <a:custGeom>
              <a:avLst/>
              <a:gdLst>
                <a:gd name="connsiteX0" fmla="*/ 449704 w 461642"/>
                <a:gd name="connsiteY0" fmla="*/ 19898 h 923285"/>
                <a:gd name="connsiteX1" fmla="*/ 19898 w 461642"/>
                <a:gd name="connsiteY1" fmla="*/ 19898 h 923285"/>
                <a:gd name="connsiteX2" fmla="*/ 19898 w 461642"/>
                <a:gd name="connsiteY2" fmla="*/ 51736 h 923285"/>
                <a:gd name="connsiteX3" fmla="*/ 72430 w 461642"/>
                <a:gd name="connsiteY3" fmla="*/ 51736 h 923285"/>
                <a:gd name="connsiteX4" fmla="*/ 72430 w 461642"/>
                <a:gd name="connsiteY4" fmla="*/ 218882 h 923285"/>
                <a:gd name="connsiteX5" fmla="*/ 190229 w 461642"/>
                <a:gd name="connsiteY5" fmla="*/ 218882 h 923285"/>
                <a:gd name="connsiteX6" fmla="*/ 190229 w 461642"/>
                <a:gd name="connsiteY6" fmla="*/ 250720 h 923285"/>
                <a:gd name="connsiteX7" fmla="*/ 72430 w 461642"/>
                <a:gd name="connsiteY7" fmla="*/ 250720 h 923285"/>
                <a:gd name="connsiteX8" fmla="*/ 72430 w 461642"/>
                <a:gd name="connsiteY8" fmla="*/ 425826 h 923285"/>
                <a:gd name="connsiteX9" fmla="*/ 190229 w 461642"/>
                <a:gd name="connsiteY9" fmla="*/ 425826 h 923285"/>
                <a:gd name="connsiteX10" fmla="*/ 190229 w 461642"/>
                <a:gd name="connsiteY10" fmla="*/ 457663 h 923285"/>
                <a:gd name="connsiteX11" fmla="*/ 72430 w 461642"/>
                <a:gd name="connsiteY11" fmla="*/ 457663 h 923285"/>
                <a:gd name="connsiteX12" fmla="*/ 72430 w 461642"/>
                <a:gd name="connsiteY12" fmla="*/ 632769 h 923285"/>
                <a:gd name="connsiteX13" fmla="*/ 190229 w 461642"/>
                <a:gd name="connsiteY13" fmla="*/ 632769 h 923285"/>
                <a:gd name="connsiteX14" fmla="*/ 190229 w 461642"/>
                <a:gd name="connsiteY14" fmla="*/ 664607 h 923285"/>
                <a:gd name="connsiteX15" fmla="*/ 72430 w 461642"/>
                <a:gd name="connsiteY15" fmla="*/ 664607 h 923285"/>
                <a:gd name="connsiteX16" fmla="*/ 72430 w 461642"/>
                <a:gd name="connsiteY16" fmla="*/ 750568 h 923285"/>
                <a:gd name="connsiteX17" fmla="*/ 239577 w 461642"/>
                <a:gd name="connsiteY17" fmla="*/ 906571 h 923285"/>
                <a:gd name="connsiteX18" fmla="*/ 395580 w 461642"/>
                <a:gd name="connsiteY18" fmla="*/ 750568 h 923285"/>
                <a:gd name="connsiteX19" fmla="*/ 395580 w 461642"/>
                <a:gd name="connsiteY19" fmla="*/ 51736 h 923285"/>
                <a:gd name="connsiteX20" fmla="*/ 448112 w 461642"/>
                <a:gd name="connsiteY20" fmla="*/ 51736 h 923285"/>
                <a:gd name="connsiteX21" fmla="*/ 448112 w 461642"/>
                <a:gd name="connsiteY21" fmla="*/ 19898 h 92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61642" h="923285">
                  <a:moveTo>
                    <a:pt x="449704" y="19898"/>
                  </a:moveTo>
                  <a:lnTo>
                    <a:pt x="19898" y="19898"/>
                  </a:lnTo>
                  <a:lnTo>
                    <a:pt x="19898" y="51736"/>
                  </a:lnTo>
                  <a:lnTo>
                    <a:pt x="72430" y="51736"/>
                  </a:lnTo>
                  <a:lnTo>
                    <a:pt x="72430" y="218882"/>
                  </a:lnTo>
                  <a:lnTo>
                    <a:pt x="190229" y="218882"/>
                  </a:lnTo>
                  <a:lnTo>
                    <a:pt x="190229" y="250720"/>
                  </a:lnTo>
                  <a:lnTo>
                    <a:pt x="72430" y="250720"/>
                  </a:lnTo>
                  <a:lnTo>
                    <a:pt x="72430" y="425826"/>
                  </a:lnTo>
                  <a:lnTo>
                    <a:pt x="190229" y="425826"/>
                  </a:lnTo>
                  <a:lnTo>
                    <a:pt x="190229" y="457663"/>
                  </a:lnTo>
                  <a:lnTo>
                    <a:pt x="72430" y="457663"/>
                  </a:lnTo>
                  <a:lnTo>
                    <a:pt x="72430" y="632769"/>
                  </a:lnTo>
                  <a:lnTo>
                    <a:pt x="190229" y="632769"/>
                  </a:lnTo>
                  <a:lnTo>
                    <a:pt x="190229" y="664607"/>
                  </a:lnTo>
                  <a:lnTo>
                    <a:pt x="72430" y="664607"/>
                  </a:lnTo>
                  <a:lnTo>
                    <a:pt x="72430" y="750568"/>
                  </a:lnTo>
                  <a:cubicBezTo>
                    <a:pt x="75614" y="839713"/>
                    <a:pt x="150432" y="909755"/>
                    <a:pt x="239577" y="906571"/>
                  </a:cubicBezTo>
                  <a:cubicBezTo>
                    <a:pt x="325538" y="903388"/>
                    <a:pt x="393988" y="834937"/>
                    <a:pt x="395580" y="750568"/>
                  </a:cubicBezTo>
                  <a:lnTo>
                    <a:pt x="395580" y="51736"/>
                  </a:lnTo>
                  <a:lnTo>
                    <a:pt x="448112" y="51736"/>
                  </a:lnTo>
                  <a:lnTo>
                    <a:pt x="448112" y="19898"/>
                  </a:lnTo>
                  <a:close/>
                </a:path>
              </a:pathLst>
            </a:custGeom>
            <a:solidFill>
              <a:schemeClr val="accent3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E5F33DD0-DD53-473C-B821-2563D3C9B35D}"/>
                </a:ext>
              </a:extLst>
            </p:cNvPr>
            <p:cNvSpPr/>
            <p:nvPr/>
          </p:nvSpPr>
          <p:spPr>
            <a:xfrm>
              <a:off x="3561556" y="2928238"/>
              <a:ext cx="270618" cy="270618"/>
            </a:xfrm>
            <a:custGeom>
              <a:avLst/>
              <a:gdLst>
                <a:gd name="connsiteX0" fmla="*/ 265047 w 270618"/>
                <a:gd name="connsiteY0" fmla="*/ 142473 h 270618"/>
                <a:gd name="connsiteX1" fmla="*/ 142473 w 270618"/>
                <a:gd name="connsiteY1" fmla="*/ 265047 h 270618"/>
                <a:gd name="connsiteX2" fmla="*/ 19898 w 270618"/>
                <a:gd name="connsiteY2" fmla="*/ 142473 h 270618"/>
                <a:gd name="connsiteX3" fmla="*/ 142473 w 270618"/>
                <a:gd name="connsiteY3" fmla="*/ 19898 h 270618"/>
                <a:gd name="connsiteX4" fmla="*/ 265047 w 270618"/>
                <a:gd name="connsiteY4" fmla="*/ 142473 h 27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18" h="270618">
                  <a:moveTo>
                    <a:pt x="265047" y="142473"/>
                  </a:moveTo>
                  <a:cubicBezTo>
                    <a:pt x="265047" y="210168"/>
                    <a:pt x="210168" y="265047"/>
                    <a:pt x="142473" y="265047"/>
                  </a:cubicBezTo>
                  <a:cubicBezTo>
                    <a:pt x="74777" y="265047"/>
                    <a:pt x="19898" y="210168"/>
                    <a:pt x="19898" y="142473"/>
                  </a:cubicBezTo>
                  <a:cubicBezTo>
                    <a:pt x="19898" y="74777"/>
                    <a:pt x="74777" y="19898"/>
                    <a:pt x="142473" y="19898"/>
                  </a:cubicBezTo>
                  <a:cubicBezTo>
                    <a:pt x="210168" y="19898"/>
                    <a:pt x="265047" y="74777"/>
                    <a:pt x="265047" y="142473"/>
                  </a:cubicBez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EE733B20-CB26-4D21-BD6E-4C022A7129D9}"/>
                </a:ext>
              </a:extLst>
            </p:cNvPr>
            <p:cNvSpPr/>
            <p:nvPr/>
          </p:nvSpPr>
          <p:spPr>
            <a:xfrm>
              <a:off x="3846501" y="2885258"/>
              <a:ext cx="254700" cy="254700"/>
            </a:xfrm>
            <a:custGeom>
              <a:avLst/>
              <a:gdLst>
                <a:gd name="connsiteX0" fmla="*/ 239577 w 254699"/>
                <a:gd name="connsiteY0" fmla="*/ 129738 h 254699"/>
                <a:gd name="connsiteX1" fmla="*/ 129738 w 254699"/>
                <a:gd name="connsiteY1" fmla="*/ 239577 h 254699"/>
                <a:gd name="connsiteX2" fmla="*/ 19898 w 254699"/>
                <a:gd name="connsiteY2" fmla="*/ 129738 h 254699"/>
                <a:gd name="connsiteX3" fmla="*/ 129738 w 254699"/>
                <a:gd name="connsiteY3" fmla="*/ 19898 h 254699"/>
                <a:gd name="connsiteX4" fmla="*/ 239577 w 254699"/>
                <a:gd name="connsiteY4" fmla="*/ 129738 h 25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699" h="254699">
                  <a:moveTo>
                    <a:pt x="239577" y="129738"/>
                  </a:moveTo>
                  <a:cubicBezTo>
                    <a:pt x="239577" y="190400"/>
                    <a:pt x="190400" y="239577"/>
                    <a:pt x="129738" y="239577"/>
                  </a:cubicBezTo>
                  <a:cubicBezTo>
                    <a:pt x="69075" y="239577"/>
                    <a:pt x="19898" y="190400"/>
                    <a:pt x="19898" y="129738"/>
                  </a:cubicBezTo>
                  <a:cubicBezTo>
                    <a:pt x="19898" y="69075"/>
                    <a:pt x="69075" y="19898"/>
                    <a:pt x="129738" y="19898"/>
                  </a:cubicBezTo>
                  <a:cubicBezTo>
                    <a:pt x="190400" y="19898"/>
                    <a:pt x="239577" y="69075"/>
                    <a:pt x="239577" y="129738"/>
                  </a:cubicBez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82A1C4D4-5269-4944-A196-392799DC4F16}"/>
                </a:ext>
              </a:extLst>
            </p:cNvPr>
            <p:cNvSpPr/>
            <p:nvPr/>
          </p:nvSpPr>
          <p:spPr>
            <a:xfrm>
              <a:off x="3607720" y="2692641"/>
              <a:ext cx="143268" cy="143269"/>
            </a:xfrm>
            <a:custGeom>
              <a:avLst/>
              <a:gdLst>
                <a:gd name="connsiteX0" fmla="*/ 131329 w 143268"/>
                <a:gd name="connsiteY0" fmla="*/ 75614 h 143268"/>
                <a:gd name="connsiteX1" fmla="*/ 75614 w 143268"/>
                <a:gd name="connsiteY1" fmla="*/ 131329 h 143268"/>
                <a:gd name="connsiteX2" fmla="*/ 19898 w 143268"/>
                <a:gd name="connsiteY2" fmla="*/ 75614 h 143268"/>
                <a:gd name="connsiteX3" fmla="*/ 75614 w 143268"/>
                <a:gd name="connsiteY3" fmla="*/ 19898 h 143268"/>
                <a:gd name="connsiteX4" fmla="*/ 131329 w 143268"/>
                <a:gd name="connsiteY4" fmla="*/ 75614 h 1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268" h="143268">
                  <a:moveTo>
                    <a:pt x="131329" y="75614"/>
                  </a:moveTo>
                  <a:cubicBezTo>
                    <a:pt x="131329" y="106385"/>
                    <a:pt x="106385" y="131329"/>
                    <a:pt x="75614" y="131329"/>
                  </a:cubicBezTo>
                  <a:cubicBezTo>
                    <a:pt x="44843" y="131329"/>
                    <a:pt x="19898" y="106385"/>
                    <a:pt x="19898" y="75614"/>
                  </a:cubicBezTo>
                  <a:cubicBezTo>
                    <a:pt x="19898" y="44843"/>
                    <a:pt x="44843" y="19898"/>
                    <a:pt x="75614" y="19898"/>
                  </a:cubicBezTo>
                  <a:cubicBezTo>
                    <a:pt x="106385" y="19898"/>
                    <a:pt x="131329" y="44843"/>
                    <a:pt x="131329" y="75614"/>
                  </a:cubicBez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F8CEBDE6-06DA-4F50-8C62-1B7CF17233E8}"/>
                </a:ext>
              </a:extLst>
            </p:cNvPr>
            <p:cNvSpPr/>
            <p:nvPr/>
          </p:nvSpPr>
          <p:spPr>
            <a:xfrm>
              <a:off x="3926095" y="2714927"/>
              <a:ext cx="159187" cy="159187"/>
            </a:xfrm>
            <a:custGeom>
              <a:avLst/>
              <a:gdLst>
                <a:gd name="connsiteX0" fmla="*/ 147248 w 159187"/>
                <a:gd name="connsiteY0" fmla="*/ 83573 h 159187"/>
                <a:gd name="connsiteX1" fmla="*/ 83573 w 159187"/>
                <a:gd name="connsiteY1" fmla="*/ 147248 h 159187"/>
                <a:gd name="connsiteX2" fmla="*/ 19898 w 159187"/>
                <a:gd name="connsiteY2" fmla="*/ 83573 h 159187"/>
                <a:gd name="connsiteX3" fmla="*/ 83573 w 159187"/>
                <a:gd name="connsiteY3" fmla="*/ 19898 h 159187"/>
                <a:gd name="connsiteX4" fmla="*/ 147248 w 159187"/>
                <a:gd name="connsiteY4" fmla="*/ 83573 h 15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187" h="159187">
                  <a:moveTo>
                    <a:pt x="147248" y="83573"/>
                  </a:moveTo>
                  <a:cubicBezTo>
                    <a:pt x="147248" y="118740"/>
                    <a:pt x="118740" y="147248"/>
                    <a:pt x="83573" y="147248"/>
                  </a:cubicBezTo>
                  <a:cubicBezTo>
                    <a:pt x="48407" y="147248"/>
                    <a:pt x="19898" y="118740"/>
                    <a:pt x="19898" y="83573"/>
                  </a:cubicBezTo>
                  <a:cubicBezTo>
                    <a:pt x="19898" y="48407"/>
                    <a:pt x="48407" y="19898"/>
                    <a:pt x="83573" y="19898"/>
                  </a:cubicBezTo>
                  <a:cubicBezTo>
                    <a:pt x="118740" y="19898"/>
                    <a:pt x="147248" y="48407"/>
                    <a:pt x="147248" y="83573"/>
                  </a:cubicBez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B8A73E64-ECDA-4DE2-B9B6-BA1BCB93A822}"/>
                </a:ext>
              </a:extLst>
            </p:cNvPr>
            <p:cNvSpPr/>
            <p:nvPr/>
          </p:nvSpPr>
          <p:spPr>
            <a:xfrm>
              <a:off x="3758948" y="2819991"/>
              <a:ext cx="127350" cy="127350"/>
            </a:xfrm>
            <a:custGeom>
              <a:avLst/>
              <a:gdLst>
                <a:gd name="connsiteX0" fmla="*/ 118594 w 127349"/>
                <a:gd name="connsiteY0" fmla="*/ 69246 h 127349"/>
                <a:gd name="connsiteX1" fmla="*/ 69246 w 127349"/>
                <a:gd name="connsiteY1" fmla="*/ 118594 h 127349"/>
                <a:gd name="connsiteX2" fmla="*/ 19898 w 127349"/>
                <a:gd name="connsiteY2" fmla="*/ 69246 h 127349"/>
                <a:gd name="connsiteX3" fmla="*/ 69246 w 127349"/>
                <a:gd name="connsiteY3" fmla="*/ 19898 h 127349"/>
                <a:gd name="connsiteX4" fmla="*/ 118594 w 127349"/>
                <a:gd name="connsiteY4" fmla="*/ 69246 h 12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49" h="127349">
                  <a:moveTo>
                    <a:pt x="118594" y="69246"/>
                  </a:moveTo>
                  <a:cubicBezTo>
                    <a:pt x="118594" y="96501"/>
                    <a:pt x="96501" y="118594"/>
                    <a:pt x="69246" y="118594"/>
                  </a:cubicBezTo>
                  <a:cubicBezTo>
                    <a:pt x="41992" y="118594"/>
                    <a:pt x="19898" y="96501"/>
                    <a:pt x="19898" y="69246"/>
                  </a:cubicBezTo>
                  <a:cubicBezTo>
                    <a:pt x="19898" y="41992"/>
                    <a:pt x="41992" y="19898"/>
                    <a:pt x="69246" y="19898"/>
                  </a:cubicBezTo>
                  <a:cubicBezTo>
                    <a:pt x="96501" y="19898"/>
                    <a:pt x="118594" y="41992"/>
                    <a:pt x="118594" y="69246"/>
                  </a:cubicBez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BD21F412-7287-489E-ACE6-C6EC1CF7F0CB}"/>
                </a:ext>
              </a:extLst>
            </p:cNvPr>
            <p:cNvSpPr/>
            <p:nvPr/>
          </p:nvSpPr>
          <p:spPr>
            <a:xfrm>
              <a:off x="3534494" y="2831134"/>
              <a:ext cx="111431" cy="111431"/>
            </a:xfrm>
            <a:custGeom>
              <a:avLst/>
              <a:gdLst>
                <a:gd name="connsiteX0" fmla="*/ 105859 w 111431"/>
                <a:gd name="connsiteY0" fmla="*/ 62879 h 111431"/>
                <a:gd name="connsiteX1" fmla="*/ 62879 w 111431"/>
                <a:gd name="connsiteY1" fmla="*/ 105860 h 111431"/>
                <a:gd name="connsiteX2" fmla="*/ 19898 w 111431"/>
                <a:gd name="connsiteY2" fmla="*/ 62879 h 111431"/>
                <a:gd name="connsiteX3" fmla="*/ 62879 w 111431"/>
                <a:gd name="connsiteY3" fmla="*/ 19898 h 111431"/>
                <a:gd name="connsiteX4" fmla="*/ 105859 w 111431"/>
                <a:gd name="connsiteY4" fmla="*/ 62879 h 1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31" h="111431">
                  <a:moveTo>
                    <a:pt x="105859" y="62879"/>
                  </a:moveTo>
                  <a:cubicBezTo>
                    <a:pt x="105859" y="86616"/>
                    <a:pt x="86616" y="105860"/>
                    <a:pt x="62879" y="105860"/>
                  </a:cubicBezTo>
                  <a:cubicBezTo>
                    <a:pt x="39141" y="105860"/>
                    <a:pt x="19898" y="86616"/>
                    <a:pt x="19898" y="62879"/>
                  </a:cubicBezTo>
                  <a:cubicBezTo>
                    <a:pt x="19898" y="39141"/>
                    <a:pt x="39141" y="19898"/>
                    <a:pt x="62879" y="19898"/>
                  </a:cubicBezTo>
                  <a:cubicBezTo>
                    <a:pt x="86616" y="19898"/>
                    <a:pt x="105859" y="39141"/>
                    <a:pt x="105859" y="62879"/>
                  </a:cubicBez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00AA9BD7-E9D2-41E6-8EE4-5B0716154BAF}"/>
                </a:ext>
              </a:extLst>
            </p:cNvPr>
            <p:cNvGrpSpPr/>
            <p:nvPr/>
          </p:nvGrpSpPr>
          <p:grpSpPr>
            <a:xfrm>
              <a:off x="3817847" y="3307104"/>
              <a:ext cx="119391" cy="667051"/>
              <a:chOff x="3817847" y="3307104"/>
              <a:chExt cx="119391" cy="667051"/>
            </a:xfrm>
          </p:grpSpPr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1BDE822A-1F03-423C-BCB1-983D2DF37255}"/>
                  </a:ext>
                </a:extLst>
              </p:cNvPr>
              <p:cNvSpPr/>
              <p:nvPr/>
            </p:nvSpPr>
            <p:spPr>
              <a:xfrm>
                <a:off x="3817847" y="3757603"/>
                <a:ext cx="111431" cy="95512"/>
              </a:xfrm>
              <a:custGeom>
                <a:avLst/>
                <a:gdLst>
                  <a:gd name="connsiteX0" fmla="*/ 74022 w 111431"/>
                  <a:gd name="connsiteY0" fmla="*/ 88349 h 95512"/>
                  <a:gd name="connsiteX1" fmla="*/ 72430 w 111431"/>
                  <a:gd name="connsiteY1" fmla="*/ 62879 h 95512"/>
                  <a:gd name="connsiteX2" fmla="*/ 81981 w 111431"/>
                  <a:gd name="connsiteY2" fmla="*/ 59695 h 95512"/>
                  <a:gd name="connsiteX3" fmla="*/ 86757 w 111431"/>
                  <a:gd name="connsiteY3" fmla="*/ 48552 h 95512"/>
                  <a:gd name="connsiteX4" fmla="*/ 83573 w 111431"/>
                  <a:gd name="connsiteY4" fmla="*/ 39001 h 95512"/>
                  <a:gd name="connsiteX5" fmla="*/ 77206 w 111431"/>
                  <a:gd name="connsiteY5" fmla="*/ 35817 h 95512"/>
                  <a:gd name="connsiteX6" fmla="*/ 70838 w 111431"/>
                  <a:gd name="connsiteY6" fmla="*/ 39001 h 95512"/>
                  <a:gd name="connsiteX7" fmla="*/ 66063 w 111431"/>
                  <a:gd name="connsiteY7" fmla="*/ 53328 h 95512"/>
                  <a:gd name="connsiteX8" fmla="*/ 54920 w 111431"/>
                  <a:gd name="connsiteY8" fmla="*/ 78798 h 95512"/>
                  <a:gd name="connsiteX9" fmla="*/ 37409 w 111431"/>
                  <a:gd name="connsiteY9" fmla="*/ 86757 h 95512"/>
                  <a:gd name="connsiteX10" fmla="*/ 24674 w 111431"/>
                  <a:gd name="connsiteY10" fmla="*/ 83573 h 95512"/>
                  <a:gd name="connsiteX11" fmla="*/ 15123 w 111431"/>
                  <a:gd name="connsiteY11" fmla="*/ 72430 h 95512"/>
                  <a:gd name="connsiteX12" fmla="*/ 11939 w 111431"/>
                  <a:gd name="connsiteY12" fmla="*/ 51736 h 95512"/>
                  <a:gd name="connsiteX13" fmla="*/ 18307 w 111431"/>
                  <a:gd name="connsiteY13" fmla="*/ 26266 h 95512"/>
                  <a:gd name="connsiteX14" fmla="*/ 37409 w 111431"/>
                  <a:gd name="connsiteY14" fmla="*/ 15123 h 95512"/>
                  <a:gd name="connsiteX15" fmla="*/ 39001 w 111431"/>
                  <a:gd name="connsiteY15" fmla="*/ 40593 h 95512"/>
                  <a:gd name="connsiteX16" fmla="*/ 31042 w 111431"/>
                  <a:gd name="connsiteY16" fmla="*/ 45368 h 95512"/>
                  <a:gd name="connsiteX17" fmla="*/ 27858 w 111431"/>
                  <a:gd name="connsiteY17" fmla="*/ 54920 h 95512"/>
                  <a:gd name="connsiteX18" fmla="*/ 29450 w 111431"/>
                  <a:gd name="connsiteY18" fmla="*/ 61287 h 95512"/>
                  <a:gd name="connsiteX19" fmla="*/ 34225 w 111431"/>
                  <a:gd name="connsiteY19" fmla="*/ 62879 h 95512"/>
                  <a:gd name="connsiteX20" fmla="*/ 37409 w 111431"/>
                  <a:gd name="connsiteY20" fmla="*/ 61287 h 95512"/>
                  <a:gd name="connsiteX21" fmla="*/ 40593 w 111431"/>
                  <a:gd name="connsiteY21" fmla="*/ 51736 h 95512"/>
                  <a:gd name="connsiteX22" fmla="*/ 48552 w 111431"/>
                  <a:gd name="connsiteY22" fmla="*/ 26266 h 95512"/>
                  <a:gd name="connsiteX23" fmla="*/ 58103 w 111431"/>
                  <a:gd name="connsiteY23" fmla="*/ 15123 h 95512"/>
                  <a:gd name="connsiteX24" fmla="*/ 70838 w 111431"/>
                  <a:gd name="connsiteY24" fmla="*/ 11939 h 95512"/>
                  <a:gd name="connsiteX25" fmla="*/ 86757 w 111431"/>
                  <a:gd name="connsiteY25" fmla="*/ 16715 h 95512"/>
                  <a:gd name="connsiteX26" fmla="*/ 97900 w 111431"/>
                  <a:gd name="connsiteY26" fmla="*/ 29450 h 95512"/>
                  <a:gd name="connsiteX27" fmla="*/ 101084 w 111431"/>
                  <a:gd name="connsiteY27" fmla="*/ 50144 h 95512"/>
                  <a:gd name="connsiteX28" fmla="*/ 93125 w 111431"/>
                  <a:gd name="connsiteY28" fmla="*/ 80390 h 95512"/>
                  <a:gd name="connsiteX29" fmla="*/ 74022 w 111431"/>
                  <a:gd name="connsiteY29" fmla="*/ 88349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1431" h="95512">
                    <a:moveTo>
                      <a:pt x="74022" y="88349"/>
                    </a:moveTo>
                    <a:lnTo>
                      <a:pt x="72430" y="62879"/>
                    </a:lnTo>
                    <a:cubicBezTo>
                      <a:pt x="77206" y="62879"/>
                      <a:pt x="80390" y="61287"/>
                      <a:pt x="81981" y="59695"/>
                    </a:cubicBezTo>
                    <a:cubicBezTo>
                      <a:pt x="85165" y="56512"/>
                      <a:pt x="86757" y="53328"/>
                      <a:pt x="86757" y="48552"/>
                    </a:cubicBezTo>
                    <a:cubicBezTo>
                      <a:pt x="86757" y="45368"/>
                      <a:pt x="85165" y="42185"/>
                      <a:pt x="83573" y="39001"/>
                    </a:cubicBezTo>
                    <a:cubicBezTo>
                      <a:pt x="81981" y="37409"/>
                      <a:pt x="80390" y="35817"/>
                      <a:pt x="77206" y="35817"/>
                    </a:cubicBezTo>
                    <a:cubicBezTo>
                      <a:pt x="75614" y="35817"/>
                      <a:pt x="72430" y="37409"/>
                      <a:pt x="70838" y="39001"/>
                    </a:cubicBezTo>
                    <a:cubicBezTo>
                      <a:pt x="69246" y="40593"/>
                      <a:pt x="67655" y="45368"/>
                      <a:pt x="66063" y="53328"/>
                    </a:cubicBezTo>
                    <a:cubicBezTo>
                      <a:pt x="62879" y="64471"/>
                      <a:pt x="59695" y="74022"/>
                      <a:pt x="54920" y="78798"/>
                    </a:cubicBezTo>
                    <a:cubicBezTo>
                      <a:pt x="50144" y="83573"/>
                      <a:pt x="45368" y="86757"/>
                      <a:pt x="37409" y="86757"/>
                    </a:cubicBezTo>
                    <a:cubicBezTo>
                      <a:pt x="32633" y="86757"/>
                      <a:pt x="29450" y="85165"/>
                      <a:pt x="24674" y="83573"/>
                    </a:cubicBezTo>
                    <a:cubicBezTo>
                      <a:pt x="19898" y="80390"/>
                      <a:pt x="18307" y="77206"/>
                      <a:pt x="15123" y="72430"/>
                    </a:cubicBezTo>
                    <a:cubicBezTo>
                      <a:pt x="13531" y="67655"/>
                      <a:pt x="11939" y="59695"/>
                      <a:pt x="11939" y="51736"/>
                    </a:cubicBezTo>
                    <a:cubicBezTo>
                      <a:pt x="11939" y="40593"/>
                      <a:pt x="13531" y="32633"/>
                      <a:pt x="18307" y="26266"/>
                    </a:cubicBezTo>
                    <a:cubicBezTo>
                      <a:pt x="23082" y="19898"/>
                      <a:pt x="29450" y="16715"/>
                      <a:pt x="37409" y="15123"/>
                    </a:cubicBezTo>
                    <a:lnTo>
                      <a:pt x="39001" y="40593"/>
                    </a:lnTo>
                    <a:cubicBezTo>
                      <a:pt x="35817" y="40593"/>
                      <a:pt x="32633" y="42185"/>
                      <a:pt x="31042" y="45368"/>
                    </a:cubicBezTo>
                    <a:cubicBezTo>
                      <a:pt x="29450" y="46960"/>
                      <a:pt x="27858" y="50144"/>
                      <a:pt x="27858" y="54920"/>
                    </a:cubicBezTo>
                    <a:cubicBezTo>
                      <a:pt x="27858" y="58103"/>
                      <a:pt x="27858" y="59695"/>
                      <a:pt x="29450" y="61287"/>
                    </a:cubicBezTo>
                    <a:cubicBezTo>
                      <a:pt x="31042" y="62879"/>
                      <a:pt x="32633" y="62879"/>
                      <a:pt x="34225" y="62879"/>
                    </a:cubicBezTo>
                    <a:cubicBezTo>
                      <a:pt x="35817" y="62879"/>
                      <a:pt x="37409" y="62879"/>
                      <a:pt x="37409" y="61287"/>
                    </a:cubicBezTo>
                    <a:cubicBezTo>
                      <a:pt x="39001" y="59695"/>
                      <a:pt x="39001" y="56512"/>
                      <a:pt x="40593" y="51736"/>
                    </a:cubicBezTo>
                    <a:cubicBezTo>
                      <a:pt x="43776" y="40593"/>
                      <a:pt x="45368" y="31042"/>
                      <a:pt x="48552" y="26266"/>
                    </a:cubicBezTo>
                    <a:cubicBezTo>
                      <a:pt x="51736" y="21490"/>
                      <a:pt x="54920" y="16715"/>
                      <a:pt x="58103" y="15123"/>
                    </a:cubicBezTo>
                    <a:cubicBezTo>
                      <a:pt x="61287" y="13531"/>
                      <a:pt x="66063" y="11939"/>
                      <a:pt x="70838" y="11939"/>
                    </a:cubicBezTo>
                    <a:cubicBezTo>
                      <a:pt x="77206" y="11939"/>
                      <a:pt x="81981" y="13531"/>
                      <a:pt x="86757" y="16715"/>
                    </a:cubicBezTo>
                    <a:cubicBezTo>
                      <a:pt x="91533" y="19898"/>
                      <a:pt x="94716" y="24674"/>
                      <a:pt x="97900" y="29450"/>
                    </a:cubicBezTo>
                    <a:cubicBezTo>
                      <a:pt x="101084" y="34225"/>
                      <a:pt x="101084" y="42185"/>
                      <a:pt x="101084" y="50144"/>
                    </a:cubicBezTo>
                    <a:cubicBezTo>
                      <a:pt x="101084" y="64471"/>
                      <a:pt x="97900" y="75614"/>
                      <a:pt x="93125" y="80390"/>
                    </a:cubicBezTo>
                    <a:cubicBezTo>
                      <a:pt x="89941" y="83573"/>
                      <a:pt x="81981" y="86757"/>
                      <a:pt x="74022" y="8834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0A5A9827-62BB-465A-B780-8380BED8B2AE}"/>
                  </a:ext>
                </a:extLst>
              </p:cNvPr>
              <p:cNvSpPr/>
              <p:nvPr/>
            </p:nvSpPr>
            <p:spPr>
              <a:xfrm>
                <a:off x="3843317" y="3673234"/>
                <a:ext cx="79594" cy="95512"/>
              </a:xfrm>
              <a:custGeom>
                <a:avLst/>
                <a:gdLst>
                  <a:gd name="connsiteX0" fmla="*/ 51736 w 79593"/>
                  <a:gd name="connsiteY0" fmla="*/ 34225 h 95512"/>
                  <a:gd name="connsiteX1" fmla="*/ 54920 w 79593"/>
                  <a:gd name="connsiteY1" fmla="*/ 11939 h 95512"/>
                  <a:gd name="connsiteX2" fmla="*/ 67655 w 79593"/>
                  <a:gd name="connsiteY2" fmla="*/ 18307 h 95512"/>
                  <a:gd name="connsiteX3" fmla="*/ 75614 w 79593"/>
                  <a:gd name="connsiteY3" fmla="*/ 29450 h 95512"/>
                  <a:gd name="connsiteX4" fmla="*/ 78798 w 79593"/>
                  <a:gd name="connsiteY4" fmla="*/ 46960 h 95512"/>
                  <a:gd name="connsiteX5" fmla="*/ 77206 w 79593"/>
                  <a:gd name="connsiteY5" fmla="*/ 62879 h 95512"/>
                  <a:gd name="connsiteX6" fmla="*/ 70838 w 79593"/>
                  <a:gd name="connsiteY6" fmla="*/ 74022 h 95512"/>
                  <a:gd name="connsiteX7" fmla="*/ 61287 w 79593"/>
                  <a:gd name="connsiteY7" fmla="*/ 81981 h 95512"/>
                  <a:gd name="connsiteX8" fmla="*/ 45368 w 79593"/>
                  <a:gd name="connsiteY8" fmla="*/ 85165 h 95512"/>
                  <a:gd name="connsiteX9" fmla="*/ 29450 w 79593"/>
                  <a:gd name="connsiteY9" fmla="*/ 81981 h 95512"/>
                  <a:gd name="connsiteX10" fmla="*/ 21490 w 79593"/>
                  <a:gd name="connsiteY10" fmla="*/ 75614 h 95512"/>
                  <a:gd name="connsiteX11" fmla="*/ 15123 w 79593"/>
                  <a:gd name="connsiteY11" fmla="*/ 67655 h 95512"/>
                  <a:gd name="connsiteX12" fmla="*/ 11939 w 79593"/>
                  <a:gd name="connsiteY12" fmla="*/ 50144 h 95512"/>
                  <a:gd name="connsiteX13" fmla="*/ 16715 w 79593"/>
                  <a:gd name="connsiteY13" fmla="*/ 26266 h 95512"/>
                  <a:gd name="connsiteX14" fmla="*/ 32633 w 79593"/>
                  <a:gd name="connsiteY14" fmla="*/ 15123 h 95512"/>
                  <a:gd name="connsiteX15" fmla="*/ 35817 w 79593"/>
                  <a:gd name="connsiteY15" fmla="*/ 37409 h 95512"/>
                  <a:gd name="connsiteX16" fmla="*/ 29450 w 79593"/>
                  <a:gd name="connsiteY16" fmla="*/ 40593 h 95512"/>
                  <a:gd name="connsiteX17" fmla="*/ 29450 w 79593"/>
                  <a:gd name="connsiteY17" fmla="*/ 46960 h 95512"/>
                  <a:gd name="connsiteX18" fmla="*/ 34225 w 79593"/>
                  <a:gd name="connsiteY18" fmla="*/ 56511 h 95512"/>
                  <a:gd name="connsiteX19" fmla="*/ 46960 w 79593"/>
                  <a:gd name="connsiteY19" fmla="*/ 59695 h 95512"/>
                  <a:gd name="connsiteX20" fmla="*/ 58103 w 79593"/>
                  <a:gd name="connsiteY20" fmla="*/ 56511 h 95512"/>
                  <a:gd name="connsiteX21" fmla="*/ 62879 w 79593"/>
                  <a:gd name="connsiteY21" fmla="*/ 46960 h 95512"/>
                  <a:gd name="connsiteX22" fmla="*/ 59695 w 79593"/>
                  <a:gd name="connsiteY22" fmla="*/ 39001 h 95512"/>
                  <a:gd name="connsiteX23" fmla="*/ 51736 w 79593"/>
                  <a:gd name="connsiteY23" fmla="*/ 34225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95512">
                    <a:moveTo>
                      <a:pt x="51736" y="34225"/>
                    </a:moveTo>
                    <a:lnTo>
                      <a:pt x="54920" y="11939"/>
                    </a:lnTo>
                    <a:cubicBezTo>
                      <a:pt x="59695" y="13531"/>
                      <a:pt x="64471" y="15123"/>
                      <a:pt x="67655" y="18307"/>
                    </a:cubicBezTo>
                    <a:cubicBezTo>
                      <a:pt x="70838" y="21490"/>
                      <a:pt x="74022" y="24674"/>
                      <a:pt x="75614" y="29450"/>
                    </a:cubicBezTo>
                    <a:cubicBezTo>
                      <a:pt x="77206" y="34225"/>
                      <a:pt x="78798" y="39001"/>
                      <a:pt x="78798" y="46960"/>
                    </a:cubicBezTo>
                    <a:cubicBezTo>
                      <a:pt x="78798" y="53328"/>
                      <a:pt x="78798" y="59695"/>
                      <a:pt x="77206" y="62879"/>
                    </a:cubicBezTo>
                    <a:cubicBezTo>
                      <a:pt x="75614" y="67655"/>
                      <a:pt x="74022" y="70838"/>
                      <a:pt x="70838" y="74022"/>
                    </a:cubicBezTo>
                    <a:cubicBezTo>
                      <a:pt x="67655" y="77206"/>
                      <a:pt x="64471" y="80389"/>
                      <a:pt x="61287" y="81981"/>
                    </a:cubicBezTo>
                    <a:cubicBezTo>
                      <a:pt x="56511" y="83573"/>
                      <a:pt x="51736" y="85165"/>
                      <a:pt x="45368" y="85165"/>
                    </a:cubicBezTo>
                    <a:cubicBezTo>
                      <a:pt x="39001" y="85165"/>
                      <a:pt x="34225" y="83573"/>
                      <a:pt x="29450" y="81981"/>
                    </a:cubicBezTo>
                    <a:cubicBezTo>
                      <a:pt x="26266" y="80389"/>
                      <a:pt x="23082" y="78798"/>
                      <a:pt x="21490" y="75614"/>
                    </a:cubicBezTo>
                    <a:cubicBezTo>
                      <a:pt x="18307" y="72430"/>
                      <a:pt x="16715" y="69246"/>
                      <a:pt x="15123" y="67655"/>
                    </a:cubicBezTo>
                    <a:cubicBezTo>
                      <a:pt x="13531" y="62879"/>
                      <a:pt x="11939" y="56511"/>
                      <a:pt x="11939" y="50144"/>
                    </a:cubicBezTo>
                    <a:cubicBezTo>
                      <a:pt x="11939" y="40593"/>
                      <a:pt x="13531" y="32633"/>
                      <a:pt x="16715" y="26266"/>
                    </a:cubicBezTo>
                    <a:cubicBezTo>
                      <a:pt x="19898" y="21490"/>
                      <a:pt x="26266" y="16715"/>
                      <a:pt x="32633" y="15123"/>
                    </a:cubicBezTo>
                    <a:lnTo>
                      <a:pt x="35817" y="37409"/>
                    </a:lnTo>
                    <a:cubicBezTo>
                      <a:pt x="32633" y="37409"/>
                      <a:pt x="31041" y="39001"/>
                      <a:pt x="29450" y="40593"/>
                    </a:cubicBezTo>
                    <a:cubicBezTo>
                      <a:pt x="29450" y="42185"/>
                      <a:pt x="29450" y="43776"/>
                      <a:pt x="29450" y="46960"/>
                    </a:cubicBezTo>
                    <a:cubicBezTo>
                      <a:pt x="29450" y="51736"/>
                      <a:pt x="31041" y="54920"/>
                      <a:pt x="34225" y="56511"/>
                    </a:cubicBezTo>
                    <a:cubicBezTo>
                      <a:pt x="37409" y="59695"/>
                      <a:pt x="42185" y="59695"/>
                      <a:pt x="46960" y="59695"/>
                    </a:cubicBezTo>
                    <a:cubicBezTo>
                      <a:pt x="51736" y="59695"/>
                      <a:pt x="56511" y="58103"/>
                      <a:pt x="58103" y="56511"/>
                    </a:cubicBezTo>
                    <a:cubicBezTo>
                      <a:pt x="61287" y="53328"/>
                      <a:pt x="62879" y="50144"/>
                      <a:pt x="62879" y="46960"/>
                    </a:cubicBezTo>
                    <a:cubicBezTo>
                      <a:pt x="62879" y="43776"/>
                      <a:pt x="61287" y="40593"/>
                      <a:pt x="59695" y="39001"/>
                    </a:cubicBezTo>
                    <a:cubicBezTo>
                      <a:pt x="58103" y="37409"/>
                      <a:pt x="56511" y="35817"/>
                      <a:pt x="51736" y="3422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086125E7-C9A2-462B-86F9-E0DE7C4E8A8F}"/>
                  </a:ext>
                </a:extLst>
              </p:cNvPr>
              <p:cNvSpPr/>
              <p:nvPr/>
            </p:nvSpPr>
            <p:spPr>
              <a:xfrm>
                <a:off x="3821031" y="3636621"/>
                <a:ext cx="111431" cy="47756"/>
              </a:xfrm>
              <a:custGeom>
                <a:avLst/>
                <a:gdLst>
                  <a:gd name="connsiteX0" fmla="*/ 11939 w 111431"/>
                  <a:gd name="connsiteY0" fmla="*/ 35817 h 47756"/>
                  <a:gd name="connsiteX1" fmla="*/ 11939 w 111431"/>
                  <a:gd name="connsiteY1" fmla="*/ 11939 h 47756"/>
                  <a:gd name="connsiteX2" fmla="*/ 27858 w 111431"/>
                  <a:gd name="connsiteY2" fmla="*/ 11939 h 47756"/>
                  <a:gd name="connsiteX3" fmla="*/ 27858 w 111431"/>
                  <a:gd name="connsiteY3" fmla="*/ 35817 h 47756"/>
                  <a:gd name="connsiteX4" fmla="*/ 11939 w 111431"/>
                  <a:gd name="connsiteY4" fmla="*/ 35817 h 47756"/>
                  <a:gd name="connsiteX5" fmla="*/ 35817 w 111431"/>
                  <a:gd name="connsiteY5" fmla="*/ 35817 h 47756"/>
                  <a:gd name="connsiteX6" fmla="*/ 35817 w 111431"/>
                  <a:gd name="connsiteY6" fmla="*/ 11939 h 47756"/>
                  <a:gd name="connsiteX7" fmla="*/ 99492 w 111431"/>
                  <a:gd name="connsiteY7" fmla="*/ 11939 h 47756"/>
                  <a:gd name="connsiteX8" fmla="*/ 99492 w 111431"/>
                  <a:gd name="connsiteY8" fmla="*/ 35817 h 47756"/>
                  <a:gd name="connsiteX9" fmla="*/ 35817 w 111431"/>
                  <a:gd name="connsiteY9" fmla="*/ 35817 h 47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431" h="47756">
                    <a:moveTo>
                      <a:pt x="11939" y="35817"/>
                    </a:moveTo>
                    <a:lnTo>
                      <a:pt x="11939" y="11939"/>
                    </a:lnTo>
                    <a:lnTo>
                      <a:pt x="27858" y="11939"/>
                    </a:lnTo>
                    <a:lnTo>
                      <a:pt x="27858" y="35817"/>
                    </a:lnTo>
                    <a:lnTo>
                      <a:pt x="11939" y="35817"/>
                    </a:lnTo>
                    <a:close/>
                    <a:moveTo>
                      <a:pt x="35817" y="35817"/>
                    </a:moveTo>
                    <a:lnTo>
                      <a:pt x="35817" y="11939"/>
                    </a:lnTo>
                    <a:lnTo>
                      <a:pt x="99492" y="11939"/>
                    </a:lnTo>
                    <a:lnTo>
                      <a:pt x="99492" y="35817"/>
                    </a:lnTo>
                    <a:lnTo>
                      <a:pt x="35817" y="35817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4B8E0733-2EA4-4E40-B4AA-46F0615D1897}"/>
                  </a:ext>
                </a:extLst>
              </p:cNvPr>
              <p:cNvSpPr/>
              <p:nvPr/>
            </p:nvSpPr>
            <p:spPr>
              <a:xfrm>
                <a:off x="3844909" y="3550660"/>
                <a:ext cx="79594" cy="79594"/>
              </a:xfrm>
              <a:custGeom>
                <a:avLst/>
                <a:gdLst>
                  <a:gd name="connsiteX0" fmla="*/ 50144 w 79593"/>
                  <a:gd name="connsiteY0" fmla="*/ 13531 h 79593"/>
                  <a:gd name="connsiteX1" fmla="*/ 50144 w 79593"/>
                  <a:gd name="connsiteY1" fmla="*/ 61287 h 79593"/>
                  <a:gd name="connsiteX2" fmla="*/ 58103 w 79593"/>
                  <a:gd name="connsiteY2" fmla="*/ 58103 h 79593"/>
                  <a:gd name="connsiteX3" fmla="*/ 62879 w 79593"/>
                  <a:gd name="connsiteY3" fmla="*/ 48552 h 79593"/>
                  <a:gd name="connsiteX4" fmla="*/ 61287 w 79593"/>
                  <a:gd name="connsiteY4" fmla="*/ 42185 h 79593"/>
                  <a:gd name="connsiteX5" fmla="*/ 56511 w 79593"/>
                  <a:gd name="connsiteY5" fmla="*/ 37409 h 79593"/>
                  <a:gd name="connsiteX6" fmla="*/ 58103 w 79593"/>
                  <a:gd name="connsiteY6" fmla="*/ 13531 h 79593"/>
                  <a:gd name="connsiteX7" fmla="*/ 72430 w 79593"/>
                  <a:gd name="connsiteY7" fmla="*/ 26266 h 79593"/>
                  <a:gd name="connsiteX8" fmla="*/ 77206 w 79593"/>
                  <a:gd name="connsiteY8" fmla="*/ 48552 h 79593"/>
                  <a:gd name="connsiteX9" fmla="*/ 74022 w 79593"/>
                  <a:gd name="connsiteY9" fmla="*/ 67655 h 79593"/>
                  <a:gd name="connsiteX10" fmla="*/ 62879 w 79593"/>
                  <a:gd name="connsiteY10" fmla="*/ 78798 h 79593"/>
                  <a:gd name="connsiteX11" fmla="*/ 45368 w 79593"/>
                  <a:gd name="connsiteY11" fmla="*/ 83573 h 79593"/>
                  <a:gd name="connsiteX12" fmla="*/ 21490 w 79593"/>
                  <a:gd name="connsiteY12" fmla="*/ 74022 h 79593"/>
                  <a:gd name="connsiteX13" fmla="*/ 11939 w 79593"/>
                  <a:gd name="connsiteY13" fmla="*/ 48552 h 79593"/>
                  <a:gd name="connsiteX14" fmla="*/ 16715 w 79593"/>
                  <a:gd name="connsiteY14" fmla="*/ 27858 h 79593"/>
                  <a:gd name="connsiteX15" fmla="*/ 27858 w 79593"/>
                  <a:gd name="connsiteY15" fmla="*/ 16715 h 79593"/>
                  <a:gd name="connsiteX16" fmla="*/ 48552 w 79593"/>
                  <a:gd name="connsiteY16" fmla="*/ 11939 h 79593"/>
                  <a:gd name="connsiteX17" fmla="*/ 50144 w 79593"/>
                  <a:gd name="connsiteY17" fmla="*/ 11939 h 79593"/>
                  <a:gd name="connsiteX18" fmla="*/ 39001 w 79593"/>
                  <a:gd name="connsiteY18" fmla="*/ 37409 h 79593"/>
                  <a:gd name="connsiteX19" fmla="*/ 29450 w 79593"/>
                  <a:gd name="connsiteY19" fmla="*/ 40593 h 79593"/>
                  <a:gd name="connsiteX20" fmla="*/ 26266 w 79593"/>
                  <a:gd name="connsiteY20" fmla="*/ 48552 h 79593"/>
                  <a:gd name="connsiteX21" fmla="*/ 31042 w 79593"/>
                  <a:gd name="connsiteY21" fmla="*/ 58103 h 79593"/>
                  <a:gd name="connsiteX22" fmla="*/ 39001 w 79593"/>
                  <a:gd name="connsiteY22" fmla="*/ 61287 h 79593"/>
                  <a:gd name="connsiteX23" fmla="*/ 39001 w 79593"/>
                  <a:gd name="connsiteY23" fmla="*/ 37409 h 7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79593">
                    <a:moveTo>
                      <a:pt x="50144" y="13531"/>
                    </a:moveTo>
                    <a:lnTo>
                      <a:pt x="50144" y="61287"/>
                    </a:lnTo>
                    <a:cubicBezTo>
                      <a:pt x="53328" y="61287"/>
                      <a:pt x="56511" y="59695"/>
                      <a:pt x="58103" y="58103"/>
                    </a:cubicBezTo>
                    <a:cubicBezTo>
                      <a:pt x="61287" y="56511"/>
                      <a:pt x="62879" y="53328"/>
                      <a:pt x="62879" y="48552"/>
                    </a:cubicBezTo>
                    <a:cubicBezTo>
                      <a:pt x="62879" y="46960"/>
                      <a:pt x="62879" y="43776"/>
                      <a:pt x="61287" y="42185"/>
                    </a:cubicBezTo>
                    <a:cubicBezTo>
                      <a:pt x="61287" y="40593"/>
                      <a:pt x="59695" y="39001"/>
                      <a:pt x="56511" y="37409"/>
                    </a:cubicBezTo>
                    <a:lnTo>
                      <a:pt x="58103" y="13531"/>
                    </a:lnTo>
                    <a:cubicBezTo>
                      <a:pt x="64471" y="16715"/>
                      <a:pt x="69246" y="21490"/>
                      <a:pt x="72430" y="26266"/>
                    </a:cubicBezTo>
                    <a:cubicBezTo>
                      <a:pt x="75614" y="31042"/>
                      <a:pt x="77206" y="39001"/>
                      <a:pt x="77206" y="48552"/>
                    </a:cubicBezTo>
                    <a:cubicBezTo>
                      <a:pt x="77206" y="56511"/>
                      <a:pt x="75614" y="62879"/>
                      <a:pt x="74022" y="67655"/>
                    </a:cubicBezTo>
                    <a:cubicBezTo>
                      <a:pt x="72430" y="72430"/>
                      <a:pt x="67655" y="77206"/>
                      <a:pt x="62879" y="78798"/>
                    </a:cubicBezTo>
                    <a:cubicBezTo>
                      <a:pt x="58103" y="81981"/>
                      <a:pt x="51736" y="83573"/>
                      <a:pt x="45368" y="83573"/>
                    </a:cubicBezTo>
                    <a:cubicBezTo>
                      <a:pt x="35817" y="83573"/>
                      <a:pt x="27858" y="80390"/>
                      <a:pt x="21490" y="74022"/>
                    </a:cubicBezTo>
                    <a:cubicBezTo>
                      <a:pt x="15123" y="67655"/>
                      <a:pt x="11939" y="59695"/>
                      <a:pt x="11939" y="48552"/>
                    </a:cubicBezTo>
                    <a:cubicBezTo>
                      <a:pt x="11939" y="39001"/>
                      <a:pt x="13531" y="32633"/>
                      <a:pt x="16715" y="27858"/>
                    </a:cubicBezTo>
                    <a:cubicBezTo>
                      <a:pt x="19898" y="23082"/>
                      <a:pt x="23082" y="18306"/>
                      <a:pt x="27858" y="16715"/>
                    </a:cubicBezTo>
                    <a:cubicBezTo>
                      <a:pt x="32633" y="13531"/>
                      <a:pt x="39001" y="11939"/>
                      <a:pt x="48552" y="11939"/>
                    </a:cubicBezTo>
                    <a:lnTo>
                      <a:pt x="50144" y="11939"/>
                    </a:lnTo>
                    <a:close/>
                    <a:moveTo>
                      <a:pt x="39001" y="37409"/>
                    </a:moveTo>
                    <a:cubicBezTo>
                      <a:pt x="34225" y="37409"/>
                      <a:pt x="31042" y="39001"/>
                      <a:pt x="29450" y="40593"/>
                    </a:cubicBezTo>
                    <a:cubicBezTo>
                      <a:pt x="27858" y="42185"/>
                      <a:pt x="26266" y="45368"/>
                      <a:pt x="26266" y="48552"/>
                    </a:cubicBezTo>
                    <a:cubicBezTo>
                      <a:pt x="26266" y="51736"/>
                      <a:pt x="27858" y="54920"/>
                      <a:pt x="31042" y="58103"/>
                    </a:cubicBezTo>
                    <a:cubicBezTo>
                      <a:pt x="32633" y="59695"/>
                      <a:pt x="35817" y="61287"/>
                      <a:pt x="39001" y="61287"/>
                    </a:cubicBezTo>
                    <a:lnTo>
                      <a:pt x="39001" y="3740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9F70616A-072C-4083-AE73-38DC408E84F1}"/>
                  </a:ext>
                </a:extLst>
              </p:cNvPr>
              <p:cNvSpPr/>
              <p:nvPr/>
            </p:nvSpPr>
            <p:spPr>
              <a:xfrm>
                <a:off x="3841726" y="3474250"/>
                <a:ext cx="79594" cy="79594"/>
              </a:xfrm>
              <a:custGeom>
                <a:avLst/>
                <a:gdLst>
                  <a:gd name="connsiteX0" fmla="*/ 15123 w 79593"/>
                  <a:gd name="connsiteY0" fmla="*/ 78798 h 79593"/>
                  <a:gd name="connsiteX1" fmla="*/ 15123 w 79593"/>
                  <a:gd name="connsiteY1" fmla="*/ 56511 h 79593"/>
                  <a:gd name="connsiteX2" fmla="*/ 24674 w 79593"/>
                  <a:gd name="connsiteY2" fmla="*/ 56511 h 79593"/>
                  <a:gd name="connsiteX3" fmla="*/ 15123 w 79593"/>
                  <a:gd name="connsiteY3" fmla="*/ 46960 h 79593"/>
                  <a:gd name="connsiteX4" fmla="*/ 11939 w 79593"/>
                  <a:gd name="connsiteY4" fmla="*/ 34225 h 79593"/>
                  <a:gd name="connsiteX5" fmla="*/ 18307 w 79593"/>
                  <a:gd name="connsiteY5" fmla="*/ 18306 h 79593"/>
                  <a:gd name="connsiteX6" fmla="*/ 37409 w 79593"/>
                  <a:gd name="connsiteY6" fmla="*/ 11939 h 79593"/>
                  <a:gd name="connsiteX7" fmla="*/ 78798 w 79593"/>
                  <a:gd name="connsiteY7" fmla="*/ 11939 h 79593"/>
                  <a:gd name="connsiteX8" fmla="*/ 78798 w 79593"/>
                  <a:gd name="connsiteY8" fmla="*/ 35817 h 79593"/>
                  <a:gd name="connsiteX9" fmla="*/ 43776 w 79593"/>
                  <a:gd name="connsiteY9" fmla="*/ 35817 h 79593"/>
                  <a:gd name="connsiteX10" fmla="*/ 35817 w 79593"/>
                  <a:gd name="connsiteY10" fmla="*/ 37409 h 79593"/>
                  <a:gd name="connsiteX11" fmla="*/ 32633 w 79593"/>
                  <a:gd name="connsiteY11" fmla="*/ 43776 h 79593"/>
                  <a:gd name="connsiteX12" fmla="*/ 35817 w 79593"/>
                  <a:gd name="connsiteY12" fmla="*/ 50144 h 79593"/>
                  <a:gd name="connsiteX13" fmla="*/ 46960 w 79593"/>
                  <a:gd name="connsiteY13" fmla="*/ 53328 h 79593"/>
                  <a:gd name="connsiteX14" fmla="*/ 78798 w 79593"/>
                  <a:gd name="connsiteY14" fmla="*/ 53328 h 79593"/>
                  <a:gd name="connsiteX15" fmla="*/ 78798 w 79593"/>
                  <a:gd name="connsiteY15" fmla="*/ 77206 h 79593"/>
                  <a:gd name="connsiteX16" fmla="*/ 15123 w 79593"/>
                  <a:gd name="connsiteY16" fmla="*/ 77206 h 7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9593" h="79593">
                    <a:moveTo>
                      <a:pt x="15123" y="78798"/>
                    </a:moveTo>
                    <a:lnTo>
                      <a:pt x="15123" y="56511"/>
                    </a:lnTo>
                    <a:lnTo>
                      <a:pt x="24674" y="56511"/>
                    </a:lnTo>
                    <a:cubicBezTo>
                      <a:pt x="19898" y="53328"/>
                      <a:pt x="16715" y="50144"/>
                      <a:pt x="15123" y="46960"/>
                    </a:cubicBezTo>
                    <a:cubicBezTo>
                      <a:pt x="13531" y="43776"/>
                      <a:pt x="11939" y="39001"/>
                      <a:pt x="11939" y="34225"/>
                    </a:cubicBezTo>
                    <a:cubicBezTo>
                      <a:pt x="11939" y="27858"/>
                      <a:pt x="13531" y="23082"/>
                      <a:pt x="18307" y="18306"/>
                    </a:cubicBezTo>
                    <a:cubicBezTo>
                      <a:pt x="23082" y="13531"/>
                      <a:pt x="27858" y="11939"/>
                      <a:pt x="37409" y="11939"/>
                    </a:cubicBezTo>
                    <a:lnTo>
                      <a:pt x="78798" y="11939"/>
                    </a:lnTo>
                    <a:lnTo>
                      <a:pt x="78798" y="35817"/>
                    </a:lnTo>
                    <a:lnTo>
                      <a:pt x="43776" y="35817"/>
                    </a:lnTo>
                    <a:cubicBezTo>
                      <a:pt x="40593" y="35817"/>
                      <a:pt x="37409" y="35817"/>
                      <a:pt x="35817" y="37409"/>
                    </a:cubicBezTo>
                    <a:cubicBezTo>
                      <a:pt x="34225" y="39001"/>
                      <a:pt x="32633" y="40593"/>
                      <a:pt x="32633" y="43776"/>
                    </a:cubicBezTo>
                    <a:cubicBezTo>
                      <a:pt x="32633" y="46960"/>
                      <a:pt x="34225" y="48552"/>
                      <a:pt x="35817" y="50144"/>
                    </a:cubicBezTo>
                    <a:cubicBezTo>
                      <a:pt x="37409" y="51736"/>
                      <a:pt x="42185" y="53328"/>
                      <a:pt x="46960" y="53328"/>
                    </a:cubicBezTo>
                    <a:lnTo>
                      <a:pt x="78798" y="53328"/>
                    </a:lnTo>
                    <a:lnTo>
                      <a:pt x="78798" y="77206"/>
                    </a:lnTo>
                    <a:lnTo>
                      <a:pt x="15123" y="77206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DC96D7A3-0025-4868-9A9B-C1C0B2B5192A}"/>
                  </a:ext>
                </a:extLst>
              </p:cNvPr>
              <p:cNvSpPr/>
              <p:nvPr/>
            </p:nvSpPr>
            <p:spPr>
              <a:xfrm>
                <a:off x="3844909" y="3389881"/>
                <a:ext cx="79594" cy="95512"/>
              </a:xfrm>
              <a:custGeom>
                <a:avLst/>
                <a:gdLst>
                  <a:gd name="connsiteX0" fmla="*/ 50144 w 79593"/>
                  <a:gd name="connsiteY0" fmla="*/ 34225 h 95512"/>
                  <a:gd name="connsiteX1" fmla="*/ 53328 w 79593"/>
                  <a:gd name="connsiteY1" fmla="*/ 11939 h 95512"/>
                  <a:gd name="connsiteX2" fmla="*/ 66063 w 79593"/>
                  <a:gd name="connsiteY2" fmla="*/ 18307 h 95512"/>
                  <a:gd name="connsiteX3" fmla="*/ 74022 w 79593"/>
                  <a:gd name="connsiteY3" fmla="*/ 29450 h 95512"/>
                  <a:gd name="connsiteX4" fmla="*/ 77206 w 79593"/>
                  <a:gd name="connsiteY4" fmla="*/ 46960 h 95512"/>
                  <a:gd name="connsiteX5" fmla="*/ 75614 w 79593"/>
                  <a:gd name="connsiteY5" fmla="*/ 62879 h 95512"/>
                  <a:gd name="connsiteX6" fmla="*/ 69246 w 79593"/>
                  <a:gd name="connsiteY6" fmla="*/ 74022 h 95512"/>
                  <a:gd name="connsiteX7" fmla="*/ 59695 w 79593"/>
                  <a:gd name="connsiteY7" fmla="*/ 81981 h 95512"/>
                  <a:gd name="connsiteX8" fmla="*/ 45368 w 79593"/>
                  <a:gd name="connsiteY8" fmla="*/ 85165 h 95512"/>
                  <a:gd name="connsiteX9" fmla="*/ 29450 w 79593"/>
                  <a:gd name="connsiteY9" fmla="*/ 81981 h 95512"/>
                  <a:gd name="connsiteX10" fmla="*/ 21490 w 79593"/>
                  <a:gd name="connsiteY10" fmla="*/ 75614 h 95512"/>
                  <a:gd name="connsiteX11" fmla="*/ 15123 w 79593"/>
                  <a:gd name="connsiteY11" fmla="*/ 67655 h 95512"/>
                  <a:gd name="connsiteX12" fmla="*/ 11939 w 79593"/>
                  <a:gd name="connsiteY12" fmla="*/ 50144 h 95512"/>
                  <a:gd name="connsiteX13" fmla="*/ 16715 w 79593"/>
                  <a:gd name="connsiteY13" fmla="*/ 26266 h 95512"/>
                  <a:gd name="connsiteX14" fmla="*/ 32633 w 79593"/>
                  <a:gd name="connsiteY14" fmla="*/ 15123 h 95512"/>
                  <a:gd name="connsiteX15" fmla="*/ 35817 w 79593"/>
                  <a:gd name="connsiteY15" fmla="*/ 37409 h 95512"/>
                  <a:gd name="connsiteX16" fmla="*/ 29450 w 79593"/>
                  <a:gd name="connsiteY16" fmla="*/ 40593 h 95512"/>
                  <a:gd name="connsiteX17" fmla="*/ 27858 w 79593"/>
                  <a:gd name="connsiteY17" fmla="*/ 46960 h 95512"/>
                  <a:gd name="connsiteX18" fmla="*/ 32633 w 79593"/>
                  <a:gd name="connsiteY18" fmla="*/ 56512 h 95512"/>
                  <a:gd name="connsiteX19" fmla="*/ 45368 w 79593"/>
                  <a:gd name="connsiteY19" fmla="*/ 59695 h 95512"/>
                  <a:gd name="connsiteX20" fmla="*/ 56511 w 79593"/>
                  <a:gd name="connsiteY20" fmla="*/ 56512 h 95512"/>
                  <a:gd name="connsiteX21" fmla="*/ 61287 w 79593"/>
                  <a:gd name="connsiteY21" fmla="*/ 46960 h 95512"/>
                  <a:gd name="connsiteX22" fmla="*/ 58103 w 79593"/>
                  <a:gd name="connsiteY22" fmla="*/ 39001 h 95512"/>
                  <a:gd name="connsiteX23" fmla="*/ 50144 w 79593"/>
                  <a:gd name="connsiteY23" fmla="*/ 34225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95512">
                    <a:moveTo>
                      <a:pt x="50144" y="34225"/>
                    </a:moveTo>
                    <a:lnTo>
                      <a:pt x="53328" y="11939"/>
                    </a:lnTo>
                    <a:cubicBezTo>
                      <a:pt x="58103" y="13531"/>
                      <a:pt x="62879" y="15123"/>
                      <a:pt x="66063" y="18307"/>
                    </a:cubicBezTo>
                    <a:cubicBezTo>
                      <a:pt x="69246" y="21490"/>
                      <a:pt x="72430" y="24674"/>
                      <a:pt x="74022" y="29450"/>
                    </a:cubicBezTo>
                    <a:cubicBezTo>
                      <a:pt x="75614" y="34225"/>
                      <a:pt x="77206" y="39001"/>
                      <a:pt x="77206" y="46960"/>
                    </a:cubicBezTo>
                    <a:cubicBezTo>
                      <a:pt x="77206" y="53328"/>
                      <a:pt x="77206" y="59695"/>
                      <a:pt x="75614" y="62879"/>
                    </a:cubicBezTo>
                    <a:cubicBezTo>
                      <a:pt x="74022" y="67655"/>
                      <a:pt x="72430" y="70838"/>
                      <a:pt x="69246" y="74022"/>
                    </a:cubicBezTo>
                    <a:cubicBezTo>
                      <a:pt x="66063" y="77206"/>
                      <a:pt x="62879" y="80390"/>
                      <a:pt x="59695" y="81981"/>
                    </a:cubicBezTo>
                    <a:cubicBezTo>
                      <a:pt x="56511" y="83573"/>
                      <a:pt x="51736" y="85165"/>
                      <a:pt x="45368" y="85165"/>
                    </a:cubicBezTo>
                    <a:cubicBezTo>
                      <a:pt x="39001" y="85165"/>
                      <a:pt x="34225" y="83573"/>
                      <a:pt x="29450" y="81981"/>
                    </a:cubicBezTo>
                    <a:cubicBezTo>
                      <a:pt x="26266" y="80390"/>
                      <a:pt x="23082" y="78798"/>
                      <a:pt x="21490" y="75614"/>
                    </a:cubicBezTo>
                    <a:cubicBezTo>
                      <a:pt x="18307" y="72430"/>
                      <a:pt x="16715" y="69246"/>
                      <a:pt x="15123" y="67655"/>
                    </a:cubicBezTo>
                    <a:cubicBezTo>
                      <a:pt x="13531" y="62879"/>
                      <a:pt x="11939" y="56512"/>
                      <a:pt x="11939" y="50144"/>
                    </a:cubicBezTo>
                    <a:cubicBezTo>
                      <a:pt x="11939" y="40593"/>
                      <a:pt x="13531" y="32633"/>
                      <a:pt x="16715" y="26266"/>
                    </a:cubicBezTo>
                    <a:cubicBezTo>
                      <a:pt x="19898" y="21490"/>
                      <a:pt x="26266" y="16715"/>
                      <a:pt x="32633" y="15123"/>
                    </a:cubicBezTo>
                    <a:lnTo>
                      <a:pt x="35817" y="37409"/>
                    </a:lnTo>
                    <a:cubicBezTo>
                      <a:pt x="32633" y="37409"/>
                      <a:pt x="31042" y="39001"/>
                      <a:pt x="29450" y="40593"/>
                    </a:cubicBezTo>
                    <a:cubicBezTo>
                      <a:pt x="27858" y="40593"/>
                      <a:pt x="27858" y="43776"/>
                      <a:pt x="27858" y="46960"/>
                    </a:cubicBezTo>
                    <a:cubicBezTo>
                      <a:pt x="27858" y="51736"/>
                      <a:pt x="29450" y="54920"/>
                      <a:pt x="32633" y="56512"/>
                    </a:cubicBezTo>
                    <a:cubicBezTo>
                      <a:pt x="35817" y="59695"/>
                      <a:pt x="40593" y="59695"/>
                      <a:pt x="45368" y="59695"/>
                    </a:cubicBezTo>
                    <a:cubicBezTo>
                      <a:pt x="50144" y="59695"/>
                      <a:pt x="54920" y="58103"/>
                      <a:pt x="56511" y="56512"/>
                    </a:cubicBezTo>
                    <a:cubicBezTo>
                      <a:pt x="59695" y="53328"/>
                      <a:pt x="61287" y="50144"/>
                      <a:pt x="61287" y="46960"/>
                    </a:cubicBezTo>
                    <a:cubicBezTo>
                      <a:pt x="61287" y="43776"/>
                      <a:pt x="59695" y="40593"/>
                      <a:pt x="58103" y="39001"/>
                    </a:cubicBezTo>
                    <a:cubicBezTo>
                      <a:pt x="56511" y="37409"/>
                      <a:pt x="54920" y="35817"/>
                      <a:pt x="50144" y="3422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917BF990-02EF-4636-BE84-6E972737273B}"/>
                  </a:ext>
                </a:extLst>
              </p:cNvPr>
              <p:cNvSpPr/>
              <p:nvPr/>
            </p:nvSpPr>
            <p:spPr>
              <a:xfrm>
                <a:off x="3844909" y="3307104"/>
                <a:ext cx="79594" cy="95512"/>
              </a:xfrm>
              <a:custGeom>
                <a:avLst/>
                <a:gdLst>
                  <a:gd name="connsiteX0" fmla="*/ 50144 w 79593"/>
                  <a:gd name="connsiteY0" fmla="*/ 13531 h 95512"/>
                  <a:gd name="connsiteX1" fmla="*/ 50144 w 79593"/>
                  <a:gd name="connsiteY1" fmla="*/ 61287 h 95512"/>
                  <a:gd name="connsiteX2" fmla="*/ 58103 w 79593"/>
                  <a:gd name="connsiteY2" fmla="*/ 58103 h 95512"/>
                  <a:gd name="connsiteX3" fmla="*/ 62879 w 79593"/>
                  <a:gd name="connsiteY3" fmla="*/ 48552 h 95512"/>
                  <a:gd name="connsiteX4" fmla="*/ 61287 w 79593"/>
                  <a:gd name="connsiteY4" fmla="*/ 42185 h 95512"/>
                  <a:gd name="connsiteX5" fmla="*/ 56511 w 79593"/>
                  <a:gd name="connsiteY5" fmla="*/ 37409 h 95512"/>
                  <a:gd name="connsiteX6" fmla="*/ 58103 w 79593"/>
                  <a:gd name="connsiteY6" fmla="*/ 13531 h 95512"/>
                  <a:gd name="connsiteX7" fmla="*/ 72430 w 79593"/>
                  <a:gd name="connsiteY7" fmla="*/ 26266 h 95512"/>
                  <a:gd name="connsiteX8" fmla="*/ 77206 w 79593"/>
                  <a:gd name="connsiteY8" fmla="*/ 48552 h 95512"/>
                  <a:gd name="connsiteX9" fmla="*/ 74022 w 79593"/>
                  <a:gd name="connsiteY9" fmla="*/ 67655 h 95512"/>
                  <a:gd name="connsiteX10" fmla="*/ 62879 w 79593"/>
                  <a:gd name="connsiteY10" fmla="*/ 78798 h 95512"/>
                  <a:gd name="connsiteX11" fmla="*/ 45368 w 79593"/>
                  <a:gd name="connsiteY11" fmla="*/ 83573 h 95512"/>
                  <a:gd name="connsiteX12" fmla="*/ 21490 w 79593"/>
                  <a:gd name="connsiteY12" fmla="*/ 74022 h 95512"/>
                  <a:gd name="connsiteX13" fmla="*/ 11939 w 79593"/>
                  <a:gd name="connsiteY13" fmla="*/ 48552 h 95512"/>
                  <a:gd name="connsiteX14" fmla="*/ 16715 w 79593"/>
                  <a:gd name="connsiteY14" fmla="*/ 27858 h 95512"/>
                  <a:gd name="connsiteX15" fmla="*/ 27858 w 79593"/>
                  <a:gd name="connsiteY15" fmla="*/ 16715 h 95512"/>
                  <a:gd name="connsiteX16" fmla="*/ 48552 w 79593"/>
                  <a:gd name="connsiteY16" fmla="*/ 11939 h 95512"/>
                  <a:gd name="connsiteX17" fmla="*/ 50144 w 79593"/>
                  <a:gd name="connsiteY17" fmla="*/ 11939 h 95512"/>
                  <a:gd name="connsiteX18" fmla="*/ 39001 w 79593"/>
                  <a:gd name="connsiteY18" fmla="*/ 37409 h 95512"/>
                  <a:gd name="connsiteX19" fmla="*/ 29450 w 79593"/>
                  <a:gd name="connsiteY19" fmla="*/ 40593 h 95512"/>
                  <a:gd name="connsiteX20" fmla="*/ 26266 w 79593"/>
                  <a:gd name="connsiteY20" fmla="*/ 48552 h 95512"/>
                  <a:gd name="connsiteX21" fmla="*/ 31042 w 79593"/>
                  <a:gd name="connsiteY21" fmla="*/ 58103 h 95512"/>
                  <a:gd name="connsiteX22" fmla="*/ 39001 w 79593"/>
                  <a:gd name="connsiteY22" fmla="*/ 61287 h 95512"/>
                  <a:gd name="connsiteX23" fmla="*/ 39001 w 79593"/>
                  <a:gd name="connsiteY23" fmla="*/ 37409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95512">
                    <a:moveTo>
                      <a:pt x="50144" y="13531"/>
                    </a:moveTo>
                    <a:lnTo>
                      <a:pt x="50144" y="61287"/>
                    </a:lnTo>
                    <a:cubicBezTo>
                      <a:pt x="53328" y="61287"/>
                      <a:pt x="56511" y="59695"/>
                      <a:pt x="58103" y="58103"/>
                    </a:cubicBezTo>
                    <a:cubicBezTo>
                      <a:pt x="61287" y="56511"/>
                      <a:pt x="62879" y="53328"/>
                      <a:pt x="62879" y="48552"/>
                    </a:cubicBezTo>
                    <a:cubicBezTo>
                      <a:pt x="62879" y="46960"/>
                      <a:pt x="62879" y="43776"/>
                      <a:pt x="61287" y="42185"/>
                    </a:cubicBezTo>
                    <a:cubicBezTo>
                      <a:pt x="61287" y="40593"/>
                      <a:pt x="59695" y="39001"/>
                      <a:pt x="56511" y="37409"/>
                    </a:cubicBezTo>
                    <a:lnTo>
                      <a:pt x="58103" y="13531"/>
                    </a:lnTo>
                    <a:cubicBezTo>
                      <a:pt x="64471" y="16715"/>
                      <a:pt x="69246" y="21490"/>
                      <a:pt x="72430" y="26266"/>
                    </a:cubicBezTo>
                    <a:cubicBezTo>
                      <a:pt x="75614" y="31041"/>
                      <a:pt x="77206" y="39001"/>
                      <a:pt x="77206" y="48552"/>
                    </a:cubicBezTo>
                    <a:cubicBezTo>
                      <a:pt x="77206" y="56511"/>
                      <a:pt x="75614" y="62879"/>
                      <a:pt x="74022" y="67655"/>
                    </a:cubicBezTo>
                    <a:cubicBezTo>
                      <a:pt x="72430" y="72430"/>
                      <a:pt x="67655" y="77206"/>
                      <a:pt x="62879" y="78798"/>
                    </a:cubicBezTo>
                    <a:cubicBezTo>
                      <a:pt x="58103" y="81981"/>
                      <a:pt x="51736" y="83573"/>
                      <a:pt x="45368" y="83573"/>
                    </a:cubicBezTo>
                    <a:cubicBezTo>
                      <a:pt x="35817" y="83573"/>
                      <a:pt x="27858" y="80390"/>
                      <a:pt x="21490" y="74022"/>
                    </a:cubicBezTo>
                    <a:cubicBezTo>
                      <a:pt x="15123" y="67655"/>
                      <a:pt x="11939" y="59695"/>
                      <a:pt x="11939" y="48552"/>
                    </a:cubicBezTo>
                    <a:cubicBezTo>
                      <a:pt x="11939" y="39001"/>
                      <a:pt x="13531" y="32633"/>
                      <a:pt x="16715" y="27858"/>
                    </a:cubicBezTo>
                    <a:cubicBezTo>
                      <a:pt x="19898" y="23082"/>
                      <a:pt x="23082" y="18306"/>
                      <a:pt x="27858" y="16715"/>
                    </a:cubicBezTo>
                    <a:cubicBezTo>
                      <a:pt x="32633" y="13531"/>
                      <a:pt x="39001" y="11939"/>
                      <a:pt x="48552" y="11939"/>
                    </a:cubicBezTo>
                    <a:lnTo>
                      <a:pt x="50144" y="11939"/>
                    </a:lnTo>
                    <a:close/>
                    <a:moveTo>
                      <a:pt x="39001" y="37409"/>
                    </a:moveTo>
                    <a:cubicBezTo>
                      <a:pt x="34225" y="37409"/>
                      <a:pt x="31042" y="39001"/>
                      <a:pt x="29450" y="40593"/>
                    </a:cubicBezTo>
                    <a:cubicBezTo>
                      <a:pt x="27858" y="42185"/>
                      <a:pt x="26266" y="45368"/>
                      <a:pt x="26266" y="48552"/>
                    </a:cubicBezTo>
                    <a:cubicBezTo>
                      <a:pt x="26266" y="51736"/>
                      <a:pt x="27858" y="54920"/>
                      <a:pt x="31042" y="58103"/>
                    </a:cubicBezTo>
                    <a:cubicBezTo>
                      <a:pt x="32633" y="59695"/>
                      <a:pt x="35817" y="61287"/>
                      <a:pt x="39001" y="61287"/>
                    </a:cubicBezTo>
                    <a:lnTo>
                      <a:pt x="39001" y="3740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3A5D88F7-AB77-4365-9274-ECA4439C3993}"/>
                  </a:ext>
                </a:extLst>
              </p:cNvPr>
              <p:cNvSpPr/>
              <p:nvPr/>
            </p:nvSpPr>
            <p:spPr>
              <a:xfrm>
                <a:off x="3825807" y="3862724"/>
                <a:ext cx="111431" cy="111431"/>
              </a:xfrm>
              <a:custGeom>
                <a:avLst/>
                <a:gdLst>
                  <a:gd name="connsiteX0" fmla="*/ 97900 w 111431"/>
                  <a:gd name="connsiteY0" fmla="*/ 61230 h 111431"/>
                  <a:gd name="connsiteX1" fmla="*/ 99492 w 111431"/>
                  <a:gd name="connsiteY1" fmla="*/ 64414 h 111431"/>
                  <a:gd name="connsiteX2" fmla="*/ 97900 w 111431"/>
                  <a:gd name="connsiteY2" fmla="*/ 67598 h 111431"/>
                  <a:gd name="connsiteX3" fmla="*/ 58103 w 111431"/>
                  <a:gd name="connsiteY3" fmla="*/ 110578 h 111431"/>
                  <a:gd name="connsiteX4" fmla="*/ 16715 w 111431"/>
                  <a:gd name="connsiteY4" fmla="*/ 99435 h 111431"/>
                  <a:gd name="connsiteX5" fmla="*/ 11939 w 111431"/>
                  <a:gd name="connsiteY5" fmla="*/ 85109 h 111431"/>
                  <a:gd name="connsiteX6" fmla="*/ 23082 w 111431"/>
                  <a:gd name="connsiteY6" fmla="*/ 62822 h 111431"/>
                  <a:gd name="connsiteX7" fmla="*/ 11939 w 111431"/>
                  <a:gd name="connsiteY7" fmla="*/ 40536 h 111431"/>
                  <a:gd name="connsiteX8" fmla="*/ 16715 w 111431"/>
                  <a:gd name="connsiteY8" fmla="*/ 26209 h 111431"/>
                  <a:gd name="connsiteX9" fmla="*/ 58103 w 111431"/>
                  <a:gd name="connsiteY9" fmla="*/ 15066 h 111431"/>
                  <a:gd name="connsiteX10" fmla="*/ 97900 w 111431"/>
                  <a:gd name="connsiteY10" fmla="*/ 61230 h 11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1431" h="111431">
                    <a:moveTo>
                      <a:pt x="97900" y="61230"/>
                    </a:moveTo>
                    <a:cubicBezTo>
                      <a:pt x="97900" y="62822"/>
                      <a:pt x="99492" y="62822"/>
                      <a:pt x="99492" y="64414"/>
                    </a:cubicBezTo>
                    <a:cubicBezTo>
                      <a:pt x="99492" y="66006"/>
                      <a:pt x="99492" y="67598"/>
                      <a:pt x="97900" y="67598"/>
                    </a:cubicBezTo>
                    <a:cubicBezTo>
                      <a:pt x="89941" y="77149"/>
                      <a:pt x="69246" y="104211"/>
                      <a:pt x="58103" y="110578"/>
                    </a:cubicBezTo>
                    <a:cubicBezTo>
                      <a:pt x="43776" y="118538"/>
                      <a:pt x="24674" y="113762"/>
                      <a:pt x="16715" y="99435"/>
                    </a:cubicBezTo>
                    <a:cubicBezTo>
                      <a:pt x="13531" y="94660"/>
                      <a:pt x="11939" y="89884"/>
                      <a:pt x="11939" y="85109"/>
                    </a:cubicBezTo>
                    <a:cubicBezTo>
                      <a:pt x="11939" y="77149"/>
                      <a:pt x="16715" y="69190"/>
                      <a:pt x="23082" y="62822"/>
                    </a:cubicBezTo>
                    <a:cubicBezTo>
                      <a:pt x="15123" y="58047"/>
                      <a:pt x="11939" y="48495"/>
                      <a:pt x="11939" y="40536"/>
                    </a:cubicBezTo>
                    <a:cubicBezTo>
                      <a:pt x="11939" y="35761"/>
                      <a:pt x="13531" y="30985"/>
                      <a:pt x="16715" y="26209"/>
                    </a:cubicBezTo>
                    <a:cubicBezTo>
                      <a:pt x="24674" y="11882"/>
                      <a:pt x="43776" y="8699"/>
                      <a:pt x="58103" y="15066"/>
                    </a:cubicBezTo>
                    <a:cubicBezTo>
                      <a:pt x="69246" y="24617"/>
                      <a:pt x="89941" y="51679"/>
                      <a:pt x="97900" y="612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AEB9CA5F-8FF8-423C-83E0-D18C3F54CA2C}"/>
                </a:ext>
              </a:extLst>
            </p:cNvPr>
            <p:cNvSpPr/>
            <p:nvPr/>
          </p:nvSpPr>
          <p:spPr>
            <a:xfrm>
              <a:off x="3973851" y="2622599"/>
              <a:ext cx="95512" cy="95512"/>
            </a:xfrm>
            <a:custGeom>
              <a:avLst/>
              <a:gdLst>
                <a:gd name="connsiteX0" fmla="*/ 45368 w 95512"/>
                <a:gd name="connsiteY0" fmla="*/ 46960 h 95512"/>
                <a:gd name="connsiteX1" fmla="*/ 27858 w 95512"/>
                <a:gd name="connsiteY1" fmla="*/ 46960 h 95512"/>
                <a:gd name="connsiteX2" fmla="*/ 19898 w 95512"/>
                <a:gd name="connsiteY2" fmla="*/ 56511 h 95512"/>
                <a:gd name="connsiteX3" fmla="*/ 29450 w 95512"/>
                <a:gd name="connsiteY3" fmla="*/ 64471 h 95512"/>
                <a:gd name="connsiteX4" fmla="*/ 46960 w 95512"/>
                <a:gd name="connsiteY4" fmla="*/ 64471 h 95512"/>
                <a:gd name="connsiteX5" fmla="*/ 46960 w 95512"/>
                <a:gd name="connsiteY5" fmla="*/ 81981 h 95512"/>
                <a:gd name="connsiteX6" fmla="*/ 56512 w 95512"/>
                <a:gd name="connsiteY6" fmla="*/ 89941 h 95512"/>
                <a:gd name="connsiteX7" fmla="*/ 64471 w 95512"/>
                <a:gd name="connsiteY7" fmla="*/ 80390 h 95512"/>
                <a:gd name="connsiteX8" fmla="*/ 64471 w 95512"/>
                <a:gd name="connsiteY8" fmla="*/ 62879 h 95512"/>
                <a:gd name="connsiteX9" fmla="*/ 81981 w 95512"/>
                <a:gd name="connsiteY9" fmla="*/ 62879 h 95512"/>
                <a:gd name="connsiteX10" fmla="*/ 89941 w 95512"/>
                <a:gd name="connsiteY10" fmla="*/ 53328 h 95512"/>
                <a:gd name="connsiteX11" fmla="*/ 80390 w 95512"/>
                <a:gd name="connsiteY11" fmla="*/ 45368 h 95512"/>
                <a:gd name="connsiteX12" fmla="*/ 62879 w 95512"/>
                <a:gd name="connsiteY12" fmla="*/ 45368 h 95512"/>
                <a:gd name="connsiteX13" fmla="*/ 62879 w 95512"/>
                <a:gd name="connsiteY13" fmla="*/ 27858 h 95512"/>
                <a:gd name="connsiteX14" fmla="*/ 53328 w 95512"/>
                <a:gd name="connsiteY14" fmla="*/ 19898 h 95512"/>
                <a:gd name="connsiteX15" fmla="*/ 45368 w 95512"/>
                <a:gd name="connsiteY15" fmla="*/ 29450 h 95512"/>
                <a:gd name="connsiteX16" fmla="*/ 45368 w 95512"/>
                <a:gd name="connsiteY16" fmla="*/ 46960 h 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512" h="95512">
                  <a:moveTo>
                    <a:pt x="45368" y="46960"/>
                  </a:moveTo>
                  <a:lnTo>
                    <a:pt x="27858" y="46960"/>
                  </a:lnTo>
                  <a:cubicBezTo>
                    <a:pt x="23082" y="46960"/>
                    <a:pt x="19898" y="51736"/>
                    <a:pt x="19898" y="56511"/>
                  </a:cubicBezTo>
                  <a:cubicBezTo>
                    <a:pt x="19898" y="61287"/>
                    <a:pt x="24674" y="66063"/>
                    <a:pt x="29450" y="64471"/>
                  </a:cubicBezTo>
                  <a:lnTo>
                    <a:pt x="46960" y="64471"/>
                  </a:lnTo>
                  <a:lnTo>
                    <a:pt x="46960" y="81981"/>
                  </a:lnTo>
                  <a:cubicBezTo>
                    <a:pt x="46960" y="86757"/>
                    <a:pt x="51736" y="89941"/>
                    <a:pt x="56512" y="89941"/>
                  </a:cubicBezTo>
                  <a:cubicBezTo>
                    <a:pt x="61287" y="89941"/>
                    <a:pt x="66063" y="85165"/>
                    <a:pt x="64471" y="80390"/>
                  </a:cubicBezTo>
                  <a:lnTo>
                    <a:pt x="64471" y="62879"/>
                  </a:lnTo>
                  <a:lnTo>
                    <a:pt x="81981" y="62879"/>
                  </a:lnTo>
                  <a:cubicBezTo>
                    <a:pt x="86757" y="62879"/>
                    <a:pt x="89941" y="58103"/>
                    <a:pt x="89941" y="53328"/>
                  </a:cubicBezTo>
                  <a:cubicBezTo>
                    <a:pt x="89941" y="48552"/>
                    <a:pt x="85165" y="43776"/>
                    <a:pt x="80390" y="45368"/>
                  </a:cubicBezTo>
                  <a:lnTo>
                    <a:pt x="62879" y="45368"/>
                  </a:lnTo>
                  <a:lnTo>
                    <a:pt x="62879" y="27858"/>
                  </a:lnTo>
                  <a:cubicBezTo>
                    <a:pt x="62879" y="23082"/>
                    <a:pt x="58103" y="19898"/>
                    <a:pt x="53328" y="19898"/>
                  </a:cubicBezTo>
                  <a:cubicBezTo>
                    <a:pt x="48552" y="19898"/>
                    <a:pt x="43776" y="24674"/>
                    <a:pt x="45368" y="29450"/>
                  </a:cubicBezTo>
                  <a:lnTo>
                    <a:pt x="45368" y="46960"/>
                  </a:ln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9B1B152E-C74C-4EB6-ACAD-C140B84647F5}"/>
                </a:ext>
              </a:extLst>
            </p:cNvPr>
            <p:cNvSpPr/>
            <p:nvPr/>
          </p:nvSpPr>
          <p:spPr>
            <a:xfrm>
              <a:off x="3832970" y="3105732"/>
              <a:ext cx="95512" cy="79594"/>
            </a:xfrm>
            <a:custGeom>
              <a:avLst/>
              <a:gdLst>
                <a:gd name="connsiteX0" fmla="*/ 36613 w 95512"/>
                <a:gd name="connsiteY0" fmla="*/ 47756 h 79593"/>
                <a:gd name="connsiteX1" fmla="*/ 23878 w 95512"/>
                <a:gd name="connsiteY1" fmla="*/ 60491 h 79593"/>
                <a:gd name="connsiteX2" fmla="*/ 23878 w 95512"/>
                <a:gd name="connsiteY2" fmla="*/ 73226 h 79593"/>
                <a:gd name="connsiteX3" fmla="*/ 36613 w 95512"/>
                <a:gd name="connsiteY3" fmla="*/ 73226 h 79593"/>
                <a:gd name="connsiteX4" fmla="*/ 49348 w 95512"/>
                <a:gd name="connsiteY4" fmla="*/ 60491 h 79593"/>
                <a:gd name="connsiteX5" fmla="*/ 62083 w 95512"/>
                <a:gd name="connsiteY5" fmla="*/ 73226 h 79593"/>
                <a:gd name="connsiteX6" fmla="*/ 74818 w 95512"/>
                <a:gd name="connsiteY6" fmla="*/ 73226 h 79593"/>
                <a:gd name="connsiteX7" fmla="*/ 74818 w 95512"/>
                <a:gd name="connsiteY7" fmla="*/ 60491 h 79593"/>
                <a:gd name="connsiteX8" fmla="*/ 60491 w 95512"/>
                <a:gd name="connsiteY8" fmla="*/ 47756 h 79593"/>
                <a:gd name="connsiteX9" fmla="*/ 73226 w 95512"/>
                <a:gd name="connsiteY9" fmla="*/ 35021 h 79593"/>
                <a:gd name="connsiteX10" fmla="*/ 73226 w 95512"/>
                <a:gd name="connsiteY10" fmla="*/ 22286 h 79593"/>
                <a:gd name="connsiteX11" fmla="*/ 60491 w 95512"/>
                <a:gd name="connsiteY11" fmla="*/ 22286 h 79593"/>
                <a:gd name="connsiteX12" fmla="*/ 47756 w 95512"/>
                <a:gd name="connsiteY12" fmla="*/ 35021 h 79593"/>
                <a:gd name="connsiteX13" fmla="*/ 35021 w 95512"/>
                <a:gd name="connsiteY13" fmla="*/ 22286 h 79593"/>
                <a:gd name="connsiteX14" fmla="*/ 22286 w 95512"/>
                <a:gd name="connsiteY14" fmla="*/ 22286 h 79593"/>
                <a:gd name="connsiteX15" fmla="*/ 22286 w 95512"/>
                <a:gd name="connsiteY15" fmla="*/ 35021 h 79593"/>
                <a:gd name="connsiteX16" fmla="*/ 36613 w 95512"/>
                <a:gd name="connsiteY16" fmla="*/ 47756 h 7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512" h="79593">
                  <a:moveTo>
                    <a:pt x="36613" y="47756"/>
                  </a:moveTo>
                  <a:lnTo>
                    <a:pt x="23878" y="60491"/>
                  </a:lnTo>
                  <a:cubicBezTo>
                    <a:pt x="20694" y="63675"/>
                    <a:pt x="20694" y="70042"/>
                    <a:pt x="23878" y="73226"/>
                  </a:cubicBezTo>
                  <a:cubicBezTo>
                    <a:pt x="27062" y="76410"/>
                    <a:pt x="33429" y="76410"/>
                    <a:pt x="36613" y="73226"/>
                  </a:cubicBezTo>
                  <a:lnTo>
                    <a:pt x="49348" y="60491"/>
                  </a:lnTo>
                  <a:lnTo>
                    <a:pt x="62083" y="73226"/>
                  </a:lnTo>
                  <a:cubicBezTo>
                    <a:pt x="65267" y="76410"/>
                    <a:pt x="71634" y="76410"/>
                    <a:pt x="74818" y="73226"/>
                  </a:cubicBezTo>
                  <a:cubicBezTo>
                    <a:pt x="78002" y="70042"/>
                    <a:pt x="78002" y="63675"/>
                    <a:pt x="74818" y="60491"/>
                  </a:cubicBezTo>
                  <a:lnTo>
                    <a:pt x="60491" y="47756"/>
                  </a:lnTo>
                  <a:lnTo>
                    <a:pt x="73226" y="35021"/>
                  </a:lnTo>
                  <a:cubicBezTo>
                    <a:pt x="76410" y="31837"/>
                    <a:pt x="76410" y="25470"/>
                    <a:pt x="73226" y="22286"/>
                  </a:cubicBezTo>
                  <a:cubicBezTo>
                    <a:pt x="70042" y="19102"/>
                    <a:pt x="63675" y="19102"/>
                    <a:pt x="60491" y="22286"/>
                  </a:cubicBezTo>
                  <a:lnTo>
                    <a:pt x="47756" y="35021"/>
                  </a:lnTo>
                  <a:lnTo>
                    <a:pt x="35021" y="22286"/>
                  </a:lnTo>
                  <a:cubicBezTo>
                    <a:pt x="31837" y="19102"/>
                    <a:pt x="25470" y="19102"/>
                    <a:pt x="22286" y="22286"/>
                  </a:cubicBezTo>
                  <a:cubicBezTo>
                    <a:pt x="19102" y="25470"/>
                    <a:pt x="19102" y="31837"/>
                    <a:pt x="22286" y="35021"/>
                  </a:cubicBezTo>
                  <a:lnTo>
                    <a:pt x="36613" y="47756"/>
                  </a:lnTo>
                  <a:close/>
                </a:path>
              </a:pathLst>
            </a:custGeom>
            <a:solidFill>
              <a:srgbClr val="5AB4E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36C52902-4F1D-4EBA-AA34-444254298DB3}"/>
                </a:ext>
              </a:extLst>
            </p:cNvPr>
            <p:cNvSpPr/>
            <p:nvPr/>
          </p:nvSpPr>
          <p:spPr>
            <a:xfrm>
              <a:off x="3682538" y="2975994"/>
              <a:ext cx="95512" cy="95512"/>
            </a:xfrm>
            <a:custGeom>
              <a:avLst/>
              <a:gdLst>
                <a:gd name="connsiteX0" fmla="*/ 83573 w 95512"/>
                <a:gd name="connsiteY0" fmla="*/ 51736 h 95512"/>
                <a:gd name="connsiteX1" fmla="*/ 51736 w 95512"/>
                <a:gd name="connsiteY1" fmla="*/ 83573 h 95512"/>
                <a:gd name="connsiteX2" fmla="*/ 19898 w 95512"/>
                <a:gd name="connsiteY2" fmla="*/ 51736 h 95512"/>
                <a:gd name="connsiteX3" fmla="*/ 51736 w 95512"/>
                <a:gd name="connsiteY3" fmla="*/ 19898 h 95512"/>
                <a:gd name="connsiteX4" fmla="*/ 83573 w 95512"/>
                <a:gd name="connsiteY4" fmla="*/ 51736 h 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12" h="95512">
                  <a:moveTo>
                    <a:pt x="83573" y="51736"/>
                  </a:moveTo>
                  <a:cubicBezTo>
                    <a:pt x="83573" y="69319"/>
                    <a:pt x="69319" y="83573"/>
                    <a:pt x="51736" y="83573"/>
                  </a:cubicBezTo>
                  <a:cubicBezTo>
                    <a:pt x="34152" y="83573"/>
                    <a:pt x="19898" y="69319"/>
                    <a:pt x="19898" y="51736"/>
                  </a:cubicBezTo>
                  <a:cubicBezTo>
                    <a:pt x="19898" y="34153"/>
                    <a:pt x="34152" y="19898"/>
                    <a:pt x="51736" y="19898"/>
                  </a:cubicBezTo>
                  <a:cubicBezTo>
                    <a:pt x="69319" y="19898"/>
                    <a:pt x="83573" y="34153"/>
                    <a:pt x="83573" y="51736"/>
                  </a:cubicBezTo>
                  <a:close/>
                </a:path>
              </a:pathLst>
            </a:custGeom>
            <a:solidFill>
              <a:schemeClr val="bg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3462366D-F91A-4C05-A2A6-3FF2DEB9E756}"/>
                </a:ext>
              </a:extLst>
            </p:cNvPr>
            <p:cNvSpPr/>
            <p:nvPr/>
          </p:nvSpPr>
          <p:spPr>
            <a:xfrm>
              <a:off x="3539270" y="2619415"/>
              <a:ext cx="95512" cy="95512"/>
            </a:xfrm>
            <a:custGeom>
              <a:avLst/>
              <a:gdLst>
                <a:gd name="connsiteX0" fmla="*/ 83573 w 95512"/>
                <a:gd name="connsiteY0" fmla="*/ 51736 h 95512"/>
                <a:gd name="connsiteX1" fmla="*/ 51736 w 95512"/>
                <a:gd name="connsiteY1" fmla="*/ 83573 h 95512"/>
                <a:gd name="connsiteX2" fmla="*/ 19898 w 95512"/>
                <a:gd name="connsiteY2" fmla="*/ 51736 h 95512"/>
                <a:gd name="connsiteX3" fmla="*/ 51736 w 95512"/>
                <a:gd name="connsiteY3" fmla="*/ 19898 h 95512"/>
                <a:gd name="connsiteX4" fmla="*/ 83573 w 95512"/>
                <a:gd name="connsiteY4" fmla="*/ 51736 h 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12" h="95512">
                  <a:moveTo>
                    <a:pt x="83573" y="51736"/>
                  </a:moveTo>
                  <a:cubicBezTo>
                    <a:pt x="83573" y="69319"/>
                    <a:pt x="69319" y="83573"/>
                    <a:pt x="51736" y="83573"/>
                  </a:cubicBezTo>
                  <a:cubicBezTo>
                    <a:pt x="34152" y="83573"/>
                    <a:pt x="19898" y="69319"/>
                    <a:pt x="19898" y="51736"/>
                  </a:cubicBezTo>
                  <a:cubicBezTo>
                    <a:pt x="19898" y="34153"/>
                    <a:pt x="34152" y="19898"/>
                    <a:pt x="51736" y="19898"/>
                  </a:cubicBezTo>
                  <a:cubicBezTo>
                    <a:pt x="69319" y="19898"/>
                    <a:pt x="83573" y="34153"/>
                    <a:pt x="83573" y="51736"/>
                  </a:cubicBezTo>
                  <a:close/>
                </a:path>
              </a:pathLst>
            </a:custGeom>
            <a:solidFill>
              <a:schemeClr val="bg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06ED3F4A-E5F5-4F47-B838-B7016B554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7623014" y="2511186"/>
            <a:ext cx="1012825" cy="1012825"/>
            <a:chOff x="7950627" y="2930800"/>
            <a:chExt cx="1012825" cy="1012825"/>
          </a:xfrm>
        </p:grpSpPr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D175E848-6B07-40B0-B4AA-5C42E49006B2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9FA72A13-2B7A-46B0-BC4A-C74D45CB4D77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6729E0F8-14D8-4A92-B21E-5D60A762103E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F1E35C3A-7BBF-429B-949F-4F1F6C79D86F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9777434-AA67-404A-998B-60F515A23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895564">
            <a:off x="4080982" y="1874306"/>
            <a:ext cx="1454890" cy="1386228"/>
            <a:chOff x="-68843" y="1795825"/>
            <a:chExt cx="1600379" cy="1524851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5F3472A-4F4D-492E-B37D-106425C2383C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10F97A4-6F61-4396-8B2E-8B8353630E6E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0331DD1-4195-4048-A873-1DA3E5DFA3D1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463E395-4DCA-42EE-ADAE-7E7EA168A2A5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92FF6E6-6B00-47F7-A788-0A11D00C1808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96448AF-349F-444F-8AAC-733E616EA3CA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89ADBAB-85BE-4C3B-8152-94FA4404DED0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EF8B5C0-6389-41B8-B019-3C55B9D9EB70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E8E7D9B-D287-4DD6-A614-54C322A3DC96}"/>
                </a:ext>
              </a:extLst>
            </p:cNvPr>
            <p:cNvSpPr txBox="1"/>
            <p:nvPr/>
          </p:nvSpPr>
          <p:spPr>
            <a:xfrm>
              <a:off x="134201" y="1914477"/>
              <a:ext cx="1194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BOFFIN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DD0372C-3372-4F65-8360-225E93E29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39830" y="681154"/>
            <a:ext cx="1789339" cy="1467258"/>
            <a:chOff x="5439830" y="681154"/>
            <a:chExt cx="1789339" cy="1467258"/>
          </a:xfrm>
        </p:grpSpPr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136015E8-ADCE-415A-8B39-856A14CA3E69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C8A16DA1-AD53-4C94-AA1C-7E47AA0B1CF2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2C75BCA8-8F7C-4E91-A9EA-66638B0D2F9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7FE8824B-A707-4BB5-900F-DDE09573F6FC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92DC5950-0DFF-4EDC-A01C-B60AC6195760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103A022C-3691-4E98-946D-9657CB4E1801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5A74AB95-626C-4DDA-AADE-BD631E3CDE83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F490D972-6D27-4131-9244-7DCFE28D38D3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02D8801C-B2C0-48C5-B872-1EC756AC2B83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4E87EEF5-ED3A-470D-AAF0-7F1EE7295805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307F62EA-E6F9-4814-A516-571E45321203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791BCEB0-996E-4ECB-9D80-9EA0BD5B9A6C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4BB2E3AB-5E40-4763-88E6-54707436F31D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CCB4D7F8-8E58-4BB5-8B1A-1432BB32A1A9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0B708218-30ED-49A6-B06B-0B3D282F914F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6EB039C0-C13A-4782-9DCE-EDD6ACF6315B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53DD90A-F2F0-4A89-9B71-33B2CD6BC5D1}"/>
                </a:ext>
              </a:extLst>
            </p:cNvPr>
            <p:cNvGrpSpPr/>
            <p:nvPr/>
          </p:nvGrpSpPr>
          <p:grpSpPr>
            <a:xfrm>
              <a:off x="5640835" y="1300386"/>
              <a:ext cx="1392651" cy="400374"/>
              <a:chOff x="5688118" y="650074"/>
              <a:chExt cx="1392651" cy="400374"/>
            </a:xfrm>
          </p:grpSpPr>
          <p:sp>
            <p:nvSpPr>
              <p:cNvPr id="320" name="TextBox 319">
                <a:extLst>
                  <a:ext uri="{FF2B5EF4-FFF2-40B4-BE49-F238E27FC236}">
                    <a16:creationId xmlns:a16="http://schemas.microsoft.com/office/drawing/2014/main" id="{0BD37903-90D7-46F0-910B-B15A9348125B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Launch</a:t>
                </a:r>
                <a:endParaRPr lang="en-US" sz="2000" b="1" dirty="0">
                  <a:ln w="28575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CB760F0-8054-4F12-8507-4B6238856450}"/>
                  </a:ext>
                </a:extLst>
              </p:cNvPr>
              <p:cNvSpPr txBox="1"/>
              <p:nvPr/>
            </p:nvSpPr>
            <p:spPr>
              <a:xfrm>
                <a:off x="5688118" y="650074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chemeClr val="accent5"/>
                    </a:solidFill>
                    <a:latin typeface="+mj-lt"/>
                  </a:rPr>
                  <a:t>Launch</a:t>
                </a:r>
                <a:endParaRPr lang="en-US" sz="2000" b="1" dirty="0">
                  <a:solidFill>
                    <a:schemeClr val="accent5"/>
                  </a:solidFill>
                  <a:latin typeface="+mj-lt"/>
                </a:endParaRPr>
              </a:p>
            </p:txBody>
          </p:sp>
        </p:grpSp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55217794-C852-444C-9E5C-3ED38097F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5034" y="816121"/>
            <a:ext cx="1241519" cy="676112"/>
            <a:chOff x="69329" y="3410351"/>
            <a:chExt cx="1128654" cy="614647"/>
          </a:xfrm>
        </p:grpSpPr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8AD96379-635B-462E-B4A0-079115815F5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3351AEEB-7AC0-45C3-B1B8-24B212D06455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598C2E22-65D1-4C77-B06E-DD9015EB2F2F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4B1C2F60-C745-432C-BF7C-ED9725BDAB7C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9D61E6F7-3F7A-4B19-9784-5B0C65316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7165694" y="5049109"/>
            <a:ext cx="1422447" cy="962244"/>
            <a:chOff x="228294" y="3266533"/>
            <a:chExt cx="971550" cy="657225"/>
          </a:xfrm>
        </p:grpSpPr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048070A6-ED30-4041-8AA1-A05CFBA61B28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284B303E-145A-47CC-A16C-90D5CB917782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A0241851-645B-4A69-A194-140A56E70E7B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EBBDC670-673A-426F-920F-F2F06CF3A206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6F276E90-1380-4597-AAE0-DB96C86955BD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E83790AD-B990-4FC3-80B7-C36D5D643D91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F7943788-21F3-4412-AFA7-23E6CC480CE1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63EF1F36-EE32-4B20-936A-24255D5B2140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FFCFEB75-8F64-4181-B419-A97E3AB51A2F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B02F26EC-3A29-4DA2-AA2C-B13D6669A846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37168BC0-E674-4C34-ACB5-8E0C7C56E301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F69A99F7-9E97-48A3-9376-D48E9B8225E0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68218293-E364-44BF-8E62-FECB44B9ED10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08ECCCF4-DAB8-45BE-92FD-36CFBE6571B2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98C6D848-FAAE-4450-9D58-A4AEAE88BCEB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9E04A56D-017E-4D94-87A9-16650FF6ED59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8BF6CF84-F6FC-4D5B-8A21-6472977F30AD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5F2ED9AB-BF70-4FA4-9914-73EAF09107DE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85A7839F-3E42-4D31-994F-181D1D760EB2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B311D8B4-0814-4111-B359-04E4806D404D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85B04CBC-AFF6-45B5-B6EB-FA42B7AE4230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BCFDD082-5182-44FF-8301-F41316211B27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7DEECF1-F87D-4270-8D8E-A516C2AEC0A6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C188C6BF-8A07-4791-88C8-945292D1F3E9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48B144F0-3FFD-4C37-A126-1608FABE0E67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4C0CF5FE-22A7-4C84-BB7E-CEA0703F7899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E7F8D0C5-B434-44AE-93B0-2C58DCBB9859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82CE91A9-4A48-43D4-B6C0-3F0E1E6E0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28483" y="3214646"/>
            <a:ext cx="1386076" cy="1386076"/>
            <a:chOff x="8928483" y="3214646"/>
            <a:chExt cx="1386076" cy="1386076"/>
          </a:xfrm>
        </p:grpSpPr>
        <p:grpSp>
          <p:nvGrpSpPr>
            <p:cNvPr id="110" name="Group 109" descr="High School Sticker Be Awesome" title="High School Sticker Be Awesome">
              <a:extLst>
                <a:ext uri="{FF2B5EF4-FFF2-40B4-BE49-F238E27FC236}">
                  <a16:creationId xmlns:a16="http://schemas.microsoft.com/office/drawing/2014/main" id="{CDB65CCD-C933-4981-ACD2-2BAD0FBA03B3}"/>
                </a:ext>
              </a:extLst>
            </p:cNvPr>
            <p:cNvGrpSpPr>
              <a:grpSpLocks noChangeAspect="1"/>
            </p:cNvGrpSpPr>
            <p:nvPr/>
          </p:nvGrpSpPr>
          <p:grpSpPr>
            <a:xfrm rot="385758">
              <a:off x="8928483" y="3214646"/>
              <a:ext cx="1386076" cy="1386076"/>
              <a:chOff x="5625313" y="703911"/>
              <a:chExt cx="1386076" cy="1386076"/>
            </a:xfrm>
          </p:grpSpPr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12D9B6B-59CD-4D74-840A-D38D0B3C105E}"/>
                  </a:ext>
                </a:extLst>
              </p:cNvPr>
              <p:cNvSpPr/>
              <p:nvPr/>
            </p:nvSpPr>
            <p:spPr>
              <a:xfrm>
                <a:off x="5625313" y="703911"/>
                <a:ext cx="1386076" cy="1386076"/>
              </a:xfrm>
              <a:custGeom>
                <a:avLst/>
                <a:gdLst>
                  <a:gd name="connsiteX0" fmla="*/ 1382226 w 1386076"/>
                  <a:gd name="connsiteY0" fmla="*/ 696888 h 1386076"/>
                  <a:gd name="connsiteX1" fmla="*/ 696888 w 1386076"/>
                  <a:gd name="connsiteY1" fmla="*/ 1382226 h 1386076"/>
                  <a:gd name="connsiteX2" fmla="*/ 11551 w 1386076"/>
                  <a:gd name="connsiteY2" fmla="*/ 696888 h 1386076"/>
                  <a:gd name="connsiteX3" fmla="*/ 696888 w 1386076"/>
                  <a:gd name="connsiteY3" fmla="*/ 11551 h 1386076"/>
                  <a:gd name="connsiteX4" fmla="*/ 1382226 w 1386076"/>
                  <a:gd name="connsiteY4" fmla="*/ 696888 h 138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6076" h="1386076">
                    <a:moveTo>
                      <a:pt x="1382226" y="696888"/>
                    </a:moveTo>
                    <a:cubicBezTo>
                      <a:pt x="1382226" y="1075390"/>
                      <a:pt x="1075390" y="1382226"/>
                      <a:pt x="696888" y="1382226"/>
                    </a:cubicBezTo>
                    <a:cubicBezTo>
                      <a:pt x="318387" y="1382226"/>
                      <a:pt x="11551" y="1075390"/>
                      <a:pt x="11551" y="696888"/>
                    </a:cubicBezTo>
                    <a:cubicBezTo>
                      <a:pt x="11551" y="318387"/>
                      <a:pt x="318387" y="11551"/>
                      <a:pt x="696888" y="11551"/>
                    </a:cubicBezTo>
                    <a:cubicBezTo>
                      <a:pt x="1075390" y="11551"/>
                      <a:pt x="1382226" y="318387"/>
                      <a:pt x="1382226" y="69688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0E720FE2-46F9-4201-8997-C63D3AED6D40}"/>
                  </a:ext>
                </a:extLst>
              </p:cNvPr>
              <p:cNvSpPr/>
              <p:nvPr/>
            </p:nvSpPr>
            <p:spPr>
              <a:xfrm>
                <a:off x="5653034" y="731631"/>
                <a:ext cx="1324473" cy="1324473"/>
              </a:xfrm>
              <a:custGeom>
                <a:avLst/>
                <a:gdLst>
                  <a:gd name="connsiteX0" fmla="*/ 1326783 w 1324472"/>
                  <a:gd name="connsiteY0" fmla="*/ 669167 h 1324472"/>
                  <a:gd name="connsiteX1" fmla="*/ 669167 w 1324472"/>
                  <a:gd name="connsiteY1" fmla="*/ 1326783 h 1324472"/>
                  <a:gd name="connsiteX2" fmla="*/ 11551 w 1324472"/>
                  <a:gd name="connsiteY2" fmla="*/ 669167 h 1324472"/>
                  <a:gd name="connsiteX3" fmla="*/ 669167 w 1324472"/>
                  <a:gd name="connsiteY3" fmla="*/ 11551 h 1324472"/>
                  <a:gd name="connsiteX4" fmla="*/ 1326783 w 1324472"/>
                  <a:gd name="connsiteY4" fmla="*/ 669167 h 1324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4472" h="1324472">
                    <a:moveTo>
                      <a:pt x="1326783" y="669167"/>
                    </a:moveTo>
                    <a:cubicBezTo>
                      <a:pt x="1326783" y="1032358"/>
                      <a:pt x="1032358" y="1326783"/>
                      <a:pt x="669167" y="1326783"/>
                    </a:cubicBezTo>
                    <a:cubicBezTo>
                      <a:pt x="305975" y="1326783"/>
                      <a:pt x="11551" y="1032358"/>
                      <a:pt x="11551" y="669167"/>
                    </a:cubicBezTo>
                    <a:cubicBezTo>
                      <a:pt x="11551" y="305975"/>
                      <a:pt x="305975" y="11551"/>
                      <a:pt x="669167" y="11551"/>
                    </a:cubicBezTo>
                    <a:cubicBezTo>
                      <a:pt x="1032358" y="11551"/>
                      <a:pt x="1326783" y="305975"/>
                      <a:pt x="1326783" y="6691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2ECFA8E7-CBFE-45F3-9BFB-EBE547F58E3D}"/>
                  </a:ext>
                </a:extLst>
              </p:cNvPr>
              <p:cNvGrpSpPr/>
              <p:nvPr/>
            </p:nvGrpSpPr>
            <p:grpSpPr>
              <a:xfrm>
                <a:off x="6004174" y="799396"/>
                <a:ext cx="648932" cy="204832"/>
                <a:chOff x="6004174" y="799396"/>
                <a:chExt cx="648932" cy="204832"/>
              </a:xfrm>
              <a:solidFill>
                <a:schemeClr val="accent5"/>
              </a:solidFill>
            </p:grpSpPr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99B4F697-C818-4A39-B1A5-47C483D650E2}"/>
                    </a:ext>
                  </a:extLst>
                </p:cNvPr>
                <p:cNvSpPr/>
                <p:nvPr/>
              </p:nvSpPr>
              <p:spPr>
                <a:xfrm>
                  <a:off x="6004174" y="865620"/>
                  <a:ext cx="123207" cy="138608"/>
                </a:xfrm>
                <a:custGeom>
                  <a:avLst/>
                  <a:gdLst>
                    <a:gd name="connsiteX0" fmla="*/ 80854 w 123206"/>
                    <a:gd name="connsiteY0" fmla="*/ 85475 h 138607"/>
                    <a:gd name="connsiteX1" fmla="*/ 50053 w 123206"/>
                    <a:gd name="connsiteY1" fmla="*/ 102416 h 138607"/>
                    <a:gd name="connsiteX2" fmla="*/ 53133 w 123206"/>
                    <a:gd name="connsiteY2" fmla="*/ 119357 h 138607"/>
                    <a:gd name="connsiteX3" fmla="*/ 25411 w 123206"/>
                    <a:gd name="connsiteY3" fmla="*/ 134757 h 138607"/>
                    <a:gd name="connsiteX4" fmla="*/ 11551 w 123206"/>
                    <a:gd name="connsiteY4" fmla="*/ 26951 h 138607"/>
                    <a:gd name="connsiteX5" fmla="*/ 40812 w 123206"/>
                    <a:gd name="connsiteY5" fmla="*/ 11551 h 138607"/>
                    <a:gd name="connsiteX6" fmla="*/ 120897 w 123206"/>
                    <a:gd name="connsiteY6" fmla="*/ 82395 h 138607"/>
                    <a:gd name="connsiteX7" fmla="*/ 91635 w 123206"/>
                    <a:gd name="connsiteY7" fmla="*/ 97795 h 138607"/>
                    <a:gd name="connsiteX8" fmla="*/ 80854 w 123206"/>
                    <a:gd name="connsiteY8" fmla="*/ 85475 h 138607"/>
                    <a:gd name="connsiteX9" fmla="*/ 65454 w 123206"/>
                    <a:gd name="connsiteY9" fmla="*/ 70074 h 138607"/>
                    <a:gd name="connsiteX10" fmla="*/ 39272 w 123206"/>
                    <a:gd name="connsiteY10" fmla="*/ 42352 h 138607"/>
                    <a:gd name="connsiteX11" fmla="*/ 46973 w 123206"/>
                    <a:gd name="connsiteY11" fmla="*/ 79314 h 138607"/>
                    <a:gd name="connsiteX12" fmla="*/ 65454 w 123206"/>
                    <a:gd name="connsiteY12" fmla="*/ 70074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3206" h="138607">
                      <a:moveTo>
                        <a:pt x="80854" y="85475"/>
                      </a:moveTo>
                      <a:lnTo>
                        <a:pt x="50053" y="102416"/>
                      </a:lnTo>
                      <a:lnTo>
                        <a:pt x="53133" y="119357"/>
                      </a:lnTo>
                      <a:lnTo>
                        <a:pt x="25411" y="134757"/>
                      </a:lnTo>
                      <a:lnTo>
                        <a:pt x="11551" y="26951"/>
                      </a:lnTo>
                      <a:lnTo>
                        <a:pt x="40812" y="11551"/>
                      </a:lnTo>
                      <a:lnTo>
                        <a:pt x="120897" y="82395"/>
                      </a:lnTo>
                      <a:lnTo>
                        <a:pt x="91635" y="97795"/>
                      </a:lnTo>
                      <a:lnTo>
                        <a:pt x="80854" y="85475"/>
                      </a:lnTo>
                      <a:close/>
                      <a:moveTo>
                        <a:pt x="65454" y="70074"/>
                      </a:moveTo>
                      <a:lnTo>
                        <a:pt x="39272" y="42352"/>
                      </a:lnTo>
                      <a:lnTo>
                        <a:pt x="46973" y="79314"/>
                      </a:lnTo>
                      <a:lnTo>
                        <a:pt x="65454" y="7007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B185461B-B9FC-4795-AD7F-5D28EA9E71A6}"/>
                    </a:ext>
                  </a:extLst>
                </p:cNvPr>
                <p:cNvSpPr/>
                <p:nvPr/>
              </p:nvSpPr>
              <p:spPr>
                <a:xfrm>
                  <a:off x="6091958" y="831738"/>
                  <a:ext cx="123207" cy="123207"/>
                </a:xfrm>
                <a:custGeom>
                  <a:avLst/>
                  <a:gdLst>
                    <a:gd name="connsiteX0" fmla="*/ 11551 w 123206"/>
                    <a:gd name="connsiteY0" fmla="*/ 20791 h 123206"/>
                    <a:gd name="connsiteX1" fmla="*/ 40812 w 123206"/>
                    <a:gd name="connsiteY1" fmla="*/ 11551 h 123206"/>
                    <a:gd name="connsiteX2" fmla="*/ 62373 w 123206"/>
                    <a:gd name="connsiteY2" fmla="*/ 83935 h 123206"/>
                    <a:gd name="connsiteX3" fmla="*/ 108576 w 123206"/>
                    <a:gd name="connsiteY3" fmla="*/ 70074 h 123206"/>
                    <a:gd name="connsiteX4" fmla="*/ 116276 w 123206"/>
                    <a:gd name="connsiteY4" fmla="*/ 93175 h 123206"/>
                    <a:gd name="connsiteX5" fmla="*/ 40812 w 123206"/>
                    <a:gd name="connsiteY5" fmla="*/ 116276 h 123206"/>
                    <a:gd name="connsiteX6" fmla="*/ 11551 w 123206"/>
                    <a:gd name="connsiteY6" fmla="*/ 20791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3206" h="123206">
                      <a:moveTo>
                        <a:pt x="11551" y="20791"/>
                      </a:moveTo>
                      <a:lnTo>
                        <a:pt x="40812" y="11551"/>
                      </a:lnTo>
                      <a:lnTo>
                        <a:pt x="62373" y="83935"/>
                      </a:lnTo>
                      <a:lnTo>
                        <a:pt x="108576" y="70074"/>
                      </a:lnTo>
                      <a:lnTo>
                        <a:pt x="116276" y="93175"/>
                      </a:lnTo>
                      <a:lnTo>
                        <a:pt x="40812" y="116276"/>
                      </a:lnTo>
                      <a:lnTo>
                        <a:pt x="11551" y="2079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602DF0AF-60A9-40F3-A414-13A602782A83}"/>
                    </a:ext>
                  </a:extLst>
                </p:cNvPr>
                <p:cNvSpPr/>
                <p:nvPr/>
              </p:nvSpPr>
              <p:spPr>
                <a:xfrm>
                  <a:off x="6184363" y="799396"/>
                  <a:ext cx="154008" cy="123207"/>
                </a:xfrm>
                <a:custGeom>
                  <a:avLst/>
                  <a:gdLst>
                    <a:gd name="connsiteX0" fmla="*/ 11551 w 154008"/>
                    <a:gd name="connsiteY0" fmla="*/ 23871 h 123206"/>
                    <a:gd name="connsiteX1" fmla="*/ 40812 w 154008"/>
                    <a:gd name="connsiteY1" fmla="*/ 20791 h 123206"/>
                    <a:gd name="connsiteX2" fmla="*/ 56213 w 154008"/>
                    <a:gd name="connsiteY2" fmla="*/ 76234 h 123206"/>
                    <a:gd name="connsiteX3" fmla="*/ 66994 w 154008"/>
                    <a:gd name="connsiteY3" fmla="*/ 19251 h 123206"/>
                    <a:gd name="connsiteX4" fmla="*/ 96255 w 154008"/>
                    <a:gd name="connsiteY4" fmla="*/ 16171 h 123206"/>
                    <a:gd name="connsiteX5" fmla="*/ 116276 w 154008"/>
                    <a:gd name="connsiteY5" fmla="*/ 70074 h 123206"/>
                    <a:gd name="connsiteX6" fmla="*/ 122437 w 154008"/>
                    <a:gd name="connsiteY6" fmla="*/ 14631 h 123206"/>
                    <a:gd name="connsiteX7" fmla="*/ 151698 w 154008"/>
                    <a:gd name="connsiteY7" fmla="*/ 11551 h 123206"/>
                    <a:gd name="connsiteX8" fmla="*/ 137838 w 154008"/>
                    <a:gd name="connsiteY8" fmla="*/ 113196 h 123206"/>
                    <a:gd name="connsiteX9" fmla="*/ 107036 w 154008"/>
                    <a:gd name="connsiteY9" fmla="*/ 116276 h 123206"/>
                    <a:gd name="connsiteX10" fmla="*/ 83935 w 154008"/>
                    <a:gd name="connsiteY10" fmla="*/ 54673 h 123206"/>
                    <a:gd name="connsiteX11" fmla="*/ 71614 w 154008"/>
                    <a:gd name="connsiteY11" fmla="*/ 119357 h 123206"/>
                    <a:gd name="connsiteX12" fmla="*/ 40812 w 154008"/>
                    <a:gd name="connsiteY12" fmla="*/ 122437 h 123206"/>
                    <a:gd name="connsiteX13" fmla="*/ 11551 w 154008"/>
                    <a:gd name="connsiteY13" fmla="*/ 23871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4008" h="123206">
                      <a:moveTo>
                        <a:pt x="11551" y="23871"/>
                      </a:moveTo>
                      <a:lnTo>
                        <a:pt x="40812" y="20791"/>
                      </a:lnTo>
                      <a:lnTo>
                        <a:pt x="56213" y="76234"/>
                      </a:lnTo>
                      <a:lnTo>
                        <a:pt x="66994" y="19251"/>
                      </a:lnTo>
                      <a:lnTo>
                        <a:pt x="96255" y="16171"/>
                      </a:lnTo>
                      <a:lnTo>
                        <a:pt x="116276" y="70074"/>
                      </a:lnTo>
                      <a:lnTo>
                        <a:pt x="122437" y="14631"/>
                      </a:lnTo>
                      <a:lnTo>
                        <a:pt x="151698" y="11551"/>
                      </a:lnTo>
                      <a:lnTo>
                        <a:pt x="137838" y="113196"/>
                      </a:lnTo>
                      <a:lnTo>
                        <a:pt x="107036" y="116276"/>
                      </a:lnTo>
                      <a:lnTo>
                        <a:pt x="83935" y="54673"/>
                      </a:lnTo>
                      <a:lnTo>
                        <a:pt x="71614" y="119357"/>
                      </a:lnTo>
                      <a:lnTo>
                        <a:pt x="40812" y="122437"/>
                      </a:lnTo>
                      <a:lnTo>
                        <a:pt x="11551" y="2387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E32E0DD8-3C1A-407F-BC06-11F6386195A0}"/>
                    </a:ext>
                  </a:extLst>
                </p:cNvPr>
                <p:cNvSpPr/>
                <p:nvPr/>
              </p:nvSpPr>
              <p:spPr>
                <a:xfrm>
                  <a:off x="6326051" y="808637"/>
                  <a:ext cx="123207" cy="123207"/>
                </a:xfrm>
                <a:custGeom>
                  <a:avLst/>
                  <a:gdLst>
                    <a:gd name="connsiteX0" fmla="*/ 85475 w 123206"/>
                    <a:gd name="connsiteY0" fmla="*/ 99335 h 123206"/>
                    <a:gd name="connsiteX1" fmla="*/ 50053 w 123206"/>
                    <a:gd name="connsiteY1" fmla="*/ 94715 h 123206"/>
                    <a:gd name="connsiteX2" fmla="*/ 42352 w 123206"/>
                    <a:gd name="connsiteY2" fmla="*/ 110116 h 123206"/>
                    <a:gd name="connsiteX3" fmla="*/ 11551 w 123206"/>
                    <a:gd name="connsiteY3" fmla="*/ 105496 h 123206"/>
                    <a:gd name="connsiteX4" fmla="*/ 63914 w 123206"/>
                    <a:gd name="connsiteY4" fmla="*/ 11551 h 123206"/>
                    <a:gd name="connsiteX5" fmla="*/ 97795 w 123206"/>
                    <a:gd name="connsiteY5" fmla="*/ 16171 h 123206"/>
                    <a:gd name="connsiteX6" fmla="*/ 120897 w 123206"/>
                    <a:gd name="connsiteY6" fmla="*/ 120897 h 123206"/>
                    <a:gd name="connsiteX7" fmla="*/ 88555 w 123206"/>
                    <a:gd name="connsiteY7" fmla="*/ 116276 h 123206"/>
                    <a:gd name="connsiteX8" fmla="*/ 85475 w 123206"/>
                    <a:gd name="connsiteY8" fmla="*/ 99335 h 123206"/>
                    <a:gd name="connsiteX9" fmla="*/ 82394 w 123206"/>
                    <a:gd name="connsiteY9" fmla="*/ 76234 h 123206"/>
                    <a:gd name="connsiteX10" fmla="*/ 76234 w 123206"/>
                    <a:gd name="connsiteY10" fmla="*/ 39272 h 123206"/>
                    <a:gd name="connsiteX11" fmla="*/ 59293 w 123206"/>
                    <a:gd name="connsiteY11" fmla="*/ 73154 h 123206"/>
                    <a:gd name="connsiteX12" fmla="*/ 82394 w 123206"/>
                    <a:gd name="connsiteY12" fmla="*/ 76234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3206" h="123206">
                      <a:moveTo>
                        <a:pt x="85475" y="99335"/>
                      </a:moveTo>
                      <a:lnTo>
                        <a:pt x="50053" y="94715"/>
                      </a:lnTo>
                      <a:lnTo>
                        <a:pt x="42352" y="110116"/>
                      </a:lnTo>
                      <a:lnTo>
                        <a:pt x="11551" y="105496"/>
                      </a:lnTo>
                      <a:lnTo>
                        <a:pt x="63914" y="11551"/>
                      </a:lnTo>
                      <a:lnTo>
                        <a:pt x="97795" y="16171"/>
                      </a:lnTo>
                      <a:lnTo>
                        <a:pt x="120897" y="120897"/>
                      </a:lnTo>
                      <a:lnTo>
                        <a:pt x="88555" y="116276"/>
                      </a:lnTo>
                      <a:lnTo>
                        <a:pt x="85475" y="99335"/>
                      </a:lnTo>
                      <a:close/>
                      <a:moveTo>
                        <a:pt x="82394" y="76234"/>
                      </a:moveTo>
                      <a:lnTo>
                        <a:pt x="76234" y="39272"/>
                      </a:lnTo>
                      <a:lnTo>
                        <a:pt x="59293" y="73154"/>
                      </a:lnTo>
                      <a:lnTo>
                        <a:pt x="82394" y="7623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4BC43656-AEC3-4633-AA3A-A32975A60771}"/>
                    </a:ext>
                  </a:extLst>
                </p:cNvPr>
                <p:cNvSpPr/>
                <p:nvPr/>
              </p:nvSpPr>
              <p:spPr>
                <a:xfrm>
                  <a:off x="6452338" y="819417"/>
                  <a:ext cx="123207" cy="138608"/>
                </a:xfrm>
                <a:custGeom>
                  <a:avLst/>
                  <a:gdLst>
                    <a:gd name="connsiteX0" fmla="*/ 11551 w 123206"/>
                    <a:gd name="connsiteY0" fmla="*/ 11551 h 138607"/>
                    <a:gd name="connsiteX1" fmla="*/ 43892 w 123206"/>
                    <a:gd name="connsiteY1" fmla="*/ 22331 h 138607"/>
                    <a:gd name="connsiteX2" fmla="*/ 51593 w 123206"/>
                    <a:gd name="connsiteY2" fmla="*/ 60833 h 138607"/>
                    <a:gd name="connsiteX3" fmla="*/ 82394 w 123206"/>
                    <a:gd name="connsiteY3" fmla="*/ 34652 h 138607"/>
                    <a:gd name="connsiteX4" fmla="*/ 114736 w 123206"/>
                    <a:gd name="connsiteY4" fmla="*/ 45432 h 138607"/>
                    <a:gd name="connsiteX5" fmla="*/ 57753 w 123206"/>
                    <a:gd name="connsiteY5" fmla="*/ 88555 h 138607"/>
                    <a:gd name="connsiteX6" fmla="*/ 43892 w 123206"/>
                    <a:gd name="connsiteY6" fmla="*/ 128597 h 138607"/>
                    <a:gd name="connsiteX7" fmla="*/ 16171 w 123206"/>
                    <a:gd name="connsiteY7" fmla="*/ 119357 h 138607"/>
                    <a:gd name="connsiteX8" fmla="*/ 30032 w 123206"/>
                    <a:gd name="connsiteY8" fmla="*/ 79314 h 138607"/>
                    <a:gd name="connsiteX9" fmla="*/ 11551 w 123206"/>
                    <a:gd name="connsiteY9" fmla="*/ 11551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3206" h="138607">
                      <a:moveTo>
                        <a:pt x="11551" y="11551"/>
                      </a:moveTo>
                      <a:lnTo>
                        <a:pt x="43892" y="22331"/>
                      </a:lnTo>
                      <a:lnTo>
                        <a:pt x="51593" y="60833"/>
                      </a:lnTo>
                      <a:lnTo>
                        <a:pt x="82394" y="34652"/>
                      </a:lnTo>
                      <a:lnTo>
                        <a:pt x="114736" y="45432"/>
                      </a:lnTo>
                      <a:lnTo>
                        <a:pt x="57753" y="88555"/>
                      </a:lnTo>
                      <a:lnTo>
                        <a:pt x="43892" y="128597"/>
                      </a:lnTo>
                      <a:lnTo>
                        <a:pt x="16171" y="119357"/>
                      </a:lnTo>
                      <a:lnTo>
                        <a:pt x="30032" y="79314"/>
                      </a:lnTo>
                      <a:lnTo>
                        <a:pt x="11551" y="1155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85DCAD12-2877-48A9-8B91-B8978AB49C64}"/>
                    </a:ext>
                  </a:extLst>
                </p:cNvPr>
                <p:cNvSpPr/>
                <p:nvPr/>
              </p:nvSpPr>
              <p:spPr>
                <a:xfrm>
                  <a:off x="6529899" y="873320"/>
                  <a:ext cx="123207" cy="123207"/>
                </a:xfrm>
                <a:custGeom>
                  <a:avLst/>
                  <a:gdLst>
                    <a:gd name="connsiteX0" fmla="*/ 15614 w 123206"/>
                    <a:gd name="connsiteY0" fmla="*/ 57753 h 123206"/>
                    <a:gd name="connsiteX1" fmla="*/ 41795 w 123206"/>
                    <a:gd name="connsiteY1" fmla="*/ 70074 h 123206"/>
                    <a:gd name="connsiteX2" fmla="*/ 40255 w 123206"/>
                    <a:gd name="connsiteY2" fmla="*/ 80854 h 123206"/>
                    <a:gd name="connsiteX3" fmla="*/ 49496 w 123206"/>
                    <a:gd name="connsiteY3" fmla="*/ 93175 h 123206"/>
                    <a:gd name="connsiteX4" fmla="*/ 60276 w 123206"/>
                    <a:gd name="connsiteY4" fmla="*/ 96255 h 123206"/>
                    <a:gd name="connsiteX5" fmla="*/ 66437 w 123206"/>
                    <a:gd name="connsiteY5" fmla="*/ 91635 h 123206"/>
                    <a:gd name="connsiteX6" fmla="*/ 66437 w 123206"/>
                    <a:gd name="connsiteY6" fmla="*/ 83935 h 123206"/>
                    <a:gd name="connsiteX7" fmla="*/ 55656 w 123206"/>
                    <a:gd name="connsiteY7" fmla="*/ 71614 h 123206"/>
                    <a:gd name="connsiteX8" fmla="*/ 35635 w 123206"/>
                    <a:gd name="connsiteY8" fmla="*/ 46973 h 123206"/>
                    <a:gd name="connsiteX9" fmla="*/ 37175 w 123206"/>
                    <a:gd name="connsiteY9" fmla="*/ 25411 h 123206"/>
                    <a:gd name="connsiteX10" fmla="*/ 47956 w 123206"/>
                    <a:gd name="connsiteY10" fmla="*/ 14631 h 123206"/>
                    <a:gd name="connsiteX11" fmla="*/ 64896 w 123206"/>
                    <a:gd name="connsiteY11" fmla="*/ 11551 h 123206"/>
                    <a:gd name="connsiteX12" fmla="*/ 87998 w 123206"/>
                    <a:gd name="connsiteY12" fmla="*/ 20791 h 123206"/>
                    <a:gd name="connsiteX13" fmla="*/ 109559 w 123206"/>
                    <a:gd name="connsiteY13" fmla="*/ 40812 h 123206"/>
                    <a:gd name="connsiteX14" fmla="*/ 109559 w 123206"/>
                    <a:gd name="connsiteY14" fmla="*/ 66994 h 123206"/>
                    <a:gd name="connsiteX15" fmla="*/ 84918 w 123206"/>
                    <a:gd name="connsiteY15" fmla="*/ 53133 h 123206"/>
                    <a:gd name="connsiteX16" fmla="*/ 84918 w 123206"/>
                    <a:gd name="connsiteY16" fmla="*/ 42352 h 123206"/>
                    <a:gd name="connsiteX17" fmla="*/ 77217 w 123206"/>
                    <a:gd name="connsiteY17" fmla="*/ 34652 h 123206"/>
                    <a:gd name="connsiteX18" fmla="*/ 69517 w 123206"/>
                    <a:gd name="connsiteY18" fmla="*/ 33112 h 123206"/>
                    <a:gd name="connsiteX19" fmla="*/ 64896 w 123206"/>
                    <a:gd name="connsiteY19" fmla="*/ 36192 h 123206"/>
                    <a:gd name="connsiteX20" fmla="*/ 64896 w 123206"/>
                    <a:gd name="connsiteY20" fmla="*/ 40812 h 123206"/>
                    <a:gd name="connsiteX21" fmla="*/ 72597 w 123206"/>
                    <a:gd name="connsiteY21" fmla="*/ 48513 h 123206"/>
                    <a:gd name="connsiteX22" fmla="*/ 94158 w 123206"/>
                    <a:gd name="connsiteY22" fmla="*/ 70074 h 123206"/>
                    <a:gd name="connsiteX23" fmla="*/ 100318 w 123206"/>
                    <a:gd name="connsiteY23" fmla="*/ 85475 h 123206"/>
                    <a:gd name="connsiteX24" fmla="*/ 97238 w 123206"/>
                    <a:gd name="connsiteY24" fmla="*/ 100876 h 123206"/>
                    <a:gd name="connsiteX25" fmla="*/ 83378 w 123206"/>
                    <a:gd name="connsiteY25" fmla="*/ 113196 h 123206"/>
                    <a:gd name="connsiteX26" fmla="*/ 64896 w 123206"/>
                    <a:gd name="connsiteY26" fmla="*/ 116276 h 123206"/>
                    <a:gd name="connsiteX27" fmla="*/ 41795 w 123206"/>
                    <a:gd name="connsiteY27" fmla="*/ 108576 h 123206"/>
                    <a:gd name="connsiteX28" fmla="*/ 15614 w 123206"/>
                    <a:gd name="connsiteY28" fmla="*/ 82395 h 123206"/>
                    <a:gd name="connsiteX29" fmla="*/ 15614 w 123206"/>
                    <a:gd name="connsiteY29" fmla="*/ 57753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23206" h="123206">
                      <a:moveTo>
                        <a:pt x="15614" y="57753"/>
                      </a:moveTo>
                      <a:lnTo>
                        <a:pt x="41795" y="70074"/>
                      </a:lnTo>
                      <a:cubicBezTo>
                        <a:pt x="40255" y="74694"/>
                        <a:pt x="38715" y="77774"/>
                        <a:pt x="40255" y="80854"/>
                      </a:cubicBezTo>
                      <a:cubicBezTo>
                        <a:pt x="41795" y="85475"/>
                        <a:pt x="43335" y="90095"/>
                        <a:pt x="49496" y="93175"/>
                      </a:cubicBezTo>
                      <a:cubicBezTo>
                        <a:pt x="54116" y="94715"/>
                        <a:pt x="57196" y="96255"/>
                        <a:pt x="60276" y="96255"/>
                      </a:cubicBezTo>
                      <a:cubicBezTo>
                        <a:pt x="63356" y="96255"/>
                        <a:pt x="64896" y="94715"/>
                        <a:pt x="66437" y="91635"/>
                      </a:cubicBezTo>
                      <a:cubicBezTo>
                        <a:pt x="67977" y="90095"/>
                        <a:pt x="67977" y="87015"/>
                        <a:pt x="66437" y="83935"/>
                      </a:cubicBezTo>
                      <a:cubicBezTo>
                        <a:pt x="64896" y="80854"/>
                        <a:pt x="61816" y="76234"/>
                        <a:pt x="55656" y="71614"/>
                      </a:cubicBezTo>
                      <a:cubicBezTo>
                        <a:pt x="44875" y="62373"/>
                        <a:pt x="38715" y="54673"/>
                        <a:pt x="35635" y="46973"/>
                      </a:cubicBezTo>
                      <a:cubicBezTo>
                        <a:pt x="32555" y="39272"/>
                        <a:pt x="34095" y="33112"/>
                        <a:pt x="37175" y="25411"/>
                      </a:cubicBezTo>
                      <a:cubicBezTo>
                        <a:pt x="40255" y="20791"/>
                        <a:pt x="43335" y="17711"/>
                        <a:pt x="47956" y="14631"/>
                      </a:cubicBezTo>
                      <a:cubicBezTo>
                        <a:pt x="52576" y="11551"/>
                        <a:pt x="58736" y="11551"/>
                        <a:pt x="64896" y="11551"/>
                      </a:cubicBezTo>
                      <a:cubicBezTo>
                        <a:pt x="71057" y="11551"/>
                        <a:pt x="78757" y="14631"/>
                        <a:pt x="87998" y="20791"/>
                      </a:cubicBezTo>
                      <a:cubicBezTo>
                        <a:pt x="98778" y="26951"/>
                        <a:pt x="106479" y="34652"/>
                        <a:pt x="109559" y="40812"/>
                      </a:cubicBezTo>
                      <a:cubicBezTo>
                        <a:pt x="112639" y="48513"/>
                        <a:pt x="112639" y="56213"/>
                        <a:pt x="109559" y="66994"/>
                      </a:cubicBezTo>
                      <a:lnTo>
                        <a:pt x="84918" y="53133"/>
                      </a:lnTo>
                      <a:cubicBezTo>
                        <a:pt x="86458" y="48513"/>
                        <a:pt x="86458" y="45432"/>
                        <a:pt x="84918" y="42352"/>
                      </a:cubicBezTo>
                      <a:cubicBezTo>
                        <a:pt x="83378" y="39272"/>
                        <a:pt x="81837" y="36192"/>
                        <a:pt x="77217" y="34652"/>
                      </a:cubicBezTo>
                      <a:cubicBezTo>
                        <a:pt x="74137" y="33112"/>
                        <a:pt x="71057" y="31572"/>
                        <a:pt x="69517" y="33112"/>
                      </a:cubicBezTo>
                      <a:cubicBezTo>
                        <a:pt x="66437" y="33112"/>
                        <a:pt x="64896" y="34652"/>
                        <a:pt x="64896" y="36192"/>
                      </a:cubicBezTo>
                      <a:cubicBezTo>
                        <a:pt x="63356" y="37732"/>
                        <a:pt x="63356" y="39272"/>
                        <a:pt x="64896" y="40812"/>
                      </a:cubicBezTo>
                      <a:cubicBezTo>
                        <a:pt x="64896" y="42352"/>
                        <a:pt x="67977" y="45432"/>
                        <a:pt x="72597" y="48513"/>
                      </a:cubicBezTo>
                      <a:cubicBezTo>
                        <a:pt x="83378" y="57753"/>
                        <a:pt x="89538" y="65454"/>
                        <a:pt x="94158" y="70074"/>
                      </a:cubicBezTo>
                      <a:cubicBezTo>
                        <a:pt x="97238" y="76234"/>
                        <a:pt x="100318" y="80854"/>
                        <a:pt x="100318" y="85475"/>
                      </a:cubicBezTo>
                      <a:cubicBezTo>
                        <a:pt x="100318" y="90095"/>
                        <a:pt x="98778" y="96255"/>
                        <a:pt x="97238" y="100876"/>
                      </a:cubicBezTo>
                      <a:cubicBezTo>
                        <a:pt x="94158" y="107036"/>
                        <a:pt x="89538" y="110116"/>
                        <a:pt x="83378" y="113196"/>
                      </a:cubicBezTo>
                      <a:cubicBezTo>
                        <a:pt x="77217" y="116276"/>
                        <a:pt x="71057" y="117816"/>
                        <a:pt x="64896" y="116276"/>
                      </a:cubicBezTo>
                      <a:cubicBezTo>
                        <a:pt x="57196" y="116276"/>
                        <a:pt x="49496" y="113196"/>
                        <a:pt x="41795" y="108576"/>
                      </a:cubicBezTo>
                      <a:cubicBezTo>
                        <a:pt x="26394" y="100876"/>
                        <a:pt x="18694" y="91635"/>
                        <a:pt x="15614" y="82395"/>
                      </a:cubicBezTo>
                      <a:cubicBezTo>
                        <a:pt x="9453" y="74694"/>
                        <a:pt x="10994" y="66994"/>
                        <a:pt x="15614" y="577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00E1B5C4-F9B5-4DE4-A99C-2B36DC2FDE84}"/>
                  </a:ext>
                </a:extLst>
              </p:cNvPr>
              <p:cNvGrpSpPr/>
              <p:nvPr/>
            </p:nvGrpSpPr>
            <p:grpSpPr>
              <a:xfrm>
                <a:off x="5837844" y="1637202"/>
                <a:ext cx="994895" cy="363460"/>
                <a:chOff x="5837844" y="1637202"/>
                <a:chExt cx="994895" cy="363460"/>
              </a:xfrm>
              <a:solidFill>
                <a:schemeClr val="accent5"/>
              </a:solidFill>
            </p:grpSpPr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E9153048-026E-4BDF-BD5A-98503EF8B600}"/>
                    </a:ext>
                  </a:extLst>
                </p:cNvPr>
                <p:cNvSpPr/>
                <p:nvPr/>
              </p:nvSpPr>
              <p:spPr>
                <a:xfrm>
                  <a:off x="5837844" y="1664924"/>
                  <a:ext cx="138608" cy="138608"/>
                </a:xfrm>
                <a:custGeom>
                  <a:avLst/>
                  <a:gdLst>
                    <a:gd name="connsiteX0" fmla="*/ 85475 w 138607"/>
                    <a:gd name="connsiteY0" fmla="*/ 11551 h 138607"/>
                    <a:gd name="connsiteX1" fmla="*/ 123977 w 138607"/>
                    <a:gd name="connsiteY1" fmla="*/ 54673 h 138607"/>
                    <a:gd name="connsiteX2" fmla="*/ 133217 w 138607"/>
                    <a:gd name="connsiteY2" fmla="*/ 76234 h 138607"/>
                    <a:gd name="connsiteX3" fmla="*/ 125517 w 138607"/>
                    <a:gd name="connsiteY3" fmla="*/ 93175 h 138607"/>
                    <a:gd name="connsiteX4" fmla="*/ 110116 w 138607"/>
                    <a:gd name="connsiteY4" fmla="*/ 99335 h 138607"/>
                    <a:gd name="connsiteX5" fmla="*/ 97795 w 138607"/>
                    <a:gd name="connsiteY5" fmla="*/ 96255 h 138607"/>
                    <a:gd name="connsiteX6" fmla="*/ 102416 w 138607"/>
                    <a:gd name="connsiteY6" fmla="*/ 114736 h 138607"/>
                    <a:gd name="connsiteX7" fmla="*/ 94715 w 138607"/>
                    <a:gd name="connsiteY7" fmla="*/ 128597 h 138607"/>
                    <a:gd name="connsiteX8" fmla="*/ 82395 w 138607"/>
                    <a:gd name="connsiteY8" fmla="*/ 134757 h 138607"/>
                    <a:gd name="connsiteX9" fmla="*/ 68534 w 138607"/>
                    <a:gd name="connsiteY9" fmla="*/ 133217 h 138607"/>
                    <a:gd name="connsiteX10" fmla="*/ 57753 w 138607"/>
                    <a:gd name="connsiteY10" fmla="*/ 127057 h 138607"/>
                    <a:gd name="connsiteX11" fmla="*/ 46973 w 138607"/>
                    <a:gd name="connsiteY11" fmla="*/ 117816 h 138607"/>
                    <a:gd name="connsiteX12" fmla="*/ 11551 w 138607"/>
                    <a:gd name="connsiteY12" fmla="*/ 77774 h 138607"/>
                    <a:gd name="connsiteX13" fmla="*/ 85475 w 138607"/>
                    <a:gd name="connsiteY13" fmla="*/ 11551 h 138607"/>
                    <a:gd name="connsiteX14" fmla="*/ 46973 w 138607"/>
                    <a:gd name="connsiteY14" fmla="*/ 87015 h 138607"/>
                    <a:gd name="connsiteX15" fmla="*/ 57753 w 138607"/>
                    <a:gd name="connsiteY15" fmla="*/ 99335 h 138607"/>
                    <a:gd name="connsiteX16" fmla="*/ 66994 w 138607"/>
                    <a:gd name="connsiteY16" fmla="*/ 105496 h 138607"/>
                    <a:gd name="connsiteX17" fmla="*/ 74694 w 138607"/>
                    <a:gd name="connsiteY17" fmla="*/ 102416 h 138607"/>
                    <a:gd name="connsiteX18" fmla="*/ 77774 w 138607"/>
                    <a:gd name="connsiteY18" fmla="*/ 94715 h 138607"/>
                    <a:gd name="connsiteX19" fmla="*/ 71614 w 138607"/>
                    <a:gd name="connsiteY19" fmla="*/ 83935 h 138607"/>
                    <a:gd name="connsiteX20" fmla="*/ 62373 w 138607"/>
                    <a:gd name="connsiteY20" fmla="*/ 74694 h 138607"/>
                    <a:gd name="connsiteX21" fmla="*/ 46973 w 138607"/>
                    <a:gd name="connsiteY21" fmla="*/ 87015 h 138607"/>
                    <a:gd name="connsiteX22" fmla="*/ 76234 w 138607"/>
                    <a:gd name="connsiteY22" fmla="*/ 60833 h 138607"/>
                    <a:gd name="connsiteX23" fmla="*/ 85475 w 138607"/>
                    <a:gd name="connsiteY23" fmla="*/ 71614 h 138607"/>
                    <a:gd name="connsiteX24" fmla="*/ 94715 w 138607"/>
                    <a:gd name="connsiteY24" fmla="*/ 77774 h 138607"/>
                    <a:gd name="connsiteX25" fmla="*/ 102416 w 138607"/>
                    <a:gd name="connsiteY25" fmla="*/ 74694 h 138607"/>
                    <a:gd name="connsiteX26" fmla="*/ 105496 w 138607"/>
                    <a:gd name="connsiteY26" fmla="*/ 68534 h 138607"/>
                    <a:gd name="connsiteX27" fmla="*/ 100876 w 138607"/>
                    <a:gd name="connsiteY27" fmla="*/ 59293 h 138607"/>
                    <a:gd name="connsiteX28" fmla="*/ 91635 w 138607"/>
                    <a:gd name="connsiteY28" fmla="*/ 48513 h 138607"/>
                    <a:gd name="connsiteX29" fmla="*/ 76234 w 138607"/>
                    <a:gd name="connsiteY29" fmla="*/ 60833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38607" h="138607">
                      <a:moveTo>
                        <a:pt x="85475" y="11551"/>
                      </a:moveTo>
                      <a:lnTo>
                        <a:pt x="123977" y="54673"/>
                      </a:lnTo>
                      <a:cubicBezTo>
                        <a:pt x="130137" y="62373"/>
                        <a:pt x="133217" y="68534"/>
                        <a:pt x="133217" y="76234"/>
                      </a:cubicBezTo>
                      <a:cubicBezTo>
                        <a:pt x="133217" y="83935"/>
                        <a:pt x="130137" y="88555"/>
                        <a:pt x="125517" y="93175"/>
                      </a:cubicBezTo>
                      <a:cubicBezTo>
                        <a:pt x="120897" y="97795"/>
                        <a:pt x="116276" y="99335"/>
                        <a:pt x="110116" y="99335"/>
                      </a:cubicBezTo>
                      <a:cubicBezTo>
                        <a:pt x="107036" y="99335"/>
                        <a:pt x="102416" y="97795"/>
                        <a:pt x="97795" y="96255"/>
                      </a:cubicBezTo>
                      <a:cubicBezTo>
                        <a:pt x="100876" y="102416"/>
                        <a:pt x="102416" y="108576"/>
                        <a:pt x="102416" y="114736"/>
                      </a:cubicBezTo>
                      <a:cubicBezTo>
                        <a:pt x="100876" y="119357"/>
                        <a:pt x="99335" y="125517"/>
                        <a:pt x="94715" y="128597"/>
                      </a:cubicBezTo>
                      <a:cubicBezTo>
                        <a:pt x="90095" y="131677"/>
                        <a:pt x="87015" y="134757"/>
                        <a:pt x="82395" y="134757"/>
                      </a:cubicBezTo>
                      <a:cubicBezTo>
                        <a:pt x="77774" y="136297"/>
                        <a:pt x="73154" y="134757"/>
                        <a:pt x="68534" y="133217"/>
                      </a:cubicBezTo>
                      <a:cubicBezTo>
                        <a:pt x="65454" y="131677"/>
                        <a:pt x="62373" y="130137"/>
                        <a:pt x="57753" y="127057"/>
                      </a:cubicBezTo>
                      <a:cubicBezTo>
                        <a:pt x="53133" y="122437"/>
                        <a:pt x="48513" y="119357"/>
                        <a:pt x="46973" y="117816"/>
                      </a:cubicBezTo>
                      <a:lnTo>
                        <a:pt x="11551" y="77774"/>
                      </a:lnTo>
                      <a:lnTo>
                        <a:pt x="85475" y="11551"/>
                      </a:lnTo>
                      <a:close/>
                      <a:moveTo>
                        <a:pt x="46973" y="87015"/>
                      </a:moveTo>
                      <a:lnTo>
                        <a:pt x="57753" y="99335"/>
                      </a:lnTo>
                      <a:cubicBezTo>
                        <a:pt x="60833" y="103956"/>
                        <a:pt x="63914" y="105496"/>
                        <a:pt x="66994" y="105496"/>
                      </a:cubicBezTo>
                      <a:cubicBezTo>
                        <a:pt x="70074" y="105496"/>
                        <a:pt x="73154" y="105496"/>
                        <a:pt x="74694" y="102416"/>
                      </a:cubicBezTo>
                      <a:cubicBezTo>
                        <a:pt x="76234" y="100875"/>
                        <a:pt x="77774" y="97795"/>
                        <a:pt x="77774" y="94715"/>
                      </a:cubicBezTo>
                      <a:cubicBezTo>
                        <a:pt x="77774" y="91635"/>
                        <a:pt x="76234" y="88555"/>
                        <a:pt x="71614" y="83935"/>
                      </a:cubicBezTo>
                      <a:lnTo>
                        <a:pt x="62373" y="74694"/>
                      </a:lnTo>
                      <a:lnTo>
                        <a:pt x="46973" y="87015"/>
                      </a:lnTo>
                      <a:close/>
                      <a:moveTo>
                        <a:pt x="76234" y="60833"/>
                      </a:moveTo>
                      <a:lnTo>
                        <a:pt x="85475" y="71614"/>
                      </a:lnTo>
                      <a:cubicBezTo>
                        <a:pt x="88555" y="74694"/>
                        <a:pt x="91635" y="77774"/>
                        <a:pt x="94715" y="77774"/>
                      </a:cubicBezTo>
                      <a:cubicBezTo>
                        <a:pt x="97795" y="77774"/>
                        <a:pt x="99335" y="77774"/>
                        <a:pt x="102416" y="74694"/>
                      </a:cubicBezTo>
                      <a:cubicBezTo>
                        <a:pt x="103956" y="73154"/>
                        <a:pt x="105496" y="70074"/>
                        <a:pt x="105496" y="68534"/>
                      </a:cubicBezTo>
                      <a:cubicBezTo>
                        <a:pt x="105496" y="65454"/>
                        <a:pt x="103956" y="62373"/>
                        <a:pt x="100876" y="59293"/>
                      </a:cubicBezTo>
                      <a:lnTo>
                        <a:pt x="91635" y="48513"/>
                      </a:lnTo>
                      <a:lnTo>
                        <a:pt x="76234" y="6083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C01EE476-B85B-4802-9E8F-C15C2D987901}"/>
                    </a:ext>
                  </a:extLst>
                </p:cNvPr>
                <p:cNvSpPr/>
                <p:nvPr/>
              </p:nvSpPr>
              <p:spPr>
                <a:xfrm>
                  <a:off x="5919469" y="1740388"/>
                  <a:ext cx="138608" cy="154008"/>
                </a:xfrm>
                <a:custGeom>
                  <a:avLst/>
                  <a:gdLst>
                    <a:gd name="connsiteX0" fmla="*/ 73154 w 138607"/>
                    <a:gd name="connsiteY0" fmla="*/ 11551 h 154008"/>
                    <a:gd name="connsiteX1" fmla="*/ 137838 w 138607"/>
                    <a:gd name="connsiteY1" fmla="*/ 62373 h 154008"/>
                    <a:gd name="connsiteX2" fmla="*/ 125517 w 138607"/>
                    <a:gd name="connsiteY2" fmla="*/ 79314 h 154008"/>
                    <a:gd name="connsiteX3" fmla="*/ 83935 w 138607"/>
                    <a:gd name="connsiteY3" fmla="*/ 46973 h 154008"/>
                    <a:gd name="connsiteX4" fmla="*/ 74694 w 138607"/>
                    <a:gd name="connsiteY4" fmla="*/ 59293 h 154008"/>
                    <a:gd name="connsiteX5" fmla="*/ 113196 w 138607"/>
                    <a:gd name="connsiteY5" fmla="*/ 88555 h 154008"/>
                    <a:gd name="connsiteX6" fmla="*/ 100876 w 138607"/>
                    <a:gd name="connsiteY6" fmla="*/ 103956 h 154008"/>
                    <a:gd name="connsiteX7" fmla="*/ 62373 w 138607"/>
                    <a:gd name="connsiteY7" fmla="*/ 76234 h 154008"/>
                    <a:gd name="connsiteX8" fmla="*/ 50053 w 138607"/>
                    <a:gd name="connsiteY8" fmla="*/ 91635 h 154008"/>
                    <a:gd name="connsiteX9" fmla="*/ 91635 w 138607"/>
                    <a:gd name="connsiteY9" fmla="*/ 123977 h 154008"/>
                    <a:gd name="connsiteX10" fmla="*/ 77774 w 138607"/>
                    <a:gd name="connsiteY10" fmla="*/ 142458 h 154008"/>
                    <a:gd name="connsiteX11" fmla="*/ 11551 w 138607"/>
                    <a:gd name="connsiteY11" fmla="*/ 90095 h 154008"/>
                    <a:gd name="connsiteX12" fmla="*/ 73154 w 138607"/>
                    <a:gd name="connsiteY12" fmla="*/ 11551 h 154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38607" h="154008">
                      <a:moveTo>
                        <a:pt x="73154" y="11551"/>
                      </a:moveTo>
                      <a:lnTo>
                        <a:pt x="137838" y="62373"/>
                      </a:lnTo>
                      <a:lnTo>
                        <a:pt x="125517" y="79314"/>
                      </a:lnTo>
                      <a:lnTo>
                        <a:pt x="83935" y="46973"/>
                      </a:lnTo>
                      <a:lnTo>
                        <a:pt x="74694" y="59293"/>
                      </a:lnTo>
                      <a:lnTo>
                        <a:pt x="113196" y="88555"/>
                      </a:lnTo>
                      <a:lnTo>
                        <a:pt x="100876" y="103956"/>
                      </a:lnTo>
                      <a:lnTo>
                        <a:pt x="62373" y="76234"/>
                      </a:lnTo>
                      <a:lnTo>
                        <a:pt x="50053" y="91635"/>
                      </a:lnTo>
                      <a:lnTo>
                        <a:pt x="91635" y="123977"/>
                      </a:lnTo>
                      <a:lnTo>
                        <a:pt x="77774" y="142458"/>
                      </a:lnTo>
                      <a:lnTo>
                        <a:pt x="11551" y="90095"/>
                      </a:lnTo>
                      <a:lnTo>
                        <a:pt x="73154" y="1155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FB2E7281-283D-4706-9EBC-B9D62E484B6A}"/>
                    </a:ext>
                  </a:extLst>
                </p:cNvPr>
                <p:cNvSpPr/>
                <p:nvPr/>
              </p:nvSpPr>
              <p:spPr>
                <a:xfrm>
                  <a:off x="6044216" y="1834333"/>
                  <a:ext cx="123207" cy="138608"/>
                </a:xfrm>
                <a:custGeom>
                  <a:avLst/>
                  <a:gdLst>
                    <a:gd name="connsiteX0" fmla="*/ 83935 w 123206"/>
                    <a:gd name="connsiteY0" fmla="*/ 99335 h 138607"/>
                    <a:gd name="connsiteX1" fmla="*/ 51593 w 123206"/>
                    <a:gd name="connsiteY1" fmla="*/ 85475 h 138607"/>
                    <a:gd name="connsiteX2" fmla="*/ 40812 w 123206"/>
                    <a:gd name="connsiteY2" fmla="*/ 99335 h 138607"/>
                    <a:gd name="connsiteX3" fmla="*/ 11551 w 123206"/>
                    <a:gd name="connsiteY3" fmla="*/ 87015 h 138607"/>
                    <a:gd name="connsiteX4" fmla="*/ 87015 w 123206"/>
                    <a:gd name="connsiteY4" fmla="*/ 11551 h 138607"/>
                    <a:gd name="connsiteX5" fmla="*/ 117816 w 123206"/>
                    <a:gd name="connsiteY5" fmla="*/ 25411 h 138607"/>
                    <a:gd name="connsiteX6" fmla="*/ 111656 w 123206"/>
                    <a:gd name="connsiteY6" fmla="*/ 131677 h 138607"/>
                    <a:gd name="connsiteX7" fmla="*/ 82394 w 123206"/>
                    <a:gd name="connsiteY7" fmla="*/ 117816 h 138607"/>
                    <a:gd name="connsiteX8" fmla="*/ 83935 w 123206"/>
                    <a:gd name="connsiteY8" fmla="*/ 99335 h 138607"/>
                    <a:gd name="connsiteX9" fmla="*/ 87015 w 123206"/>
                    <a:gd name="connsiteY9" fmla="*/ 77774 h 138607"/>
                    <a:gd name="connsiteX10" fmla="*/ 91635 w 123206"/>
                    <a:gd name="connsiteY10" fmla="*/ 40812 h 138607"/>
                    <a:gd name="connsiteX11" fmla="*/ 66994 w 123206"/>
                    <a:gd name="connsiteY11" fmla="*/ 68534 h 138607"/>
                    <a:gd name="connsiteX12" fmla="*/ 87015 w 123206"/>
                    <a:gd name="connsiteY12" fmla="*/ 77774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3206" h="138607">
                      <a:moveTo>
                        <a:pt x="83935" y="99335"/>
                      </a:moveTo>
                      <a:lnTo>
                        <a:pt x="51593" y="85475"/>
                      </a:lnTo>
                      <a:lnTo>
                        <a:pt x="40812" y="99335"/>
                      </a:lnTo>
                      <a:lnTo>
                        <a:pt x="11551" y="87015"/>
                      </a:lnTo>
                      <a:lnTo>
                        <a:pt x="87015" y="11551"/>
                      </a:lnTo>
                      <a:lnTo>
                        <a:pt x="117816" y="25411"/>
                      </a:lnTo>
                      <a:lnTo>
                        <a:pt x="111656" y="131677"/>
                      </a:lnTo>
                      <a:lnTo>
                        <a:pt x="82394" y="117816"/>
                      </a:lnTo>
                      <a:lnTo>
                        <a:pt x="83935" y="99335"/>
                      </a:lnTo>
                      <a:close/>
                      <a:moveTo>
                        <a:pt x="87015" y="77774"/>
                      </a:moveTo>
                      <a:lnTo>
                        <a:pt x="91635" y="40812"/>
                      </a:lnTo>
                      <a:lnTo>
                        <a:pt x="66994" y="68534"/>
                      </a:lnTo>
                      <a:lnTo>
                        <a:pt x="87015" y="7777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86E5DFBB-76B5-4DBE-9004-2F74E651FB4A}"/>
                    </a:ext>
                  </a:extLst>
                </p:cNvPr>
                <p:cNvSpPr/>
                <p:nvPr/>
              </p:nvSpPr>
              <p:spPr>
                <a:xfrm>
                  <a:off x="6176663" y="1862054"/>
                  <a:ext cx="154008" cy="138608"/>
                </a:xfrm>
                <a:custGeom>
                  <a:avLst/>
                  <a:gdLst>
                    <a:gd name="connsiteX0" fmla="*/ 11551 w 154008"/>
                    <a:gd name="connsiteY0" fmla="*/ 11551 h 138607"/>
                    <a:gd name="connsiteX1" fmla="*/ 40812 w 154008"/>
                    <a:gd name="connsiteY1" fmla="*/ 17711 h 138607"/>
                    <a:gd name="connsiteX2" fmla="*/ 40812 w 154008"/>
                    <a:gd name="connsiteY2" fmla="*/ 74694 h 138607"/>
                    <a:gd name="connsiteX3" fmla="*/ 66994 w 154008"/>
                    <a:gd name="connsiteY3" fmla="*/ 22331 h 138607"/>
                    <a:gd name="connsiteX4" fmla="*/ 96255 w 154008"/>
                    <a:gd name="connsiteY4" fmla="*/ 28492 h 138607"/>
                    <a:gd name="connsiteX5" fmla="*/ 100876 w 154008"/>
                    <a:gd name="connsiteY5" fmla="*/ 87015 h 138607"/>
                    <a:gd name="connsiteX6" fmla="*/ 122437 w 154008"/>
                    <a:gd name="connsiteY6" fmla="*/ 34652 h 138607"/>
                    <a:gd name="connsiteX7" fmla="*/ 151698 w 154008"/>
                    <a:gd name="connsiteY7" fmla="*/ 40812 h 138607"/>
                    <a:gd name="connsiteX8" fmla="*/ 111656 w 154008"/>
                    <a:gd name="connsiteY8" fmla="*/ 134757 h 138607"/>
                    <a:gd name="connsiteX9" fmla="*/ 82395 w 154008"/>
                    <a:gd name="connsiteY9" fmla="*/ 128597 h 138607"/>
                    <a:gd name="connsiteX10" fmla="*/ 76234 w 154008"/>
                    <a:gd name="connsiteY10" fmla="*/ 63914 h 138607"/>
                    <a:gd name="connsiteX11" fmla="*/ 46973 w 154008"/>
                    <a:gd name="connsiteY11" fmla="*/ 122437 h 138607"/>
                    <a:gd name="connsiteX12" fmla="*/ 17711 w 154008"/>
                    <a:gd name="connsiteY12" fmla="*/ 116276 h 138607"/>
                    <a:gd name="connsiteX13" fmla="*/ 11551 w 154008"/>
                    <a:gd name="connsiteY13" fmla="*/ 11551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4008" h="138607">
                      <a:moveTo>
                        <a:pt x="11551" y="11551"/>
                      </a:moveTo>
                      <a:lnTo>
                        <a:pt x="40812" y="17711"/>
                      </a:lnTo>
                      <a:lnTo>
                        <a:pt x="40812" y="74694"/>
                      </a:lnTo>
                      <a:lnTo>
                        <a:pt x="66994" y="22331"/>
                      </a:lnTo>
                      <a:lnTo>
                        <a:pt x="96255" y="28492"/>
                      </a:lnTo>
                      <a:lnTo>
                        <a:pt x="100876" y="87015"/>
                      </a:lnTo>
                      <a:lnTo>
                        <a:pt x="122437" y="34652"/>
                      </a:lnTo>
                      <a:lnTo>
                        <a:pt x="151698" y="40812"/>
                      </a:lnTo>
                      <a:lnTo>
                        <a:pt x="111656" y="134757"/>
                      </a:lnTo>
                      <a:lnTo>
                        <a:pt x="82395" y="128597"/>
                      </a:lnTo>
                      <a:lnTo>
                        <a:pt x="76234" y="63914"/>
                      </a:lnTo>
                      <a:lnTo>
                        <a:pt x="46973" y="122437"/>
                      </a:lnTo>
                      <a:lnTo>
                        <a:pt x="17711" y="116276"/>
                      </a:lnTo>
                      <a:lnTo>
                        <a:pt x="11551" y="1155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6B55BD57-9E22-4EE1-B5A1-CF17C599C262}"/>
                    </a:ext>
                  </a:extLst>
                </p:cNvPr>
                <p:cNvSpPr/>
                <p:nvPr/>
              </p:nvSpPr>
              <p:spPr>
                <a:xfrm>
                  <a:off x="6315271" y="1877455"/>
                  <a:ext cx="107806" cy="123207"/>
                </a:xfrm>
                <a:custGeom>
                  <a:avLst/>
                  <a:gdLst>
                    <a:gd name="connsiteX0" fmla="*/ 11551 w 107805"/>
                    <a:gd name="connsiteY0" fmla="*/ 17711 h 123206"/>
                    <a:gd name="connsiteX1" fmla="*/ 94715 w 107805"/>
                    <a:gd name="connsiteY1" fmla="*/ 11551 h 123206"/>
                    <a:gd name="connsiteX2" fmla="*/ 96255 w 107805"/>
                    <a:gd name="connsiteY2" fmla="*/ 33112 h 123206"/>
                    <a:gd name="connsiteX3" fmla="*/ 43892 w 107805"/>
                    <a:gd name="connsiteY3" fmla="*/ 36192 h 123206"/>
                    <a:gd name="connsiteX4" fmla="*/ 45433 w 107805"/>
                    <a:gd name="connsiteY4" fmla="*/ 51593 h 123206"/>
                    <a:gd name="connsiteX5" fmla="*/ 93175 w 107805"/>
                    <a:gd name="connsiteY5" fmla="*/ 48513 h 123206"/>
                    <a:gd name="connsiteX6" fmla="*/ 94715 w 107805"/>
                    <a:gd name="connsiteY6" fmla="*/ 68534 h 123206"/>
                    <a:gd name="connsiteX7" fmla="*/ 46973 w 107805"/>
                    <a:gd name="connsiteY7" fmla="*/ 71614 h 123206"/>
                    <a:gd name="connsiteX8" fmla="*/ 48513 w 107805"/>
                    <a:gd name="connsiteY8" fmla="*/ 91635 h 123206"/>
                    <a:gd name="connsiteX9" fmla="*/ 102416 w 107805"/>
                    <a:gd name="connsiteY9" fmla="*/ 87015 h 123206"/>
                    <a:gd name="connsiteX10" fmla="*/ 103956 w 107805"/>
                    <a:gd name="connsiteY10" fmla="*/ 110116 h 123206"/>
                    <a:gd name="connsiteX11" fmla="*/ 19251 w 107805"/>
                    <a:gd name="connsiteY11" fmla="*/ 116276 h 123206"/>
                    <a:gd name="connsiteX12" fmla="*/ 11551 w 107805"/>
                    <a:gd name="connsiteY12" fmla="*/ 17711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805" h="123206">
                      <a:moveTo>
                        <a:pt x="11551" y="17711"/>
                      </a:moveTo>
                      <a:lnTo>
                        <a:pt x="94715" y="11551"/>
                      </a:lnTo>
                      <a:lnTo>
                        <a:pt x="96255" y="33112"/>
                      </a:lnTo>
                      <a:lnTo>
                        <a:pt x="43892" y="36192"/>
                      </a:lnTo>
                      <a:lnTo>
                        <a:pt x="45433" y="51593"/>
                      </a:lnTo>
                      <a:lnTo>
                        <a:pt x="93175" y="48513"/>
                      </a:lnTo>
                      <a:lnTo>
                        <a:pt x="94715" y="68534"/>
                      </a:lnTo>
                      <a:lnTo>
                        <a:pt x="46973" y="71614"/>
                      </a:lnTo>
                      <a:lnTo>
                        <a:pt x="48513" y="91635"/>
                      </a:lnTo>
                      <a:lnTo>
                        <a:pt x="102416" y="87015"/>
                      </a:lnTo>
                      <a:lnTo>
                        <a:pt x="103956" y="110116"/>
                      </a:lnTo>
                      <a:lnTo>
                        <a:pt x="19251" y="116276"/>
                      </a:lnTo>
                      <a:lnTo>
                        <a:pt x="11551" y="1771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78643C3A-C602-4101-AB06-F4EE6E29D8A5}"/>
                    </a:ext>
                  </a:extLst>
                </p:cNvPr>
                <p:cNvSpPr/>
                <p:nvPr/>
              </p:nvSpPr>
              <p:spPr>
                <a:xfrm>
                  <a:off x="6417301" y="1858835"/>
                  <a:ext cx="107806" cy="123207"/>
                </a:xfrm>
                <a:custGeom>
                  <a:avLst/>
                  <a:gdLst>
                    <a:gd name="connsiteX0" fmla="*/ 17326 w 107805"/>
                    <a:gd name="connsiteY0" fmla="*/ 94854 h 123206"/>
                    <a:gd name="connsiteX1" fmla="*/ 45047 w 107805"/>
                    <a:gd name="connsiteY1" fmla="*/ 84073 h 123206"/>
                    <a:gd name="connsiteX2" fmla="*/ 52748 w 107805"/>
                    <a:gd name="connsiteY2" fmla="*/ 93314 h 123206"/>
                    <a:gd name="connsiteX3" fmla="*/ 68149 w 107805"/>
                    <a:gd name="connsiteY3" fmla="*/ 94854 h 123206"/>
                    <a:gd name="connsiteX4" fmla="*/ 77389 w 107805"/>
                    <a:gd name="connsiteY4" fmla="*/ 88694 h 123206"/>
                    <a:gd name="connsiteX5" fmla="*/ 78929 w 107805"/>
                    <a:gd name="connsiteY5" fmla="*/ 80993 h 123206"/>
                    <a:gd name="connsiteX6" fmla="*/ 74309 w 107805"/>
                    <a:gd name="connsiteY6" fmla="*/ 74833 h 123206"/>
                    <a:gd name="connsiteX7" fmla="*/ 57368 w 107805"/>
                    <a:gd name="connsiteY7" fmla="*/ 73293 h 123206"/>
                    <a:gd name="connsiteX8" fmla="*/ 26566 w 107805"/>
                    <a:gd name="connsiteY8" fmla="*/ 70213 h 123206"/>
                    <a:gd name="connsiteX9" fmla="*/ 12706 w 107805"/>
                    <a:gd name="connsiteY9" fmla="*/ 54812 h 123206"/>
                    <a:gd name="connsiteX10" fmla="*/ 12706 w 107805"/>
                    <a:gd name="connsiteY10" fmla="*/ 39411 h 123206"/>
                    <a:gd name="connsiteX11" fmla="*/ 21946 w 107805"/>
                    <a:gd name="connsiteY11" fmla="*/ 25550 h 123206"/>
                    <a:gd name="connsiteX12" fmla="*/ 45047 w 107805"/>
                    <a:gd name="connsiteY12" fmla="*/ 14770 h 123206"/>
                    <a:gd name="connsiteX13" fmla="*/ 75849 w 107805"/>
                    <a:gd name="connsiteY13" fmla="*/ 13230 h 123206"/>
                    <a:gd name="connsiteX14" fmla="*/ 94330 w 107805"/>
                    <a:gd name="connsiteY14" fmla="*/ 31711 h 123206"/>
                    <a:gd name="connsiteX15" fmla="*/ 66609 w 107805"/>
                    <a:gd name="connsiteY15" fmla="*/ 42491 h 123206"/>
                    <a:gd name="connsiteX16" fmla="*/ 58908 w 107805"/>
                    <a:gd name="connsiteY16" fmla="*/ 34791 h 123206"/>
                    <a:gd name="connsiteX17" fmla="*/ 48128 w 107805"/>
                    <a:gd name="connsiteY17" fmla="*/ 34791 h 123206"/>
                    <a:gd name="connsiteX18" fmla="*/ 40427 w 107805"/>
                    <a:gd name="connsiteY18" fmla="*/ 39411 h 123206"/>
                    <a:gd name="connsiteX19" fmla="*/ 38887 w 107805"/>
                    <a:gd name="connsiteY19" fmla="*/ 45571 h 123206"/>
                    <a:gd name="connsiteX20" fmla="*/ 41967 w 107805"/>
                    <a:gd name="connsiteY20" fmla="*/ 48652 h 123206"/>
                    <a:gd name="connsiteX21" fmla="*/ 52748 w 107805"/>
                    <a:gd name="connsiteY21" fmla="*/ 48652 h 123206"/>
                    <a:gd name="connsiteX22" fmla="*/ 83550 w 107805"/>
                    <a:gd name="connsiteY22" fmla="*/ 48652 h 123206"/>
                    <a:gd name="connsiteX23" fmla="*/ 98950 w 107805"/>
                    <a:gd name="connsiteY23" fmla="*/ 54812 h 123206"/>
                    <a:gd name="connsiteX24" fmla="*/ 106651 w 107805"/>
                    <a:gd name="connsiteY24" fmla="*/ 67133 h 123206"/>
                    <a:gd name="connsiteX25" fmla="*/ 106651 w 107805"/>
                    <a:gd name="connsiteY25" fmla="*/ 85614 h 123206"/>
                    <a:gd name="connsiteX26" fmla="*/ 95870 w 107805"/>
                    <a:gd name="connsiteY26" fmla="*/ 102555 h 123206"/>
                    <a:gd name="connsiteX27" fmla="*/ 74309 w 107805"/>
                    <a:gd name="connsiteY27" fmla="*/ 113335 h 123206"/>
                    <a:gd name="connsiteX28" fmla="*/ 37347 w 107805"/>
                    <a:gd name="connsiteY28" fmla="*/ 114875 h 123206"/>
                    <a:gd name="connsiteX29" fmla="*/ 17326 w 107805"/>
                    <a:gd name="connsiteY29" fmla="*/ 94854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07805" h="123206">
                      <a:moveTo>
                        <a:pt x="17326" y="94854"/>
                      </a:moveTo>
                      <a:lnTo>
                        <a:pt x="45047" y="84073"/>
                      </a:lnTo>
                      <a:cubicBezTo>
                        <a:pt x="46588" y="88694"/>
                        <a:pt x="49668" y="91774"/>
                        <a:pt x="52748" y="93314"/>
                      </a:cubicBezTo>
                      <a:cubicBezTo>
                        <a:pt x="57368" y="96394"/>
                        <a:pt x="61988" y="96394"/>
                        <a:pt x="68149" y="94854"/>
                      </a:cubicBezTo>
                      <a:cubicBezTo>
                        <a:pt x="72769" y="93314"/>
                        <a:pt x="75849" y="91774"/>
                        <a:pt x="77389" y="88694"/>
                      </a:cubicBezTo>
                      <a:cubicBezTo>
                        <a:pt x="78929" y="85614"/>
                        <a:pt x="78929" y="84073"/>
                        <a:pt x="78929" y="80993"/>
                      </a:cubicBezTo>
                      <a:cubicBezTo>
                        <a:pt x="78929" y="77913"/>
                        <a:pt x="75849" y="76373"/>
                        <a:pt x="74309" y="74833"/>
                      </a:cubicBezTo>
                      <a:cubicBezTo>
                        <a:pt x="72769" y="73293"/>
                        <a:pt x="66609" y="73293"/>
                        <a:pt x="57368" y="73293"/>
                      </a:cubicBezTo>
                      <a:cubicBezTo>
                        <a:pt x="43507" y="74833"/>
                        <a:pt x="32727" y="73293"/>
                        <a:pt x="26566" y="70213"/>
                      </a:cubicBezTo>
                      <a:cubicBezTo>
                        <a:pt x="18866" y="67133"/>
                        <a:pt x="14246" y="62512"/>
                        <a:pt x="12706" y="54812"/>
                      </a:cubicBezTo>
                      <a:cubicBezTo>
                        <a:pt x="11166" y="50192"/>
                        <a:pt x="11166" y="44031"/>
                        <a:pt x="12706" y="39411"/>
                      </a:cubicBezTo>
                      <a:cubicBezTo>
                        <a:pt x="14246" y="34791"/>
                        <a:pt x="17326" y="28630"/>
                        <a:pt x="21946" y="25550"/>
                      </a:cubicBezTo>
                      <a:cubicBezTo>
                        <a:pt x="26566" y="20930"/>
                        <a:pt x="34267" y="17850"/>
                        <a:pt x="45047" y="14770"/>
                      </a:cubicBezTo>
                      <a:cubicBezTo>
                        <a:pt x="57368" y="11690"/>
                        <a:pt x="66609" y="10149"/>
                        <a:pt x="75849" y="13230"/>
                      </a:cubicBezTo>
                      <a:cubicBezTo>
                        <a:pt x="83550" y="16310"/>
                        <a:pt x="89710" y="22470"/>
                        <a:pt x="94330" y="31711"/>
                      </a:cubicBezTo>
                      <a:lnTo>
                        <a:pt x="66609" y="42491"/>
                      </a:lnTo>
                      <a:cubicBezTo>
                        <a:pt x="65069" y="37871"/>
                        <a:pt x="61988" y="36331"/>
                        <a:pt x="58908" y="34791"/>
                      </a:cubicBezTo>
                      <a:cubicBezTo>
                        <a:pt x="55828" y="33251"/>
                        <a:pt x="52748" y="33251"/>
                        <a:pt x="48128" y="34791"/>
                      </a:cubicBezTo>
                      <a:cubicBezTo>
                        <a:pt x="45047" y="36331"/>
                        <a:pt x="41967" y="37871"/>
                        <a:pt x="40427" y="39411"/>
                      </a:cubicBezTo>
                      <a:cubicBezTo>
                        <a:pt x="38887" y="40951"/>
                        <a:pt x="38887" y="44031"/>
                        <a:pt x="38887" y="45571"/>
                      </a:cubicBezTo>
                      <a:cubicBezTo>
                        <a:pt x="38887" y="47111"/>
                        <a:pt x="40427" y="48652"/>
                        <a:pt x="41967" y="48652"/>
                      </a:cubicBezTo>
                      <a:cubicBezTo>
                        <a:pt x="43507" y="50192"/>
                        <a:pt x="48128" y="50192"/>
                        <a:pt x="52748" y="48652"/>
                      </a:cubicBezTo>
                      <a:cubicBezTo>
                        <a:pt x="66609" y="47111"/>
                        <a:pt x="77389" y="47111"/>
                        <a:pt x="83550" y="48652"/>
                      </a:cubicBezTo>
                      <a:cubicBezTo>
                        <a:pt x="89710" y="50192"/>
                        <a:pt x="95870" y="51732"/>
                        <a:pt x="98950" y="54812"/>
                      </a:cubicBezTo>
                      <a:cubicBezTo>
                        <a:pt x="102031" y="57892"/>
                        <a:pt x="105111" y="62512"/>
                        <a:pt x="106651" y="67133"/>
                      </a:cubicBezTo>
                      <a:cubicBezTo>
                        <a:pt x="108191" y="73293"/>
                        <a:pt x="108191" y="79453"/>
                        <a:pt x="106651" y="85614"/>
                      </a:cubicBezTo>
                      <a:cubicBezTo>
                        <a:pt x="105111" y="91774"/>
                        <a:pt x="102031" y="97934"/>
                        <a:pt x="95870" y="102555"/>
                      </a:cubicBezTo>
                      <a:cubicBezTo>
                        <a:pt x="89710" y="107175"/>
                        <a:pt x="83550" y="110255"/>
                        <a:pt x="74309" y="113335"/>
                      </a:cubicBezTo>
                      <a:cubicBezTo>
                        <a:pt x="57368" y="117955"/>
                        <a:pt x="45047" y="117955"/>
                        <a:pt x="37347" y="114875"/>
                      </a:cubicBezTo>
                      <a:cubicBezTo>
                        <a:pt x="29647" y="111795"/>
                        <a:pt x="20406" y="104095"/>
                        <a:pt x="17326" y="9485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B57CF155-313B-42A1-82F9-EF5A1650B576}"/>
                    </a:ext>
                  </a:extLst>
                </p:cNvPr>
                <p:cNvSpPr/>
                <p:nvPr/>
              </p:nvSpPr>
              <p:spPr>
                <a:xfrm>
                  <a:off x="6509681" y="1813131"/>
                  <a:ext cx="123207" cy="123207"/>
                </a:xfrm>
                <a:custGeom>
                  <a:avLst/>
                  <a:gdLst>
                    <a:gd name="connsiteX0" fmla="*/ 20431 w 123206"/>
                    <a:gd name="connsiteY0" fmla="*/ 91275 h 123206"/>
                    <a:gd name="connsiteX1" fmla="*/ 12731 w 123206"/>
                    <a:gd name="connsiteY1" fmla="*/ 51233 h 123206"/>
                    <a:gd name="connsiteX2" fmla="*/ 38912 w 123206"/>
                    <a:gd name="connsiteY2" fmla="*/ 20431 h 123206"/>
                    <a:gd name="connsiteX3" fmla="*/ 78955 w 123206"/>
                    <a:gd name="connsiteY3" fmla="*/ 12731 h 123206"/>
                    <a:gd name="connsiteX4" fmla="*/ 109756 w 123206"/>
                    <a:gd name="connsiteY4" fmla="*/ 38912 h 123206"/>
                    <a:gd name="connsiteX5" fmla="*/ 118997 w 123206"/>
                    <a:gd name="connsiteY5" fmla="*/ 66634 h 123206"/>
                    <a:gd name="connsiteX6" fmla="*/ 112836 w 123206"/>
                    <a:gd name="connsiteY6" fmla="*/ 89735 h 123206"/>
                    <a:gd name="connsiteX7" fmla="*/ 91275 w 123206"/>
                    <a:gd name="connsiteY7" fmla="*/ 109756 h 123206"/>
                    <a:gd name="connsiteX8" fmla="*/ 63554 w 123206"/>
                    <a:gd name="connsiteY8" fmla="*/ 118997 h 123206"/>
                    <a:gd name="connsiteX9" fmla="*/ 38912 w 123206"/>
                    <a:gd name="connsiteY9" fmla="*/ 112836 h 123206"/>
                    <a:gd name="connsiteX10" fmla="*/ 20431 w 123206"/>
                    <a:gd name="connsiteY10" fmla="*/ 91275 h 123206"/>
                    <a:gd name="connsiteX11" fmla="*/ 48153 w 123206"/>
                    <a:gd name="connsiteY11" fmla="*/ 75874 h 123206"/>
                    <a:gd name="connsiteX12" fmla="*/ 63554 w 123206"/>
                    <a:gd name="connsiteY12" fmla="*/ 91275 h 123206"/>
                    <a:gd name="connsiteX13" fmla="*/ 80495 w 123206"/>
                    <a:gd name="connsiteY13" fmla="*/ 89735 h 123206"/>
                    <a:gd name="connsiteX14" fmla="*/ 91275 w 123206"/>
                    <a:gd name="connsiteY14" fmla="*/ 75874 h 123206"/>
                    <a:gd name="connsiteX15" fmla="*/ 85115 w 123206"/>
                    <a:gd name="connsiteY15" fmla="*/ 52773 h 123206"/>
                    <a:gd name="connsiteX16" fmla="*/ 69714 w 123206"/>
                    <a:gd name="connsiteY16" fmla="*/ 37372 h 123206"/>
                    <a:gd name="connsiteX17" fmla="*/ 52773 w 123206"/>
                    <a:gd name="connsiteY17" fmla="*/ 38912 h 123206"/>
                    <a:gd name="connsiteX18" fmla="*/ 43533 w 123206"/>
                    <a:gd name="connsiteY18" fmla="*/ 52773 h 123206"/>
                    <a:gd name="connsiteX19" fmla="*/ 48153 w 123206"/>
                    <a:gd name="connsiteY19" fmla="*/ 75874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23206" h="123206">
                      <a:moveTo>
                        <a:pt x="20431" y="91275"/>
                      </a:moveTo>
                      <a:cubicBezTo>
                        <a:pt x="12731" y="77415"/>
                        <a:pt x="9651" y="63554"/>
                        <a:pt x="12731" y="51233"/>
                      </a:cubicBezTo>
                      <a:cubicBezTo>
                        <a:pt x="15811" y="38912"/>
                        <a:pt x="25052" y="28132"/>
                        <a:pt x="38912" y="20431"/>
                      </a:cubicBezTo>
                      <a:cubicBezTo>
                        <a:pt x="52773" y="12731"/>
                        <a:pt x="66634" y="9651"/>
                        <a:pt x="78955" y="12731"/>
                      </a:cubicBezTo>
                      <a:cubicBezTo>
                        <a:pt x="91275" y="15811"/>
                        <a:pt x="102056" y="25052"/>
                        <a:pt x="109756" y="38912"/>
                      </a:cubicBezTo>
                      <a:cubicBezTo>
                        <a:pt x="115917" y="49693"/>
                        <a:pt x="118997" y="58933"/>
                        <a:pt x="118997" y="66634"/>
                      </a:cubicBezTo>
                      <a:cubicBezTo>
                        <a:pt x="118997" y="74334"/>
                        <a:pt x="117457" y="83575"/>
                        <a:pt x="112836" y="89735"/>
                      </a:cubicBezTo>
                      <a:cubicBezTo>
                        <a:pt x="108216" y="95896"/>
                        <a:pt x="102056" y="103596"/>
                        <a:pt x="91275" y="109756"/>
                      </a:cubicBezTo>
                      <a:cubicBezTo>
                        <a:pt x="82035" y="115917"/>
                        <a:pt x="72794" y="118997"/>
                        <a:pt x="63554" y="118997"/>
                      </a:cubicBezTo>
                      <a:cubicBezTo>
                        <a:pt x="54313" y="118997"/>
                        <a:pt x="46613" y="117457"/>
                        <a:pt x="38912" y="112836"/>
                      </a:cubicBezTo>
                      <a:cubicBezTo>
                        <a:pt x="31212" y="108216"/>
                        <a:pt x="26592" y="102056"/>
                        <a:pt x="20431" y="91275"/>
                      </a:cubicBezTo>
                      <a:close/>
                      <a:moveTo>
                        <a:pt x="48153" y="75874"/>
                      </a:moveTo>
                      <a:cubicBezTo>
                        <a:pt x="52773" y="85115"/>
                        <a:pt x="58934" y="89735"/>
                        <a:pt x="63554" y="91275"/>
                      </a:cubicBezTo>
                      <a:cubicBezTo>
                        <a:pt x="69714" y="92815"/>
                        <a:pt x="74334" y="92815"/>
                        <a:pt x="80495" y="89735"/>
                      </a:cubicBezTo>
                      <a:cubicBezTo>
                        <a:pt x="86655" y="86655"/>
                        <a:pt x="89735" y="82035"/>
                        <a:pt x="91275" y="75874"/>
                      </a:cubicBezTo>
                      <a:cubicBezTo>
                        <a:pt x="92815" y="69714"/>
                        <a:pt x="89735" y="62014"/>
                        <a:pt x="85115" y="52773"/>
                      </a:cubicBezTo>
                      <a:cubicBezTo>
                        <a:pt x="80495" y="45073"/>
                        <a:pt x="75874" y="38912"/>
                        <a:pt x="69714" y="37372"/>
                      </a:cubicBezTo>
                      <a:cubicBezTo>
                        <a:pt x="63554" y="35832"/>
                        <a:pt x="58934" y="35832"/>
                        <a:pt x="52773" y="38912"/>
                      </a:cubicBezTo>
                      <a:cubicBezTo>
                        <a:pt x="46613" y="41993"/>
                        <a:pt x="43533" y="46613"/>
                        <a:pt x="43533" y="52773"/>
                      </a:cubicBezTo>
                      <a:cubicBezTo>
                        <a:pt x="40452" y="60474"/>
                        <a:pt x="41993" y="68174"/>
                        <a:pt x="48153" y="7587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E597E6FE-2902-4A9E-8D9E-634427FD6016}"/>
                    </a:ext>
                  </a:extLst>
                </p:cNvPr>
                <p:cNvSpPr/>
                <p:nvPr/>
              </p:nvSpPr>
              <p:spPr>
                <a:xfrm>
                  <a:off x="6590946" y="1717286"/>
                  <a:ext cx="169409" cy="169409"/>
                </a:xfrm>
                <a:custGeom>
                  <a:avLst/>
                  <a:gdLst>
                    <a:gd name="connsiteX0" fmla="*/ 11551 w 169409"/>
                    <a:gd name="connsiteY0" fmla="*/ 88555 h 169409"/>
                    <a:gd name="connsiteX1" fmla="*/ 40812 w 169409"/>
                    <a:gd name="connsiteY1" fmla="*/ 60833 h 169409"/>
                    <a:gd name="connsiteX2" fmla="*/ 94715 w 169409"/>
                    <a:gd name="connsiteY2" fmla="*/ 94715 h 169409"/>
                    <a:gd name="connsiteX3" fmla="*/ 63913 w 169409"/>
                    <a:gd name="connsiteY3" fmla="*/ 39272 h 169409"/>
                    <a:gd name="connsiteX4" fmla="*/ 93175 w 169409"/>
                    <a:gd name="connsiteY4" fmla="*/ 11551 h 169409"/>
                    <a:gd name="connsiteX5" fmla="*/ 162479 w 169409"/>
                    <a:gd name="connsiteY5" fmla="*/ 83935 h 169409"/>
                    <a:gd name="connsiteX6" fmla="*/ 143998 w 169409"/>
                    <a:gd name="connsiteY6" fmla="*/ 100875 h 169409"/>
                    <a:gd name="connsiteX7" fmla="*/ 91635 w 169409"/>
                    <a:gd name="connsiteY7" fmla="*/ 45432 h 169409"/>
                    <a:gd name="connsiteX8" fmla="*/ 130137 w 169409"/>
                    <a:gd name="connsiteY8" fmla="*/ 114736 h 169409"/>
                    <a:gd name="connsiteX9" fmla="*/ 113196 w 169409"/>
                    <a:gd name="connsiteY9" fmla="*/ 130137 h 169409"/>
                    <a:gd name="connsiteX10" fmla="*/ 46973 w 169409"/>
                    <a:gd name="connsiteY10" fmla="*/ 88555 h 169409"/>
                    <a:gd name="connsiteX11" fmla="*/ 99335 w 169409"/>
                    <a:gd name="connsiteY11" fmla="*/ 143998 h 169409"/>
                    <a:gd name="connsiteX12" fmla="*/ 80854 w 169409"/>
                    <a:gd name="connsiteY12" fmla="*/ 160939 h 169409"/>
                    <a:gd name="connsiteX13" fmla="*/ 11551 w 169409"/>
                    <a:gd name="connsiteY13" fmla="*/ 88555 h 169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9409" h="169409">
                      <a:moveTo>
                        <a:pt x="11551" y="88555"/>
                      </a:moveTo>
                      <a:lnTo>
                        <a:pt x="40812" y="60833"/>
                      </a:lnTo>
                      <a:lnTo>
                        <a:pt x="94715" y="94715"/>
                      </a:lnTo>
                      <a:lnTo>
                        <a:pt x="63913" y="39272"/>
                      </a:lnTo>
                      <a:lnTo>
                        <a:pt x="93175" y="11551"/>
                      </a:lnTo>
                      <a:lnTo>
                        <a:pt x="162479" y="83935"/>
                      </a:lnTo>
                      <a:lnTo>
                        <a:pt x="143998" y="100875"/>
                      </a:lnTo>
                      <a:lnTo>
                        <a:pt x="91635" y="45432"/>
                      </a:lnTo>
                      <a:lnTo>
                        <a:pt x="130137" y="114736"/>
                      </a:lnTo>
                      <a:lnTo>
                        <a:pt x="113196" y="130137"/>
                      </a:lnTo>
                      <a:lnTo>
                        <a:pt x="46973" y="88555"/>
                      </a:lnTo>
                      <a:lnTo>
                        <a:pt x="99335" y="143998"/>
                      </a:lnTo>
                      <a:lnTo>
                        <a:pt x="80854" y="160939"/>
                      </a:lnTo>
                      <a:lnTo>
                        <a:pt x="11551" y="8855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3EBC60C4-D18E-4688-9ED0-E9BD142A6A75}"/>
                    </a:ext>
                  </a:extLst>
                </p:cNvPr>
                <p:cNvSpPr/>
                <p:nvPr/>
              </p:nvSpPr>
              <p:spPr>
                <a:xfrm>
                  <a:off x="6678731" y="1637202"/>
                  <a:ext cx="154008" cy="138608"/>
                </a:xfrm>
                <a:custGeom>
                  <a:avLst/>
                  <a:gdLst>
                    <a:gd name="connsiteX0" fmla="*/ 11551 w 154008"/>
                    <a:gd name="connsiteY0" fmla="*/ 79314 h 138607"/>
                    <a:gd name="connsiteX1" fmla="*/ 59293 w 154008"/>
                    <a:gd name="connsiteY1" fmla="*/ 11551 h 138607"/>
                    <a:gd name="connsiteX2" fmla="*/ 76234 w 154008"/>
                    <a:gd name="connsiteY2" fmla="*/ 23871 h 138607"/>
                    <a:gd name="connsiteX3" fmla="*/ 46973 w 154008"/>
                    <a:gd name="connsiteY3" fmla="*/ 66994 h 138607"/>
                    <a:gd name="connsiteX4" fmla="*/ 60833 w 154008"/>
                    <a:gd name="connsiteY4" fmla="*/ 76234 h 138607"/>
                    <a:gd name="connsiteX5" fmla="*/ 88555 w 154008"/>
                    <a:gd name="connsiteY5" fmla="*/ 36192 h 138607"/>
                    <a:gd name="connsiteX6" fmla="*/ 105496 w 154008"/>
                    <a:gd name="connsiteY6" fmla="*/ 48513 h 138607"/>
                    <a:gd name="connsiteX7" fmla="*/ 77774 w 154008"/>
                    <a:gd name="connsiteY7" fmla="*/ 87015 h 138607"/>
                    <a:gd name="connsiteX8" fmla="*/ 94715 w 154008"/>
                    <a:gd name="connsiteY8" fmla="*/ 97795 h 138607"/>
                    <a:gd name="connsiteX9" fmla="*/ 125517 w 154008"/>
                    <a:gd name="connsiteY9" fmla="*/ 53133 h 138607"/>
                    <a:gd name="connsiteX10" fmla="*/ 143998 w 154008"/>
                    <a:gd name="connsiteY10" fmla="*/ 65454 h 138607"/>
                    <a:gd name="connsiteX11" fmla="*/ 96255 w 154008"/>
                    <a:gd name="connsiteY11" fmla="*/ 134757 h 138607"/>
                    <a:gd name="connsiteX12" fmla="*/ 11551 w 154008"/>
                    <a:gd name="connsiteY12" fmla="*/ 79314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4008" h="138607">
                      <a:moveTo>
                        <a:pt x="11551" y="79314"/>
                      </a:moveTo>
                      <a:lnTo>
                        <a:pt x="59293" y="11551"/>
                      </a:lnTo>
                      <a:lnTo>
                        <a:pt x="76234" y="23871"/>
                      </a:lnTo>
                      <a:lnTo>
                        <a:pt x="46973" y="66994"/>
                      </a:lnTo>
                      <a:lnTo>
                        <a:pt x="60833" y="76234"/>
                      </a:lnTo>
                      <a:lnTo>
                        <a:pt x="88555" y="36192"/>
                      </a:lnTo>
                      <a:lnTo>
                        <a:pt x="105496" y="48513"/>
                      </a:lnTo>
                      <a:lnTo>
                        <a:pt x="77774" y="87015"/>
                      </a:lnTo>
                      <a:lnTo>
                        <a:pt x="94715" y="97795"/>
                      </a:lnTo>
                      <a:lnTo>
                        <a:pt x="125517" y="53133"/>
                      </a:lnTo>
                      <a:lnTo>
                        <a:pt x="143998" y="65454"/>
                      </a:lnTo>
                      <a:lnTo>
                        <a:pt x="96255" y="134757"/>
                      </a:lnTo>
                      <a:lnTo>
                        <a:pt x="11551" y="7931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BC5FDC21-02F4-49BC-944C-238191FAD7B1}"/>
                </a:ext>
              </a:extLst>
            </p:cNvPr>
            <p:cNvSpPr/>
            <p:nvPr/>
          </p:nvSpPr>
          <p:spPr>
            <a:xfrm>
              <a:off x="9327998" y="3619985"/>
              <a:ext cx="595856" cy="595856"/>
            </a:xfrm>
            <a:custGeom>
              <a:avLst/>
              <a:gdLst>
                <a:gd name="connsiteX0" fmla="*/ 302930 w 595855"/>
                <a:gd name="connsiteY0" fmla="*/ 594519 h 595855"/>
                <a:gd name="connsiteX1" fmla="*/ 12609 w 595855"/>
                <a:gd name="connsiteY1" fmla="*/ 302930 h 595855"/>
                <a:gd name="connsiteX2" fmla="*/ 302930 w 595855"/>
                <a:gd name="connsiteY2" fmla="*/ 12609 h 595855"/>
                <a:gd name="connsiteX3" fmla="*/ 593251 w 595855"/>
                <a:gd name="connsiteY3" fmla="*/ 302930 h 595855"/>
                <a:gd name="connsiteX4" fmla="*/ 593251 w 595855"/>
                <a:gd name="connsiteY4" fmla="*/ 302930 h 595855"/>
                <a:gd name="connsiteX5" fmla="*/ 302930 w 595855"/>
                <a:gd name="connsiteY5" fmla="*/ 594519 h 595855"/>
                <a:gd name="connsiteX6" fmla="*/ 302930 w 595855"/>
                <a:gd name="connsiteY6" fmla="*/ 36697 h 595855"/>
                <a:gd name="connsiteX7" fmla="*/ 36697 w 595855"/>
                <a:gd name="connsiteY7" fmla="*/ 302930 h 595855"/>
                <a:gd name="connsiteX8" fmla="*/ 302930 w 595855"/>
                <a:gd name="connsiteY8" fmla="*/ 569164 h 595855"/>
                <a:gd name="connsiteX9" fmla="*/ 569164 w 595855"/>
                <a:gd name="connsiteY9" fmla="*/ 302930 h 595855"/>
                <a:gd name="connsiteX10" fmla="*/ 302930 w 595855"/>
                <a:gd name="connsiteY10" fmla="*/ 36697 h 595855"/>
                <a:gd name="connsiteX11" fmla="*/ 201508 w 595855"/>
                <a:gd name="connsiteY11" fmla="*/ 107692 h 595855"/>
                <a:gd name="connsiteX12" fmla="*/ 166010 w 595855"/>
                <a:gd name="connsiteY12" fmla="*/ 157136 h 595855"/>
                <a:gd name="connsiteX13" fmla="*/ 169813 w 595855"/>
                <a:gd name="connsiteY13" fmla="*/ 164742 h 595855"/>
                <a:gd name="connsiteX14" fmla="*/ 201508 w 595855"/>
                <a:gd name="connsiteY14" fmla="*/ 181223 h 595855"/>
                <a:gd name="connsiteX15" fmla="*/ 164742 w 595855"/>
                <a:gd name="connsiteY15" fmla="*/ 195169 h 595855"/>
                <a:gd name="connsiteX16" fmla="*/ 159671 w 595855"/>
                <a:gd name="connsiteY16" fmla="*/ 202776 h 595855"/>
                <a:gd name="connsiteX17" fmla="*/ 198972 w 595855"/>
                <a:gd name="connsiteY17" fmla="*/ 297859 h 595855"/>
                <a:gd name="connsiteX18" fmla="*/ 240809 w 595855"/>
                <a:gd name="connsiteY18" fmla="*/ 202776 h 595855"/>
                <a:gd name="connsiteX19" fmla="*/ 201508 w 595855"/>
                <a:gd name="connsiteY19" fmla="*/ 107692 h 595855"/>
                <a:gd name="connsiteX20" fmla="*/ 201508 w 595855"/>
                <a:gd name="connsiteY20" fmla="*/ 107692 h 595855"/>
                <a:gd name="connsiteX21" fmla="*/ 405620 w 595855"/>
                <a:gd name="connsiteY21" fmla="*/ 105157 h 595855"/>
                <a:gd name="connsiteX22" fmla="*/ 370122 w 595855"/>
                <a:gd name="connsiteY22" fmla="*/ 158403 h 595855"/>
                <a:gd name="connsiteX23" fmla="*/ 373926 w 595855"/>
                <a:gd name="connsiteY23" fmla="*/ 166010 h 595855"/>
                <a:gd name="connsiteX24" fmla="*/ 403085 w 595855"/>
                <a:gd name="connsiteY24" fmla="*/ 179956 h 595855"/>
                <a:gd name="connsiteX25" fmla="*/ 370122 w 595855"/>
                <a:gd name="connsiteY25" fmla="*/ 192633 h 595855"/>
                <a:gd name="connsiteX26" fmla="*/ 365051 w 595855"/>
                <a:gd name="connsiteY26" fmla="*/ 198972 h 595855"/>
                <a:gd name="connsiteX27" fmla="*/ 404352 w 595855"/>
                <a:gd name="connsiteY27" fmla="*/ 294056 h 595855"/>
                <a:gd name="connsiteX28" fmla="*/ 443654 w 595855"/>
                <a:gd name="connsiteY28" fmla="*/ 198972 h 595855"/>
                <a:gd name="connsiteX29" fmla="*/ 405620 w 595855"/>
                <a:gd name="connsiteY29" fmla="*/ 105157 h 595855"/>
                <a:gd name="connsiteX30" fmla="*/ 405620 w 595855"/>
                <a:gd name="connsiteY30" fmla="*/ 105157 h 59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5855" h="595855">
                  <a:moveTo>
                    <a:pt x="302930" y="594519"/>
                  </a:moveTo>
                  <a:cubicBezTo>
                    <a:pt x="143190" y="594519"/>
                    <a:pt x="12609" y="463938"/>
                    <a:pt x="12609" y="302930"/>
                  </a:cubicBezTo>
                  <a:cubicBezTo>
                    <a:pt x="12609" y="141922"/>
                    <a:pt x="143190" y="12609"/>
                    <a:pt x="302930" y="12609"/>
                  </a:cubicBezTo>
                  <a:cubicBezTo>
                    <a:pt x="463938" y="12609"/>
                    <a:pt x="593251" y="143190"/>
                    <a:pt x="593251" y="302930"/>
                  </a:cubicBezTo>
                  <a:cubicBezTo>
                    <a:pt x="593251" y="302930"/>
                    <a:pt x="593251" y="302930"/>
                    <a:pt x="593251" y="302930"/>
                  </a:cubicBezTo>
                  <a:cubicBezTo>
                    <a:pt x="593251" y="463938"/>
                    <a:pt x="463938" y="593251"/>
                    <a:pt x="302930" y="594519"/>
                  </a:cubicBezTo>
                  <a:close/>
                  <a:moveTo>
                    <a:pt x="302930" y="36697"/>
                  </a:moveTo>
                  <a:cubicBezTo>
                    <a:pt x="155868" y="36697"/>
                    <a:pt x="36697" y="155868"/>
                    <a:pt x="36697" y="302930"/>
                  </a:cubicBezTo>
                  <a:cubicBezTo>
                    <a:pt x="36697" y="449992"/>
                    <a:pt x="155868" y="569164"/>
                    <a:pt x="302930" y="569164"/>
                  </a:cubicBezTo>
                  <a:cubicBezTo>
                    <a:pt x="449992" y="569164"/>
                    <a:pt x="569164" y="449992"/>
                    <a:pt x="569164" y="302930"/>
                  </a:cubicBezTo>
                  <a:cubicBezTo>
                    <a:pt x="569164" y="155868"/>
                    <a:pt x="449992" y="36697"/>
                    <a:pt x="302930" y="36697"/>
                  </a:cubicBezTo>
                  <a:close/>
                  <a:moveTo>
                    <a:pt x="201508" y="107692"/>
                  </a:moveTo>
                  <a:cubicBezTo>
                    <a:pt x="186295" y="107692"/>
                    <a:pt x="173617" y="125441"/>
                    <a:pt x="166010" y="157136"/>
                  </a:cubicBezTo>
                  <a:cubicBezTo>
                    <a:pt x="164742" y="160939"/>
                    <a:pt x="167278" y="163474"/>
                    <a:pt x="169813" y="164742"/>
                  </a:cubicBezTo>
                  <a:lnTo>
                    <a:pt x="201508" y="181223"/>
                  </a:lnTo>
                  <a:lnTo>
                    <a:pt x="164742" y="195169"/>
                  </a:lnTo>
                  <a:cubicBezTo>
                    <a:pt x="162207" y="196437"/>
                    <a:pt x="159671" y="200240"/>
                    <a:pt x="159671" y="202776"/>
                  </a:cubicBezTo>
                  <a:cubicBezTo>
                    <a:pt x="159671" y="249683"/>
                    <a:pt x="173617" y="297859"/>
                    <a:pt x="198972" y="297859"/>
                  </a:cubicBezTo>
                  <a:cubicBezTo>
                    <a:pt x="224328" y="297859"/>
                    <a:pt x="240809" y="250951"/>
                    <a:pt x="240809" y="202776"/>
                  </a:cubicBezTo>
                  <a:cubicBezTo>
                    <a:pt x="240809" y="154600"/>
                    <a:pt x="226863" y="107692"/>
                    <a:pt x="201508" y="107692"/>
                  </a:cubicBezTo>
                  <a:lnTo>
                    <a:pt x="201508" y="107692"/>
                  </a:lnTo>
                  <a:close/>
                  <a:moveTo>
                    <a:pt x="405620" y="105157"/>
                  </a:moveTo>
                  <a:cubicBezTo>
                    <a:pt x="389139" y="105157"/>
                    <a:pt x="376461" y="124173"/>
                    <a:pt x="370122" y="158403"/>
                  </a:cubicBezTo>
                  <a:cubicBezTo>
                    <a:pt x="370122" y="162207"/>
                    <a:pt x="371390" y="164742"/>
                    <a:pt x="373926" y="166010"/>
                  </a:cubicBezTo>
                  <a:lnTo>
                    <a:pt x="403085" y="179956"/>
                  </a:lnTo>
                  <a:lnTo>
                    <a:pt x="370122" y="192633"/>
                  </a:lnTo>
                  <a:cubicBezTo>
                    <a:pt x="367587" y="193901"/>
                    <a:pt x="365051" y="196437"/>
                    <a:pt x="365051" y="198972"/>
                  </a:cubicBezTo>
                  <a:cubicBezTo>
                    <a:pt x="365051" y="245880"/>
                    <a:pt x="378997" y="294056"/>
                    <a:pt x="404352" y="294056"/>
                  </a:cubicBezTo>
                  <a:cubicBezTo>
                    <a:pt x="429708" y="294056"/>
                    <a:pt x="443654" y="245880"/>
                    <a:pt x="443654" y="198972"/>
                  </a:cubicBezTo>
                  <a:cubicBezTo>
                    <a:pt x="443654" y="152064"/>
                    <a:pt x="430976" y="105157"/>
                    <a:pt x="405620" y="105157"/>
                  </a:cubicBezTo>
                  <a:lnTo>
                    <a:pt x="405620" y="105157"/>
                  </a:lnTo>
                  <a:close/>
                </a:path>
              </a:pathLst>
            </a:custGeom>
            <a:solidFill>
              <a:schemeClr val="accent1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7B334A38-1CE0-4B61-9DA3-DD66345F22A5}"/>
                </a:ext>
              </a:extLst>
            </p:cNvPr>
            <p:cNvSpPr/>
            <p:nvPr/>
          </p:nvSpPr>
          <p:spPr>
            <a:xfrm>
              <a:off x="9483038" y="3964118"/>
              <a:ext cx="304267" cy="177489"/>
            </a:xfrm>
            <a:custGeom>
              <a:avLst/>
              <a:gdLst>
                <a:gd name="connsiteX0" fmla="*/ 281007 w 304266"/>
                <a:gd name="connsiteY0" fmla="*/ 9508 h 177488"/>
                <a:gd name="connsiteX1" fmla="*/ 21112 w 304266"/>
                <a:gd name="connsiteY1" fmla="*/ 36132 h 177488"/>
                <a:gd name="connsiteX2" fmla="*/ 9702 w 304266"/>
                <a:gd name="connsiteY2" fmla="*/ 50077 h 177488"/>
                <a:gd name="connsiteX3" fmla="*/ 19845 w 304266"/>
                <a:gd name="connsiteY3" fmla="*/ 90646 h 177488"/>
                <a:gd name="connsiteX4" fmla="*/ 21112 w 304266"/>
                <a:gd name="connsiteY4" fmla="*/ 93182 h 177488"/>
                <a:gd name="connsiteX5" fmla="*/ 210011 w 304266"/>
                <a:gd name="connsiteY5" fmla="*/ 166713 h 177488"/>
                <a:gd name="connsiteX6" fmla="*/ 292417 w 304266"/>
                <a:gd name="connsiteY6" fmla="*/ 65291 h 177488"/>
                <a:gd name="connsiteX7" fmla="*/ 292417 w 304266"/>
                <a:gd name="connsiteY7" fmla="*/ 65291 h 177488"/>
                <a:gd name="connsiteX8" fmla="*/ 293685 w 304266"/>
                <a:gd name="connsiteY8" fmla="*/ 62755 h 177488"/>
                <a:gd name="connsiteX9" fmla="*/ 294953 w 304266"/>
                <a:gd name="connsiteY9" fmla="*/ 22186 h 177488"/>
                <a:gd name="connsiteX10" fmla="*/ 294953 w 304266"/>
                <a:gd name="connsiteY10" fmla="*/ 20918 h 177488"/>
                <a:gd name="connsiteX11" fmla="*/ 281007 w 304266"/>
                <a:gd name="connsiteY11" fmla="*/ 9508 h 177488"/>
                <a:gd name="connsiteX12" fmla="*/ 281007 w 304266"/>
                <a:gd name="connsiteY12" fmla="*/ 9508 h 177488"/>
                <a:gd name="connsiteX13" fmla="*/ 281007 w 304266"/>
                <a:gd name="connsiteY13" fmla="*/ 9508 h 17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4266" h="177488">
                  <a:moveTo>
                    <a:pt x="281007" y="9508"/>
                  </a:moveTo>
                  <a:lnTo>
                    <a:pt x="21112" y="36132"/>
                  </a:lnTo>
                  <a:cubicBezTo>
                    <a:pt x="13506" y="37399"/>
                    <a:pt x="8435" y="42471"/>
                    <a:pt x="9702" y="50077"/>
                  </a:cubicBezTo>
                  <a:cubicBezTo>
                    <a:pt x="10970" y="64023"/>
                    <a:pt x="14774" y="77968"/>
                    <a:pt x="19845" y="90646"/>
                  </a:cubicBezTo>
                  <a:cubicBezTo>
                    <a:pt x="19845" y="91914"/>
                    <a:pt x="21112" y="91914"/>
                    <a:pt x="21112" y="93182"/>
                  </a:cubicBezTo>
                  <a:cubicBezTo>
                    <a:pt x="52807" y="165445"/>
                    <a:pt x="137748" y="198407"/>
                    <a:pt x="210011" y="166713"/>
                  </a:cubicBezTo>
                  <a:cubicBezTo>
                    <a:pt x="251848" y="147696"/>
                    <a:pt x="283543" y="110931"/>
                    <a:pt x="292417" y="65291"/>
                  </a:cubicBezTo>
                  <a:lnTo>
                    <a:pt x="292417" y="65291"/>
                  </a:lnTo>
                  <a:cubicBezTo>
                    <a:pt x="292417" y="65291"/>
                    <a:pt x="292417" y="64023"/>
                    <a:pt x="293685" y="62755"/>
                  </a:cubicBezTo>
                  <a:cubicBezTo>
                    <a:pt x="296220" y="48809"/>
                    <a:pt x="297488" y="36132"/>
                    <a:pt x="294953" y="22186"/>
                  </a:cubicBezTo>
                  <a:cubicBezTo>
                    <a:pt x="294953" y="22186"/>
                    <a:pt x="294953" y="22186"/>
                    <a:pt x="294953" y="20918"/>
                  </a:cubicBezTo>
                  <a:cubicBezTo>
                    <a:pt x="293685" y="14579"/>
                    <a:pt x="287346" y="9508"/>
                    <a:pt x="281007" y="9508"/>
                  </a:cubicBezTo>
                  <a:cubicBezTo>
                    <a:pt x="279739" y="10776"/>
                    <a:pt x="279739" y="10776"/>
                    <a:pt x="281007" y="9508"/>
                  </a:cubicBezTo>
                  <a:lnTo>
                    <a:pt x="281007" y="950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2E82920E-F711-4ABD-91C2-C038A52A8FC5}"/>
                </a:ext>
              </a:extLst>
            </p:cNvPr>
            <p:cNvSpPr/>
            <p:nvPr/>
          </p:nvSpPr>
          <p:spPr>
            <a:xfrm>
              <a:off x="9494642" y="3976796"/>
              <a:ext cx="278911" cy="76067"/>
            </a:xfrm>
            <a:custGeom>
              <a:avLst/>
              <a:gdLst>
                <a:gd name="connsiteX0" fmla="*/ 269403 w 278911"/>
                <a:gd name="connsiteY0" fmla="*/ 9508 h 76066"/>
                <a:gd name="connsiteX1" fmla="*/ 266867 w 278911"/>
                <a:gd name="connsiteY1" fmla="*/ 47542 h 76066"/>
                <a:gd name="connsiteX2" fmla="*/ 17115 w 278911"/>
                <a:gd name="connsiteY2" fmla="*/ 72897 h 76066"/>
                <a:gd name="connsiteX3" fmla="*/ 9508 w 278911"/>
                <a:gd name="connsiteY3" fmla="*/ 36132 h 76066"/>
                <a:gd name="connsiteX4" fmla="*/ 269403 w 278911"/>
                <a:gd name="connsiteY4" fmla="*/ 9508 h 7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911" h="76066">
                  <a:moveTo>
                    <a:pt x="269403" y="9508"/>
                  </a:moveTo>
                  <a:cubicBezTo>
                    <a:pt x="270671" y="22186"/>
                    <a:pt x="269403" y="34864"/>
                    <a:pt x="266867" y="47542"/>
                  </a:cubicBezTo>
                  <a:lnTo>
                    <a:pt x="17115" y="72897"/>
                  </a:lnTo>
                  <a:cubicBezTo>
                    <a:pt x="13312" y="61487"/>
                    <a:pt x="10776" y="48809"/>
                    <a:pt x="9508" y="36132"/>
                  </a:cubicBezTo>
                  <a:lnTo>
                    <a:pt x="269403" y="9508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E6AD3D48-6610-41B1-9A00-5D29F4954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886633">
            <a:off x="10290045" y="2171964"/>
            <a:ext cx="1055407" cy="1055407"/>
            <a:chOff x="10320554" y="1899878"/>
            <a:chExt cx="1055407" cy="1055407"/>
          </a:xfrm>
        </p:grpSpPr>
        <p:grpSp>
          <p:nvGrpSpPr>
            <p:cNvPr id="371" name="Group 370">
              <a:extLst>
                <a:ext uri="{FF2B5EF4-FFF2-40B4-BE49-F238E27FC236}">
                  <a16:creationId xmlns:a16="http://schemas.microsoft.com/office/drawing/2014/main" id="{6113C91E-398D-4AE7-8872-D93CD9005A7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D9179421-A2EB-492F-909F-8241CCDCF5C2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54EDB269-9160-44C0-9069-44E3799CC6B5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849A15DE-5800-455A-9DA6-CA88385D3EFD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C2A0356C-E7CB-4C9A-BE62-708AF8A40A25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B8461ECA-8927-44D6-BBA2-809FD30B0D0B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27E444FB-B6AB-463F-83A6-0BE064A9DD9E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41C5EBBF-AADB-44EC-A1FF-2A25FCCFFD54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358BCEB1-A87B-46D0-A70D-F220AB1B49A8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69" name="Group 368">
              <a:extLst>
                <a:ext uri="{FF2B5EF4-FFF2-40B4-BE49-F238E27FC236}">
                  <a16:creationId xmlns:a16="http://schemas.microsoft.com/office/drawing/2014/main" id="{45B3C769-4F45-4E73-A4C2-8527B65EF317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2BD1D871-CF3F-4D53-9E15-080326747111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89E6354B-8F1E-4FBD-97A2-1E60DF2A632B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D27A9D4F-62B2-46C7-B83E-09D294ABC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7911409" y="975790"/>
            <a:ext cx="1511898" cy="1012825"/>
            <a:chOff x="7911409" y="975790"/>
            <a:chExt cx="1511898" cy="1012825"/>
          </a:xfrm>
        </p:grpSpPr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3C73C588-9C23-4717-8714-390CC8BB9C34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6775968C-7E7D-425A-861A-90236BB2A849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5869C734-F9B8-4B3C-80DB-8C2212896C40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5CE60320-0C98-4FC2-90C4-698BBDFC86C1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3" name="TextBox 372">
              <a:extLst>
                <a:ext uri="{FF2B5EF4-FFF2-40B4-BE49-F238E27FC236}">
                  <a16:creationId xmlns:a16="http://schemas.microsoft.com/office/drawing/2014/main" id="{D77C3400-6B5F-4A19-81D5-09814C1977F9}"/>
                </a:ext>
              </a:extLst>
            </p:cNvPr>
            <p:cNvSpPr txBox="1"/>
            <p:nvPr/>
          </p:nvSpPr>
          <p:spPr>
            <a:xfrm>
              <a:off x="8034549" y="1123630"/>
              <a:ext cx="12646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chemeClr val="accent1"/>
                  </a:solidFill>
                  <a:latin typeface="+mj-lt"/>
                </a:rPr>
                <a:t>FUNKY TUNES</a:t>
              </a:r>
              <a:endParaRPr lang="en-US" sz="1000" dirty="0">
                <a:solidFill>
                  <a:schemeClr val="accent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848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82800" y="394329"/>
            <a:ext cx="2778125" cy="7715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650" dirty="0">
                <a:latin typeface="Times New Roman"/>
                <a:cs typeface="Times New Roman"/>
              </a:rPr>
              <a:t>Bandingkan</a:t>
            </a:r>
            <a:r>
              <a:rPr sz="1650" spc="4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persamaan</a:t>
            </a:r>
            <a:r>
              <a:rPr sz="1650" spc="4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berikut</a:t>
            </a:r>
            <a:r>
              <a:rPr sz="1650" spc="40" dirty="0">
                <a:latin typeface="Times New Roman"/>
                <a:cs typeface="Times New Roman"/>
              </a:rPr>
              <a:t> </a:t>
            </a:r>
            <a:r>
              <a:rPr sz="1650" spc="-50" dirty="0">
                <a:latin typeface="Times New Roman"/>
                <a:cs typeface="Times New Roman"/>
              </a:rPr>
              <a:t>:</a:t>
            </a:r>
            <a:endParaRPr sz="1650">
              <a:latin typeface="Times New Roman"/>
              <a:cs typeface="Times New Roman"/>
            </a:endParaRPr>
          </a:p>
          <a:p>
            <a:pPr marL="12700">
              <a:spcBef>
                <a:spcPts val="1885"/>
              </a:spcBef>
            </a:pPr>
            <a:r>
              <a:rPr sz="1650" dirty="0">
                <a:latin typeface="Times New Roman"/>
                <a:cs typeface="Times New Roman"/>
              </a:rPr>
              <a:t>Persamaan</a:t>
            </a:r>
            <a:r>
              <a:rPr sz="1650" spc="15" dirty="0">
                <a:latin typeface="Times New Roman"/>
                <a:cs typeface="Times New Roman"/>
              </a:rPr>
              <a:t> </a:t>
            </a:r>
            <a:r>
              <a:rPr sz="1650" spc="-25" dirty="0">
                <a:latin typeface="Times New Roman"/>
                <a:cs typeface="Times New Roman"/>
              </a:rPr>
              <a:t>01.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1846" y="1599467"/>
            <a:ext cx="1255395" cy="0"/>
          </a:xfrm>
          <a:custGeom>
            <a:avLst/>
            <a:gdLst/>
            <a:ahLst/>
            <a:cxnLst/>
            <a:rect l="l" t="t" r="r" b="b"/>
            <a:pathLst>
              <a:path w="1255395">
                <a:moveTo>
                  <a:pt x="0" y="0"/>
                </a:moveTo>
                <a:lnTo>
                  <a:pt x="1255309" y="0"/>
                </a:lnTo>
              </a:path>
            </a:pathLst>
          </a:custGeom>
          <a:ln w="8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17976" y="1293217"/>
            <a:ext cx="1318895" cy="2699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spcBef>
                <a:spcPts val="125"/>
              </a:spcBef>
            </a:pPr>
            <a:r>
              <a:rPr sz="1650" i="1" dirty="0">
                <a:latin typeface="Times New Roman"/>
                <a:cs typeface="Times New Roman"/>
              </a:rPr>
              <a:t>x</a:t>
            </a:r>
            <a:r>
              <a:rPr sz="1425" baseline="43859" dirty="0">
                <a:latin typeface="Times New Roman"/>
                <a:cs typeface="Times New Roman"/>
              </a:rPr>
              <a:t>5</a:t>
            </a:r>
            <a:r>
              <a:rPr sz="1425" spc="330" baseline="43859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Symbol"/>
                <a:cs typeface="Symbol"/>
              </a:rPr>
              <a:t></a:t>
            </a:r>
            <a:r>
              <a:rPr sz="1650" spc="-100" dirty="0">
                <a:latin typeface="Times New Roman"/>
                <a:cs typeface="Times New Roman"/>
              </a:rPr>
              <a:t> </a:t>
            </a:r>
            <a:r>
              <a:rPr sz="1650" spc="55" dirty="0">
                <a:latin typeface="Times New Roman"/>
                <a:cs typeface="Times New Roman"/>
              </a:rPr>
              <a:t>2</a:t>
            </a:r>
            <a:r>
              <a:rPr sz="1650" i="1" spc="55" dirty="0">
                <a:latin typeface="Times New Roman"/>
                <a:cs typeface="Times New Roman"/>
              </a:rPr>
              <a:t>x</a:t>
            </a:r>
            <a:r>
              <a:rPr sz="1425" spc="82" baseline="43859" dirty="0">
                <a:latin typeface="Times New Roman"/>
                <a:cs typeface="Times New Roman"/>
              </a:rPr>
              <a:t>3</a:t>
            </a:r>
            <a:r>
              <a:rPr sz="1425" spc="300" baseline="43859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Symbol"/>
                <a:cs typeface="Symbol"/>
              </a:rPr>
              <a:t></a:t>
            </a:r>
            <a:r>
              <a:rPr sz="1650" spc="-40" dirty="0">
                <a:latin typeface="Times New Roman"/>
                <a:cs typeface="Times New Roman"/>
              </a:rPr>
              <a:t> </a:t>
            </a:r>
            <a:r>
              <a:rPr sz="1650" i="1" dirty="0">
                <a:latin typeface="Times New Roman"/>
                <a:cs typeface="Times New Roman"/>
              </a:rPr>
              <a:t>x</a:t>
            </a:r>
            <a:r>
              <a:rPr sz="1650" i="1" spc="-105" dirty="0">
                <a:latin typeface="Times New Roman"/>
                <a:cs typeface="Times New Roman"/>
              </a:rPr>
              <a:t> </a:t>
            </a:r>
            <a:r>
              <a:rPr sz="1650" spc="55" dirty="0">
                <a:latin typeface="Symbol"/>
                <a:cs typeface="Symbol"/>
              </a:rPr>
              <a:t></a:t>
            </a:r>
            <a:r>
              <a:rPr sz="1650" spc="55" dirty="0">
                <a:latin typeface="Times New Roman"/>
                <a:cs typeface="Times New Roman"/>
              </a:rPr>
              <a:t>1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40202" y="1592936"/>
            <a:ext cx="652145" cy="2699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spcBef>
                <a:spcPts val="125"/>
              </a:spcBef>
            </a:pPr>
            <a:r>
              <a:rPr sz="1650" i="1" dirty="0">
                <a:latin typeface="Times New Roman"/>
                <a:cs typeface="Times New Roman"/>
              </a:rPr>
              <a:t>x</a:t>
            </a:r>
            <a:r>
              <a:rPr sz="1425" baseline="43859" dirty="0">
                <a:latin typeface="Times New Roman"/>
                <a:cs typeface="Times New Roman"/>
              </a:rPr>
              <a:t>3</a:t>
            </a:r>
            <a:r>
              <a:rPr sz="1425" spc="337" baseline="43859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Symbol"/>
                <a:cs typeface="Symbol"/>
              </a:rPr>
              <a:t></a:t>
            </a:r>
            <a:r>
              <a:rPr sz="1650" spc="-140" dirty="0">
                <a:latin typeface="Times New Roman"/>
                <a:cs typeface="Times New Roman"/>
              </a:rPr>
              <a:t> </a:t>
            </a:r>
            <a:r>
              <a:rPr sz="1650" spc="-25" dirty="0">
                <a:latin typeface="Times New Roman"/>
                <a:cs typeface="Times New Roman"/>
              </a:rPr>
              <a:t>5</a:t>
            </a:r>
            <a:r>
              <a:rPr sz="1650" i="1" spc="-25" dirty="0">
                <a:latin typeface="Times New Roman"/>
                <a:cs typeface="Times New Roman"/>
              </a:rPr>
              <a:t>x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82800" y="2077020"/>
            <a:ext cx="3954145" cy="26930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650" dirty="0">
                <a:latin typeface="Times New Roman"/>
                <a:cs typeface="Times New Roman"/>
              </a:rPr>
              <a:t>Persamaan</a:t>
            </a:r>
            <a:r>
              <a:rPr sz="1650" spc="2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ini</a:t>
            </a:r>
            <a:r>
              <a:rPr sz="1650" spc="3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dapat</a:t>
            </a:r>
            <a:r>
              <a:rPr sz="1650" spc="2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disederhanakan</a:t>
            </a:r>
            <a:r>
              <a:rPr sz="1650" spc="2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menjadi</a:t>
            </a:r>
            <a:r>
              <a:rPr sz="1650" spc="25" dirty="0">
                <a:latin typeface="Times New Roman"/>
                <a:cs typeface="Times New Roman"/>
              </a:rPr>
              <a:t> </a:t>
            </a:r>
            <a:r>
              <a:rPr sz="1650" spc="-50" dirty="0">
                <a:latin typeface="Times New Roman"/>
                <a:cs typeface="Times New Roman"/>
              </a:rPr>
              <a:t>: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74306" y="2604279"/>
            <a:ext cx="548640" cy="26545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spcBef>
                <a:spcPts val="90"/>
              </a:spcBef>
            </a:pPr>
            <a:r>
              <a:rPr sz="1650" i="1" dirty="0">
                <a:latin typeface="Times New Roman"/>
                <a:cs typeface="Times New Roman"/>
              </a:rPr>
              <a:t>x</a:t>
            </a:r>
            <a:r>
              <a:rPr sz="1425" baseline="43859" dirty="0">
                <a:latin typeface="Times New Roman"/>
                <a:cs typeface="Times New Roman"/>
              </a:rPr>
              <a:t>2</a:t>
            </a:r>
            <a:r>
              <a:rPr sz="1425" spc="390" baseline="43859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Symbol"/>
                <a:cs typeface="Symbol"/>
              </a:rPr>
              <a:t></a:t>
            </a:r>
            <a:r>
              <a:rPr sz="1650" spc="-160" dirty="0">
                <a:latin typeface="Times New Roman"/>
                <a:cs typeface="Times New Roman"/>
              </a:rPr>
              <a:t> </a:t>
            </a:r>
            <a:r>
              <a:rPr sz="1650" spc="-50" dirty="0">
                <a:latin typeface="Times New Roman"/>
                <a:cs typeface="Times New Roman"/>
              </a:rPr>
              <a:t>3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18775" y="3009512"/>
            <a:ext cx="648970" cy="26545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spcBef>
                <a:spcPts val="90"/>
              </a:spcBef>
            </a:pPr>
            <a:r>
              <a:rPr sz="1650" i="1" dirty="0">
                <a:latin typeface="Times New Roman"/>
                <a:cs typeface="Times New Roman"/>
              </a:rPr>
              <a:t>x</a:t>
            </a:r>
            <a:r>
              <a:rPr sz="1425" baseline="43859" dirty="0">
                <a:latin typeface="Times New Roman"/>
                <a:cs typeface="Times New Roman"/>
              </a:rPr>
              <a:t>3</a:t>
            </a:r>
            <a:r>
              <a:rPr sz="1425" spc="315" baseline="43859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Symbol"/>
                <a:cs typeface="Symbol"/>
              </a:rPr>
              <a:t></a:t>
            </a:r>
            <a:r>
              <a:rPr sz="1650" spc="-140" dirty="0">
                <a:latin typeface="Times New Roman"/>
                <a:cs typeface="Times New Roman"/>
              </a:rPr>
              <a:t> </a:t>
            </a:r>
            <a:r>
              <a:rPr sz="1650" spc="-35" dirty="0">
                <a:latin typeface="Times New Roman"/>
                <a:cs typeface="Times New Roman"/>
              </a:rPr>
              <a:t>5</a:t>
            </a:r>
            <a:r>
              <a:rPr sz="1650" i="1" spc="-35" dirty="0">
                <a:latin typeface="Times New Roman"/>
                <a:cs typeface="Times New Roman"/>
              </a:rPr>
              <a:t>x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74507" y="2977741"/>
            <a:ext cx="1316355" cy="59118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>
              <a:spcBef>
                <a:spcPts val="340"/>
              </a:spcBef>
            </a:pPr>
            <a:r>
              <a:rPr sz="1650" i="1" dirty="0">
                <a:latin typeface="Times New Roman"/>
                <a:cs typeface="Times New Roman"/>
              </a:rPr>
              <a:t>x</a:t>
            </a:r>
            <a:r>
              <a:rPr sz="1425" baseline="43859" dirty="0">
                <a:latin typeface="Times New Roman"/>
                <a:cs typeface="Times New Roman"/>
              </a:rPr>
              <a:t>5</a:t>
            </a:r>
            <a:r>
              <a:rPr sz="1425" spc="315" baseline="43859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Symbol"/>
                <a:cs typeface="Symbol"/>
              </a:rPr>
              <a:t></a:t>
            </a:r>
            <a:r>
              <a:rPr sz="1650" spc="-95" dirty="0">
                <a:latin typeface="Times New Roman"/>
                <a:cs typeface="Times New Roman"/>
              </a:rPr>
              <a:t> </a:t>
            </a:r>
            <a:r>
              <a:rPr sz="1650" spc="50" dirty="0">
                <a:latin typeface="Times New Roman"/>
                <a:cs typeface="Times New Roman"/>
              </a:rPr>
              <a:t>2</a:t>
            </a:r>
            <a:r>
              <a:rPr sz="1650" i="1" spc="50" dirty="0">
                <a:latin typeface="Times New Roman"/>
                <a:cs typeface="Times New Roman"/>
              </a:rPr>
              <a:t>x</a:t>
            </a:r>
            <a:r>
              <a:rPr sz="1425" spc="75" baseline="43859" dirty="0">
                <a:latin typeface="Times New Roman"/>
                <a:cs typeface="Times New Roman"/>
              </a:rPr>
              <a:t>3</a:t>
            </a:r>
            <a:r>
              <a:rPr sz="1425" spc="292" baseline="43859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Symbol"/>
                <a:cs typeface="Symbol"/>
              </a:rPr>
              <a:t></a:t>
            </a:r>
            <a:r>
              <a:rPr sz="1650" spc="-50" dirty="0">
                <a:latin typeface="Times New Roman"/>
                <a:cs typeface="Times New Roman"/>
              </a:rPr>
              <a:t> </a:t>
            </a:r>
            <a:r>
              <a:rPr sz="1650" i="1" dirty="0">
                <a:latin typeface="Times New Roman"/>
                <a:cs typeface="Times New Roman"/>
              </a:rPr>
              <a:t>x</a:t>
            </a:r>
            <a:r>
              <a:rPr sz="1650" i="1" spc="-100" dirty="0">
                <a:latin typeface="Times New Roman"/>
                <a:cs typeface="Times New Roman"/>
              </a:rPr>
              <a:t> </a:t>
            </a:r>
            <a:r>
              <a:rPr sz="1650" spc="50" dirty="0">
                <a:latin typeface="Symbol"/>
                <a:cs typeface="Symbol"/>
              </a:rPr>
              <a:t></a:t>
            </a:r>
            <a:r>
              <a:rPr sz="1650" spc="50" dirty="0">
                <a:latin typeface="Times New Roman"/>
                <a:cs typeface="Times New Roman"/>
              </a:rPr>
              <a:t>1</a:t>
            </a:r>
            <a:endParaRPr sz="1650">
              <a:latin typeface="Times New Roman"/>
              <a:cs typeface="Times New Roman"/>
            </a:endParaRPr>
          </a:p>
          <a:p>
            <a:pPr marL="38100">
              <a:spcBef>
                <a:spcPts val="250"/>
              </a:spcBef>
            </a:pPr>
            <a:r>
              <a:rPr sz="1650" i="1" dirty="0">
                <a:latin typeface="Times New Roman"/>
                <a:cs typeface="Times New Roman"/>
              </a:rPr>
              <a:t>x</a:t>
            </a:r>
            <a:r>
              <a:rPr sz="1425" baseline="43859" dirty="0">
                <a:latin typeface="Times New Roman"/>
                <a:cs typeface="Times New Roman"/>
              </a:rPr>
              <a:t>5</a:t>
            </a:r>
            <a:r>
              <a:rPr sz="1425" spc="367" baseline="43859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Symbol"/>
                <a:cs typeface="Symbol"/>
              </a:rPr>
              <a:t></a:t>
            </a:r>
            <a:r>
              <a:rPr sz="1650" spc="-114" dirty="0">
                <a:latin typeface="Times New Roman"/>
                <a:cs typeface="Times New Roman"/>
              </a:rPr>
              <a:t> </a:t>
            </a:r>
            <a:r>
              <a:rPr sz="1650" spc="-25" dirty="0">
                <a:latin typeface="Times New Roman"/>
                <a:cs typeface="Times New Roman"/>
              </a:rPr>
              <a:t>5</a:t>
            </a:r>
            <a:r>
              <a:rPr sz="1650" i="1" spc="-25" dirty="0">
                <a:latin typeface="Times New Roman"/>
                <a:cs typeface="Times New Roman"/>
              </a:rPr>
              <a:t>x</a:t>
            </a:r>
            <a:r>
              <a:rPr sz="1425" spc="-37" baseline="43859" dirty="0">
                <a:latin typeface="Times New Roman"/>
                <a:cs typeface="Times New Roman"/>
              </a:rPr>
              <a:t>3</a:t>
            </a:r>
            <a:endParaRPr sz="1425" baseline="43859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30211" y="3789054"/>
            <a:ext cx="968375" cy="58991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>
              <a:spcBef>
                <a:spcPts val="340"/>
              </a:spcBef>
            </a:pPr>
            <a:r>
              <a:rPr sz="1650" dirty="0">
                <a:latin typeface="Symbol"/>
                <a:cs typeface="Symbol"/>
              </a:rPr>
              <a:t></a:t>
            </a:r>
            <a:r>
              <a:rPr sz="1650" dirty="0">
                <a:latin typeface="Times New Roman"/>
                <a:cs typeface="Times New Roman"/>
              </a:rPr>
              <a:t>3</a:t>
            </a:r>
            <a:r>
              <a:rPr sz="1650" i="1" dirty="0">
                <a:latin typeface="Times New Roman"/>
                <a:cs typeface="Times New Roman"/>
              </a:rPr>
              <a:t>x</a:t>
            </a:r>
            <a:r>
              <a:rPr sz="1425" baseline="43859" dirty="0">
                <a:latin typeface="Times New Roman"/>
                <a:cs typeface="Times New Roman"/>
              </a:rPr>
              <a:t>3</a:t>
            </a:r>
            <a:r>
              <a:rPr sz="1425" spc="397" baseline="43859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Symbol"/>
                <a:cs typeface="Symbol"/>
              </a:rPr>
              <a:t></a:t>
            </a:r>
            <a:r>
              <a:rPr sz="1650" spc="40" dirty="0">
                <a:latin typeface="Times New Roman"/>
                <a:cs typeface="Times New Roman"/>
              </a:rPr>
              <a:t> </a:t>
            </a:r>
            <a:r>
              <a:rPr sz="1650" i="1" spc="-50" dirty="0">
                <a:latin typeface="Times New Roman"/>
                <a:cs typeface="Times New Roman"/>
              </a:rPr>
              <a:t>x</a:t>
            </a:r>
            <a:endParaRPr sz="1650">
              <a:latin typeface="Times New Roman"/>
              <a:cs typeface="Times New Roman"/>
            </a:endParaRPr>
          </a:p>
          <a:p>
            <a:pPr marL="38100">
              <a:spcBef>
                <a:spcPts val="245"/>
              </a:spcBef>
            </a:pPr>
            <a:r>
              <a:rPr sz="1650" dirty="0">
                <a:latin typeface="Symbol"/>
                <a:cs typeface="Symbol"/>
              </a:rPr>
              <a:t></a:t>
            </a:r>
            <a:r>
              <a:rPr sz="1650" dirty="0">
                <a:latin typeface="Times New Roman"/>
                <a:cs typeface="Times New Roman"/>
              </a:rPr>
              <a:t>3</a:t>
            </a:r>
            <a:r>
              <a:rPr sz="1650" i="1" dirty="0">
                <a:latin typeface="Times New Roman"/>
                <a:cs typeface="Times New Roman"/>
              </a:rPr>
              <a:t>x</a:t>
            </a:r>
            <a:r>
              <a:rPr sz="1425" baseline="43859" dirty="0">
                <a:latin typeface="Times New Roman"/>
                <a:cs typeface="Times New Roman"/>
              </a:rPr>
              <a:t>3</a:t>
            </a:r>
            <a:r>
              <a:rPr sz="1425" spc="450" baseline="43859" dirty="0">
                <a:latin typeface="Times New Roman"/>
                <a:cs typeface="Times New Roman"/>
              </a:rPr>
              <a:t> </a:t>
            </a:r>
            <a:r>
              <a:rPr sz="1650" spc="30" dirty="0">
                <a:latin typeface="Symbol"/>
                <a:cs typeface="Symbol"/>
              </a:rPr>
              <a:t></a:t>
            </a:r>
            <a:r>
              <a:rPr sz="1650" spc="30" dirty="0">
                <a:latin typeface="Times New Roman"/>
                <a:cs typeface="Times New Roman"/>
              </a:rPr>
              <a:t>15</a:t>
            </a:r>
            <a:r>
              <a:rPr sz="1650" i="1" spc="30" dirty="0">
                <a:latin typeface="Times New Roman"/>
                <a:cs typeface="Times New Roman"/>
              </a:rPr>
              <a:t>x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10095" y="4594272"/>
            <a:ext cx="63500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700" dirty="0">
                <a:latin typeface="Times New Roman"/>
                <a:cs typeface="Times New Roman"/>
              </a:rPr>
              <a:t>14</a:t>
            </a:r>
            <a:r>
              <a:rPr sz="1700" i="1" dirty="0">
                <a:latin typeface="Times New Roman"/>
                <a:cs typeface="Times New Roman"/>
              </a:rPr>
              <a:t>x</a:t>
            </a:r>
            <a:r>
              <a:rPr sz="1700" i="1" spc="-40" dirty="0">
                <a:latin typeface="Times New Roman"/>
                <a:cs typeface="Times New Roman"/>
              </a:rPr>
              <a:t> </a:t>
            </a:r>
            <a:r>
              <a:rPr sz="1700" spc="45" dirty="0">
                <a:latin typeface="Symbol"/>
                <a:cs typeface="Symbol"/>
              </a:rPr>
              <a:t></a:t>
            </a:r>
            <a:r>
              <a:rPr sz="1700" spc="45" dirty="0">
                <a:latin typeface="Times New Roman"/>
                <a:cs typeface="Times New Roman"/>
              </a:rPr>
              <a:t>1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095501" y="4876630"/>
            <a:ext cx="1232535" cy="767080"/>
            <a:chOff x="571500" y="4876630"/>
            <a:chExt cx="1232535" cy="767080"/>
          </a:xfrm>
        </p:grpSpPr>
        <p:sp>
          <p:nvSpPr>
            <p:cNvPr id="13" name="object 13"/>
            <p:cNvSpPr/>
            <p:nvPr/>
          </p:nvSpPr>
          <p:spPr>
            <a:xfrm>
              <a:off x="597160" y="4900041"/>
              <a:ext cx="1180465" cy="716280"/>
            </a:xfrm>
            <a:custGeom>
              <a:avLst/>
              <a:gdLst/>
              <a:ahLst/>
              <a:cxnLst/>
              <a:rect l="l" t="t" r="r" b="b"/>
              <a:pathLst>
                <a:path w="1180464" h="716279">
                  <a:moveTo>
                    <a:pt x="1180402" y="0"/>
                  </a:moveTo>
                  <a:lnTo>
                    <a:pt x="0" y="0"/>
                  </a:lnTo>
                  <a:lnTo>
                    <a:pt x="0" y="715794"/>
                  </a:lnTo>
                  <a:lnTo>
                    <a:pt x="1180402" y="715794"/>
                  </a:lnTo>
                  <a:lnTo>
                    <a:pt x="1180402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5819" y="5267788"/>
              <a:ext cx="1071245" cy="0"/>
            </a:xfrm>
            <a:custGeom>
              <a:avLst/>
              <a:gdLst/>
              <a:ahLst/>
              <a:cxnLst/>
              <a:rect l="l" t="t" r="r" b="b"/>
              <a:pathLst>
                <a:path w="1071245">
                  <a:moveTo>
                    <a:pt x="0" y="0"/>
                  </a:moveTo>
                  <a:lnTo>
                    <a:pt x="181427" y="0"/>
                  </a:lnTo>
                </a:path>
                <a:path w="1071245">
                  <a:moveTo>
                    <a:pt x="867367" y="0"/>
                  </a:moveTo>
                  <a:lnTo>
                    <a:pt x="1071206" y="0"/>
                  </a:lnTo>
                </a:path>
              </a:pathLst>
            </a:custGeom>
            <a:ln w="116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1487" y="4876634"/>
              <a:ext cx="1232535" cy="767080"/>
            </a:xfrm>
            <a:custGeom>
              <a:avLst/>
              <a:gdLst/>
              <a:ahLst/>
              <a:cxnLst/>
              <a:rect l="l" t="t" r="r" b="b"/>
              <a:pathLst>
                <a:path w="1232535" h="767079">
                  <a:moveTo>
                    <a:pt x="1232154" y="0"/>
                  </a:moveTo>
                  <a:lnTo>
                    <a:pt x="1206677" y="0"/>
                  </a:lnTo>
                  <a:lnTo>
                    <a:pt x="1206677" y="25488"/>
                  </a:lnTo>
                  <a:lnTo>
                    <a:pt x="1206677" y="741083"/>
                  </a:lnTo>
                  <a:lnTo>
                    <a:pt x="25488" y="741083"/>
                  </a:lnTo>
                  <a:lnTo>
                    <a:pt x="25488" y="25488"/>
                  </a:lnTo>
                  <a:lnTo>
                    <a:pt x="1206677" y="25488"/>
                  </a:lnTo>
                  <a:lnTo>
                    <a:pt x="1206677" y="0"/>
                  </a:lnTo>
                  <a:lnTo>
                    <a:pt x="25488" y="0"/>
                  </a:lnTo>
                  <a:lnTo>
                    <a:pt x="0" y="0"/>
                  </a:lnTo>
                  <a:lnTo>
                    <a:pt x="0" y="25463"/>
                  </a:lnTo>
                  <a:lnTo>
                    <a:pt x="0" y="741083"/>
                  </a:lnTo>
                  <a:lnTo>
                    <a:pt x="0" y="766559"/>
                  </a:lnTo>
                  <a:lnTo>
                    <a:pt x="25488" y="766559"/>
                  </a:lnTo>
                  <a:lnTo>
                    <a:pt x="1206677" y="766559"/>
                  </a:lnTo>
                  <a:lnTo>
                    <a:pt x="1232154" y="766559"/>
                  </a:lnTo>
                  <a:lnTo>
                    <a:pt x="1232154" y="741083"/>
                  </a:lnTo>
                  <a:lnTo>
                    <a:pt x="1232154" y="25488"/>
                  </a:lnTo>
                  <a:lnTo>
                    <a:pt x="12321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121161" y="5911356"/>
            <a:ext cx="3848735" cy="743585"/>
            <a:chOff x="597160" y="5911355"/>
            <a:chExt cx="3848735" cy="743585"/>
          </a:xfrm>
        </p:grpSpPr>
        <p:sp>
          <p:nvSpPr>
            <p:cNvPr id="17" name="object 17"/>
            <p:cNvSpPr/>
            <p:nvPr/>
          </p:nvSpPr>
          <p:spPr>
            <a:xfrm>
              <a:off x="597160" y="5911355"/>
              <a:ext cx="3848735" cy="743585"/>
            </a:xfrm>
            <a:custGeom>
              <a:avLst/>
              <a:gdLst/>
              <a:ahLst/>
              <a:cxnLst/>
              <a:rect l="l" t="t" r="r" b="b"/>
              <a:pathLst>
                <a:path w="3848735" h="743584">
                  <a:moveTo>
                    <a:pt x="3848254" y="0"/>
                  </a:moveTo>
                  <a:lnTo>
                    <a:pt x="0" y="0"/>
                  </a:lnTo>
                  <a:lnTo>
                    <a:pt x="0" y="743223"/>
                  </a:lnTo>
                  <a:lnTo>
                    <a:pt x="3848254" y="743223"/>
                  </a:lnTo>
                  <a:lnTo>
                    <a:pt x="3848254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0623" y="6298028"/>
              <a:ext cx="3616325" cy="0"/>
            </a:xfrm>
            <a:custGeom>
              <a:avLst/>
              <a:gdLst/>
              <a:ahLst/>
              <a:cxnLst/>
              <a:rect l="l" t="t" r="r" b="b"/>
              <a:pathLst>
                <a:path w="3616325">
                  <a:moveTo>
                    <a:pt x="0" y="0"/>
                  </a:moveTo>
                  <a:lnTo>
                    <a:pt x="1501376" y="0"/>
                  </a:lnTo>
                </a:path>
                <a:path w="3616325">
                  <a:moveTo>
                    <a:pt x="2884710" y="0"/>
                  </a:moveTo>
                  <a:lnTo>
                    <a:pt x="3615855" y="0"/>
                  </a:lnTo>
                </a:path>
              </a:pathLst>
            </a:custGeom>
            <a:ln w="106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164579" y="6084458"/>
            <a:ext cx="89535" cy="19364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spcBef>
                <a:spcPts val="130"/>
              </a:spcBef>
            </a:pPr>
            <a:r>
              <a:rPr sz="1150" spc="-50" dirty="0">
                <a:latin typeface="Times New Roman"/>
                <a:cs typeface="Times New Roman"/>
              </a:rPr>
              <a:t>2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98957" y="6285244"/>
            <a:ext cx="89535" cy="19364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spcBef>
                <a:spcPts val="130"/>
              </a:spcBef>
            </a:pPr>
            <a:r>
              <a:rPr sz="1150" spc="-50" dirty="0">
                <a:latin typeface="Times New Roman"/>
                <a:cs typeface="Times New Roman"/>
              </a:rPr>
              <a:t>3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98464" y="6285244"/>
            <a:ext cx="89535" cy="19364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spcBef>
                <a:spcPts val="130"/>
              </a:spcBef>
            </a:pPr>
            <a:r>
              <a:rPr sz="1150" spc="-50" dirty="0">
                <a:latin typeface="Times New Roman"/>
                <a:cs typeface="Times New Roman"/>
              </a:rPr>
              <a:t>3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13522" y="5930069"/>
            <a:ext cx="101854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sz="3000" baseline="-4166" dirty="0">
                <a:latin typeface="Symbol"/>
                <a:cs typeface="Symbol"/>
              </a:rPr>
              <a:t></a:t>
            </a:r>
            <a:r>
              <a:rPr sz="3000" spc="-165" baseline="-4166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14</a:t>
            </a:r>
            <a:r>
              <a:rPr sz="2000" i="1" dirty="0">
                <a:latin typeface="Times New Roman"/>
                <a:cs typeface="Times New Roman"/>
              </a:rPr>
              <a:t>x</a:t>
            </a:r>
            <a:r>
              <a:rPr sz="2000" i="1" spc="-120" dirty="0">
                <a:latin typeface="Times New Roman"/>
                <a:cs typeface="Times New Roman"/>
              </a:rPr>
              <a:t> </a:t>
            </a:r>
            <a:r>
              <a:rPr sz="2000" spc="85" dirty="0">
                <a:latin typeface="Symbol"/>
                <a:cs typeface="Symbol"/>
              </a:rPr>
              <a:t></a:t>
            </a:r>
            <a:r>
              <a:rPr sz="2000" spc="85" dirty="0">
                <a:latin typeface="Times New Roman"/>
                <a:cs typeface="Times New Roman"/>
              </a:rPr>
              <a:t>1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3000" spc="-75" baseline="-4166" dirty="0">
                <a:latin typeface="Symbol"/>
                <a:cs typeface="Symbol"/>
              </a:rPr>
              <a:t></a:t>
            </a:r>
            <a:endParaRPr sz="3000" baseline="-4166">
              <a:latin typeface="Symbol"/>
              <a:cs typeface="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38057" y="5048789"/>
            <a:ext cx="1790700" cy="12160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0800">
              <a:lnSpc>
                <a:spcPts val="2135"/>
              </a:lnSpc>
              <a:spcBef>
                <a:spcPts val="120"/>
              </a:spcBef>
            </a:pPr>
            <a:r>
              <a:rPr sz="3225" i="1" baseline="34883" dirty="0">
                <a:latin typeface="Times New Roman"/>
                <a:cs typeface="Times New Roman"/>
              </a:rPr>
              <a:t>a</a:t>
            </a:r>
            <a:r>
              <a:rPr sz="3225" i="1" spc="405" baseline="34883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</a:t>
            </a:r>
            <a:r>
              <a:rPr sz="2150" spc="-10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c</a:t>
            </a:r>
            <a:r>
              <a:rPr sz="2150" i="1" spc="-10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</a:t>
            </a:r>
            <a:r>
              <a:rPr sz="2150" spc="114" dirty="0">
                <a:latin typeface="Times New Roman"/>
                <a:cs typeface="Times New Roman"/>
              </a:rPr>
              <a:t> </a:t>
            </a:r>
            <a:r>
              <a:rPr sz="3225" i="1" spc="-75" baseline="34883" dirty="0">
                <a:latin typeface="Times New Roman"/>
                <a:cs typeface="Times New Roman"/>
              </a:rPr>
              <a:t>d</a:t>
            </a:r>
            <a:endParaRPr sz="3225" baseline="34883">
              <a:latin typeface="Times New Roman"/>
              <a:cs typeface="Times New Roman"/>
            </a:endParaRPr>
          </a:p>
          <a:p>
            <a:pPr marL="48260">
              <a:lnSpc>
                <a:spcPts val="2135"/>
              </a:lnSpc>
              <a:tabLst>
                <a:tab pos="927100" algn="l"/>
              </a:tabLst>
            </a:pPr>
            <a:r>
              <a:rPr sz="2150" i="1" spc="-50" dirty="0">
                <a:latin typeface="Times New Roman"/>
                <a:cs typeface="Times New Roman"/>
              </a:rPr>
              <a:t>b</a:t>
            </a:r>
            <a:r>
              <a:rPr sz="2150" i="1" dirty="0">
                <a:latin typeface="Times New Roman"/>
                <a:cs typeface="Times New Roman"/>
              </a:rPr>
              <a:t>	</a:t>
            </a:r>
            <a:r>
              <a:rPr sz="2150" i="1" spc="-50" dirty="0">
                <a:latin typeface="Times New Roman"/>
                <a:cs typeface="Times New Roman"/>
              </a:rPr>
              <a:t>b</a:t>
            </a:r>
            <a:endParaRPr sz="2150">
              <a:latin typeface="Times New Roman"/>
              <a:cs typeface="Times New Roman"/>
            </a:endParaRPr>
          </a:p>
          <a:p>
            <a:pPr>
              <a:spcBef>
                <a:spcPts val="200"/>
              </a:spcBef>
            </a:pPr>
            <a:endParaRPr sz="2150">
              <a:latin typeface="Times New Roman"/>
              <a:cs typeface="Times New Roman"/>
            </a:endParaRPr>
          </a:p>
          <a:p>
            <a:pPr marL="55244"/>
            <a:r>
              <a:rPr sz="2000" i="1" dirty="0">
                <a:latin typeface="Times New Roman"/>
                <a:cs typeface="Times New Roman"/>
              </a:rPr>
              <a:t>x</a:t>
            </a:r>
            <a:r>
              <a:rPr sz="1725" baseline="43478" dirty="0">
                <a:latin typeface="Times New Roman"/>
                <a:cs typeface="Times New Roman"/>
              </a:rPr>
              <a:t>5</a:t>
            </a:r>
            <a:r>
              <a:rPr sz="1725" spc="352" baseline="43478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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spc="60" dirty="0">
                <a:latin typeface="Times New Roman"/>
                <a:cs typeface="Times New Roman"/>
              </a:rPr>
              <a:t>2</a:t>
            </a:r>
            <a:r>
              <a:rPr sz="2000" i="1" spc="60" dirty="0">
                <a:latin typeface="Times New Roman"/>
                <a:cs typeface="Times New Roman"/>
              </a:rPr>
              <a:t>x</a:t>
            </a:r>
            <a:r>
              <a:rPr sz="1725" spc="89" baseline="43478" dirty="0">
                <a:latin typeface="Times New Roman"/>
                <a:cs typeface="Times New Roman"/>
              </a:rPr>
              <a:t>3</a:t>
            </a:r>
            <a:r>
              <a:rPr sz="1725" spc="322" baseline="43478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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x</a:t>
            </a:r>
            <a:r>
              <a:rPr sz="2000" i="1" spc="-150" dirty="0">
                <a:latin typeface="Times New Roman"/>
                <a:cs typeface="Times New Roman"/>
              </a:rPr>
              <a:t> </a:t>
            </a:r>
            <a:r>
              <a:rPr sz="2000" spc="85" dirty="0">
                <a:latin typeface="Symbol"/>
                <a:cs typeface="Symbol"/>
              </a:rPr>
              <a:t></a:t>
            </a:r>
            <a:r>
              <a:rPr sz="2000" spc="85" dirty="0">
                <a:latin typeface="Times New Roman"/>
                <a:cs typeface="Times New Roman"/>
              </a:rPr>
              <a:t>1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3000" spc="-75" baseline="-34722" dirty="0">
                <a:latin typeface="Symbol"/>
                <a:cs typeface="Symbol"/>
              </a:rPr>
              <a:t></a:t>
            </a:r>
            <a:endParaRPr sz="3000" baseline="-34722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98072" y="5937495"/>
            <a:ext cx="1155065" cy="520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spcBef>
                <a:spcPts val="90"/>
              </a:spcBef>
              <a:tabLst>
                <a:tab pos="407670" algn="l"/>
              </a:tabLst>
            </a:pPr>
            <a:r>
              <a:rPr sz="4875" spc="-37" baseline="-5128" dirty="0">
                <a:latin typeface="Symbol"/>
                <a:cs typeface="Symbol"/>
              </a:rPr>
              <a:t></a:t>
            </a:r>
            <a:r>
              <a:rPr sz="2000" i="1" spc="-25" dirty="0">
                <a:latin typeface="Times New Roman"/>
                <a:cs typeface="Times New Roman"/>
              </a:rPr>
              <a:t>x</a:t>
            </a:r>
            <a:r>
              <a:rPr sz="2000" i="1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Symbol"/>
                <a:cs typeface="Symbol"/>
              </a:rPr>
              <a:t></a:t>
            </a:r>
            <a:r>
              <a:rPr sz="2000" spc="-24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3</a:t>
            </a:r>
            <a:r>
              <a:rPr sz="4875" spc="-44" baseline="-5128" dirty="0">
                <a:latin typeface="Symbol"/>
                <a:cs typeface="Symbol"/>
              </a:rPr>
              <a:t></a:t>
            </a:r>
            <a:r>
              <a:rPr sz="2000" spc="-30" dirty="0">
                <a:latin typeface="Symbol"/>
                <a:cs typeface="Symbol"/>
              </a:rPr>
              <a:t></a:t>
            </a:r>
            <a:r>
              <a:rPr sz="2000" spc="-200" dirty="0">
                <a:latin typeface="Times New Roman"/>
                <a:cs typeface="Times New Roman"/>
              </a:rPr>
              <a:t> </a:t>
            </a:r>
            <a:r>
              <a:rPr sz="3000" spc="-75" baseline="-15277" dirty="0">
                <a:latin typeface="Symbol"/>
                <a:cs typeface="Symbol"/>
              </a:rPr>
              <a:t></a:t>
            </a:r>
            <a:endParaRPr sz="3000" baseline="-15277">
              <a:latin typeface="Symbol"/>
              <a:cs typeface="Symbo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17814" y="6162336"/>
            <a:ext cx="113664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sz="2000" spc="-50" dirty="0">
                <a:latin typeface="Symbol"/>
                <a:cs typeface="Symbol"/>
              </a:rPr>
              <a:t>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78919" y="6292688"/>
            <a:ext cx="70358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spcBef>
                <a:spcPts val="125"/>
              </a:spcBef>
              <a:tabLst>
                <a:tab pos="257175" algn="l"/>
              </a:tabLst>
            </a:pPr>
            <a:r>
              <a:rPr sz="2000" i="1" spc="-50" dirty="0">
                <a:latin typeface="Times New Roman"/>
                <a:cs typeface="Times New Roman"/>
              </a:rPr>
              <a:t>x</a:t>
            </a:r>
            <a:r>
              <a:rPr sz="2000" i="1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Symbol"/>
                <a:cs typeface="Symbol"/>
              </a:rPr>
              <a:t></a:t>
            </a:r>
            <a:r>
              <a:rPr sz="2000" spc="-210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Times New Roman"/>
                <a:cs typeface="Times New Roman"/>
              </a:rPr>
              <a:t>5</a:t>
            </a:r>
            <a:r>
              <a:rPr sz="2000" i="1" spc="20" dirty="0">
                <a:latin typeface="Times New Roman"/>
                <a:cs typeface="Times New Roman"/>
              </a:rPr>
              <a:t>x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88122" y="6292688"/>
            <a:ext cx="106934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spcBef>
                <a:spcPts val="125"/>
              </a:spcBef>
              <a:tabLst>
                <a:tab pos="447675" algn="l"/>
              </a:tabLst>
            </a:pPr>
            <a:r>
              <a:rPr sz="3000" baseline="-6944" dirty="0">
                <a:latin typeface="Symbol"/>
                <a:cs typeface="Symbol"/>
              </a:rPr>
              <a:t></a:t>
            </a:r>
            <a:r>
              <a:rPr sz="3000" spc="37" baseline="-6944" dirty="0">
                <a:latin typeface="Times New Roman"/>
                <a:cs typeface="Times New Roman"/>
              </a:rPr>
              <a:t> </a:t>
            </a:r>
            <a:r>
              <a:rPr sz="2000" i="1" spc="-50" dirty="0">
                <a:latin typeface="Times New Roman"/>
                <a:cs typeface="Times New Roman"/>
              </a:rPr>
              <a:t>x</a:t>
            </a:r>
            <a:r>
              <a:rPr sz="2000" i="1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Symbol"/>
                <a:cs typeface="Symbol"/>
              </a:rPr>
              <a:t>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Times New Roman"/>
                <a:cs typeface="Times New Roman"/>
              </a:rPr>
              <a:t>5</a:t>
            </a:r>
            <a:r>
              <a:rPr sz="2000" i="1" spc="50" dirty="0">
                <a:latin typeface="Times New Roman"/>
                <a:cs typeface="Times New Roman"/>
              </a:rPr>
              <a:t>x</a:t>
            </a:r>
            <a:r>
              <a:rPr sz="2000" i="1" spc="-95" dirty="0">
                <a:latin typeface="Times New Roman"/>
                <a:cs typeface="Times New Roman"/>
              </a:rPr>
              <a:t> </a:t>
            </a:r>
            <a:r>
              <a:rPr sz="3000" spc="-75" baseline="-6944" dirty="0">
                <a:latin typeface="Symbol"/>
                <a:cs typeface="Symbol"/>
              </a:rPr>
              <a:t></a:t>
            </a:r>
            <a:endParaRPr sz="3000" baseline="-6944">
              <a:latin typeface="Symbol"/>
              <a:cs typeface="Symbo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095487" y="5887822"/>
            <a:ext cx="3900170" cy="794385"/>
          </a:xfrm>
          <a:custGeom>
            <a:avLst/>
            <a:gdLst/>
            <a:ahLst/>
            <a:cxnLst/>
            <a:rect l="l" t="t" r="r" b="b"/>
            <a:pathLst>
              <a:path w="3900170" h="794384">
                <a:moveTo>
                  <a:pt x="3899941" y="0"/>
                </a:moveTo>
                <a:lnTo>
                  <a:pt x="3874452" y="0"/>
                </a:lnTo>
                <a:lnTo>
                  <a:pt x="3874452" y="25488"/>
                </a:lnTo>
                <a:lnTo>
                  <a:pt x="3874452" y="768705"/>
                </a:lnTo>
                <a:lnTo>
                  <a:pt x="25488" y="768705"/>
                </a:lnTo>
                <a:lnTo>
                  <a:pt x="25488" y="25488"/>
                </a:lnTo>
                <a:lnTo>
                  <a:pt x="3874452" y="25488"/>
                </a:lnTo>
                <a:lnTo>
                  <a:pt x="3874452" y="0"/>
                </a:lnTo>
                <a:lnTo>
                  <a:pt x="25488" y="0"/>
                </a:lnTo>
                <a:lnTo>
                  <a:pt x="0" y="0"/>
                </a:lnTo>
                <a:lnTo>
                  <a:pt x="0" y="25488"/>
                </a:lnTo>
                <a:lnTo>
                  <a:pt x="0" y="768705"/>
                </a:lnTo>
                <a:lnTo>
                  <a:pt x="0" y="794194"/>
                </a:lnTo>
                <a:lnTo>
                  <a:pt x="25488" y="794194"/>
                </a:lnTo>
                <a:lnTo>
                  <a:pt x="3874452" y="794194"/>
                </a:lnTo>
                <a:lnTo>
                  <a:pt x="3899941" y="794194"/>
                </a:lnTo>
                <a:lnTo>
                  <a:pt x="3899941" y="768705"/>
                </a:lnTo>
                <a:lnTo>
                  <a:pt x="3899941" y="25488"/>
                </a:lnTo>
                <a:lnTo>
                  <a:pt x="38999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3213521" y="2916733"/>
            <a:ext cx="1812289" cy="491490"/>
            <a:chOff x="1689520" y="2916733"/>
            <a:chExt cx="1812289" cy="491490"/>
          </a:xfrm>
        </p:grpSpPr>
        <p:sp>
          <p:nvSpPr>
            <p:cNvPr id="30" name="object 30"/>
            <p:cNvSpPr/>
            <p:nvPr/>
          </p:nvSpPr>
          <p:spPr>
            <a:xfrm>
              <a:off x="1696156" y="2923369"/>
              <a:ext cx="1805305" cy="478155"/>
            </a:xfrm>
            <a:custGeom>
              <a:avLst/>
              <a:gdLst/>
              <a:ahLst/>
              <a:cxnLst/>
              <a:rect l="l" t="t" r="r" b="b"/>
              <a:pathLst>
                <a:path w="1805304" h="478154">
                  <a:moveTo>
                    <a:pt x="106183" y="0"/>
                  </a:moveTo>
                  <a:lnTo>
                    <a:pt x="0" y="477786"/>
                  </a:lnTo>
                </a:path>
                <a:path w="1805304" h="478154">
                  <a:moveTo>
                    <a:pt x="106183" y="0"/>
                  </a:moveTo>
                  <a:lnTo>
                    <a:pt x="1805113" y="0"/>
                  </a:lnTo>
                </a:path>
              </a:pathLst>
            </a:custGeom>
            <a:ln w="132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173872" y="3148106"/>
              <a:ext cx="327660" cy="106680"/>
            </a:xfrm>
            <a:custGeom>
              <a:avLst/>
              <a:gdLst/>
              <a:ahLst/>
              <a:cxnLst/>
              <a:rect l="l" t="t" r="r" b="b"/>
              <a:pathLst>
                <a:path w="327660" h="106679">
                  <a:moveTo>
                    <a:pt x="221214" y="0"/>
                  </a:moveTo>
                  <a:lnTo>
                    <a:pt x="221214" y="106174"/>
                  </a:lnTo>
                  <a:lnTo>
                    <a:pt x="309700" y="61935"/>
                  </a:lnTo>
                  <a:lnTo>
                    <a:pt x="243867" y="61935"/>
                  </a:lnTo>
                  <a:lnTo>
                    <a:pt x="247760" y="58042"/>
                  </a:lnTo>
                  <a:lnTo>
                    <a:pt x="247760" y="48309"/>
                  </a:lnTo>
                  <a:lnTo>
                    <a:pt x="243867" y="44239"/>
                  </a:lnTo>
                  <a:lnTo>
                    <a:pt x="309700" y="44239"/>
                  </a:lnTo>
                  <a:lnTo>
                    <a:pt x="221214" y="0"/>
                  </a:lnTo>
                  <a:close/>
                </a:path>
                <a:path w="327660" h="106679">
                  <a:moveTo>
                    <a:pt x="221214" y="44239"/>
                  </a:moveTo>
                  <a:lnTo>
                    <a:pt x="3893" y="44239"/>
                  </a:lnTo>
                  <a:lnTo>
                    <a:pt x="0" y="48309"/>
                  </a:lnTo>
                  <a:lnTo>
                    <a:pt x="0" y="58042"/>
                  </a:lnTo>
                  <a:lnTo>
                    <a:pt x="3893" y="61935"/>
                  </a:lnTo>
                  <a:lnTo>
                    <a:pt x="221214" y="61935"/>
                  </a:lnTo>
                  <a:lnTo>
                    <a:pt x="221214" y="44239"/>
                  </a:lnTo>
                  <a:close/>
                </a:path>
                <a:path w="327660" h="106679">
                  <a:moveTo>
                    <a:pt x="309700" y="44239"/>
                  </a:moveTo>
                  <a:lnTo>
                    <a:pt x="243867" y="44239"/>
                  </a:lnTo>
                  <a:lnTo>
                    <a:pt x="247760" y="48309"/>
                  </a:lnTo>
                  <a:lnTo>
                    <a:pt x="247760" y="58042"/>
                  </a:lnTo>
                  <a:lnTo>
                    <a:pt x="243867" y="61935"/>
                  </a:lnTo>
                  <a:lnTo>
                    <a:pt x="309700" y="61935"/>
                  </a:lnTo>
                  <a:lnTo>
                    <a:pt x="327398" y="53087"/>
                  </a:lnTo>
                  <a:lnTo>
                    <a:pt x="309700" y="44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/>
          <p:nvPr/>
        </p:nvSpPr>
        <p:spPr>
          <a:xfrm>
            <a:off x="3220156" y="3657744"/>
            <a:ext cx="1699260" cy="0"/>
          </a:xfrm>
          <a:custGeom>
            <a:avLst/>
            <a:gdLst/>
            <a:ahLst/>
            <a:cxnLst/>
            <a:rect l="l" t="t" r="r" b="b"/>
            <a:pathLst>
              <a:path w="1699260">
                <a:moveTo>
                  <a:pt x="0" y="0"/>
                </a:moveTo>
                <a:lnTo>
                  <a:pt x="1698930" y="0"/>
                </a:lnTo>
              </a:path>
            </a:pathLst>
          </a:custGeom>
          <a:ln w="132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20156" y="4454054"/>
            <a:ext cx="1699260" cy="0"/>
          </a:xfrm>
          <a:custGeom>
            <a:avLst/>
            <a:gdLst/>
            <a:ahLst/>
            <a:cxnLst/>
            <a:rect l="l" t="t" r="r" b="b"/>
            <a:pathLst>
              <a:path w="1699260">
                <a:moveTo>
                  <a:pt x="0" y="0"/>
                </a:moveTo>
                <a:lnTo>
                  <a:pt x="1698930" y="0"/>
                </a:lnTo>
              </a:path>
            </a:pathLst>
          </a:custGeom>
          <a:ln w="132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23675" y="1356054"/>
            <a:ext cx="522605" cy="144145"/>
          </a:xfrm>
          <a:custGeom>
            <a:avLst/>
            <a:gdLst/>
            <a:ahLst/>
            <a:cxnLst/>
            <a:rect l="l" t="t" r="r" b="b"/>
            <a:pathLst>
              <a:path w="522605" h="144144">
                <a:moveTo>
                  <a:pt x="486744" y="72110"/>
                </a:moveTo>
                <a:lnTo>
                  <a:pt x="389515" y="128825"/>
                </a:lnTo>
                <a:lnTo>
                  <a:pt x="388081" y="134311"/>
                </a:lnTo>
                <a:lnTo>
                  <a:pt x="390541" y="138557"/>
                </a:lnTo>
                <a:lnTo>
                  <a:pt x="393001" y="142628"/>
                </a:lnTo>
                <a:lnTo>
                  <a:pt x="398416" y="144043"/>
                </a:lnTo>
                <a:lnTo>
                  <a:pt x="402646" y="141743"/>
                </a:lnTo>
                <a:lnTo>
                  <a:pt x="508573" y="79807"/>
                </a:lnTo>
                <a:lnTo>
                  <a:pt x="499945" y="79807"/>
                </a:lnTo>
                <a:lnTo>
                  <a:pt x="486744" y="72110"/>
                </a:lnTo>
                <a:close/>
              </a:path>
              <a:path w="522605" h="144144">
                <a:moveTo>
                  <a:pt x="471418" y="63173"/>
                </a:moveTo>
                <a:lnTo>
                  <a:pt x="3964" y="63173"/>
                </a:lnTo>
                <a:lnTo>
                  <a:pt x="0" y="67243"/>
                </a:lnTo>
                <a:lnTo>
                  <a:pt x="117" y="77092"/>
                </a:lnTo>
                <a:lnTo>
                  <a:pt x="3964" y="80869"/>
                </a:lnTo>
                <a:lnTo>
                  <a:pt x="471721" y="80869"/>
                </a:lnTo>
                <a:lnTo>
                  <a:pt x="486744" y="72110"/>
                </a:lnTo>
                <a:lnTo>
                  <a:pt x="471418" y="63173"/>
                </a:lnTo>
                <a:close/>
              </a:path>
              <a:path w="522605" h="144144">
                <a:moveTo>
                  <a:pt x="512940" y="77254"/>
                </a:moveTo>
                <a:lnTo>
                  <a:pt x="506757" y="80869"/>
                </a:lnTo>
                <a:lnTo>
                  <a:pt x="509325" y="80869"/>
                </a:lnTo>
                <a:lnTo>
                  <a:pt x="512940" y="77254"/>
                </a:lnTo>
                <a:close/>
              </a:path>
              <a:path w="522605" h="144144">
                <a:moveTo>
                  <a:pt x="499945" y="64412"/>
                </a:moveTo>
                <a:lnTo>
                  <a:pt x="486744" y="72110"/>
                </a:lnTo>
                <a:lnTo>
                  <a:pt x="499945" y="79807"/>
                </a:lnTo>
                <a:lnTo>
                  <a:pt x="499945" y="64412"/>
                </a:lnTo>
                <a:close/>
              </a:path>
              <a:path w="522605" h="144144">
                <a:moveTo>
                  <a:pt x="508843" y="64412"/>
                </a:moveTo>
                <a:lnTo>
                  <a:pt x="499945" y="64412"/>
                </a:lnTo>
                <a:lnTo>
                  <a:pt x="499945" y="79807"/>
                </a:lnTo>
                <a:lnTo>
                  <a:pt x="508573" y="79807"/>
                </a:lnTo>
                <a:lnTo>
                  <a:pt x="512940" y="77254"/>
                </a:lnTo>
                <a:lnTo>
                  <a:pt x="513103" y="77092"/>
                </a:lnTo>
                <a:lnTo>
                  <a:pt x="513218" y="67243"/>
                </a:lnTo>
                <a:lnTo>
                  <a:pt x="512613" y="66611"/>
                </a:lnTo>
                <a:lnTo>
                  <a:pt x="508843" y="64412"/>
                </a:lnTo>
                <a:close/>
              </a:path>
              <a:path w="522605" h="144144">
                <a:moveTo>
                  <a:pt x="512613" y="66611"/>
                </a:moveTo>
                <a:lnTo>
                  <a:pt x="513218" y="67243"/>
                </a:lnTo>
                <a:lnTo>
                  <a:pt x="513218" y="77092"/>
                </a:lnTo>
                <a:lnTo>
                  <a:pt x="521738" y="72110"/>
                </a:lnTo>
                <a:lnTo>
                  <a:pt x="522041" y="72110"/>
                </a:lnTo>
                <a:lnTo>
                  <a:pt x="512613" y="66611"/>
                </a:lnTo>
                <a:close/>
              </a:path>
              <a:path w="522605" h="144144">
                <a:moveTo>
                  <a:pt x="398416" y="0"/>
                </a:moveTo>
                <a:lnTo>
                  <a:pt x="393001" y="1415"/>
                </a:lnTo>
                <a:lnTo>
                  <a:pt x="388081" y="9909"/>
                </a:lnTo>
                <a:lnTo>
                  <a:pt x="389515" y="15395"/>
                </a:lnTo>
                <a:lnTo>
                  <a:pt x="486744" y="72110"/>
                </a:lnTo>
                <a:lnTo>
                  <a:pt x="499945" y="64412"/>
                </a:lnTo>
                <a:lnTo>
                  <a:pt x="508843" y="64412"/>
                </a:lnTo>
                <a:lnTo>
                  <a:pt x="398416" y="0"/>
                </a:lnTo>
                <a:close/>
              </a:path>
              <a:path w="522605" h="144144">
                <a:moveTo>
                  <a:pt x="509325" y="63173"/>
                </a:moveTo>
                <a:lnTo>
                  <a:pt x="506719" y="63173"/>
                </a:lnTo>
                <a:lnTo>
                  <a:pt x="512613" y="66611"/>
                </a:lnTo>
                <a:lnTo>
                  <a:pt x="509325" y="6317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23675" y="1674579"/>
            <a:ext cx="522605" cy="144145"/>
          </a:xfrm>
          <a:custGeom>
            <a:avLst/>
            <a:gdLst/>
            <a:ahLst/>
            <a:cxnLst/>
            <a:rect l="l" t="t" r="r" b="b"/>
            <a:pathLst>
              <a:path w="522605" h="144144">
                <a:moveTo>
                  <a:pt x="486744" y="72110"/>
                </a:moveTo>
                <a:lnTo>
                  <a:pt x="389515" y="128825"/>
                </a:lnTo>
                <a:lnTo>
                  <a:pt x="388081" y="134311"/>
                </a:lnTo>
                <a:lnTo>
                  <a:pt x="390541" y="138557"/>
                </a:lnTo>
                <a:lnTo>
                  <a:pt x="393001" y="142628"/>
                </a:lnTo>
                <a:lnTo>
                  <a:pt x="398416" y="144043"/>
                </a:lnTo>
                <a:lnTo>
                  <a:pt x="402646" y="141743"/>
                </a:lnTo>
                <a:lnTo>
                  <a:pt x="508573" y="79807"/>
                </a:lnTo>
                <a:lnTo>
                  <a:pt x="499945" y="79807"/>
                </a:lnTo>
                <a:lnTo>
                  <a:pt x="486744" y="72110"/>
                </a:lnTo>
                <a:close/>
              </a:path>
              <a:path w="522605" h="144144">
                <a:moveTo>
                  <a:pt x="471418" y="63173"/>
                </a:moveTo>
                <a:lnTo>
                  <a:pt x="3964" y="63173"/>
                </a:lnTo>
                <a:lnTo>
                  <a:pt x="0" y="67243"/>
                </a:lnTo>
                <a:lnTo>
                  <a:pt x="117" y="77092"/>
                </a:lnTo>
                <a:lnTo>
                  <a:pt x="3964" y="80869"/>
                </a:lnTo>
                <a:lnTo>
                  <a:pt x="471721" y="80869"/>
                </a:lnTo>
                <a:lnTo>
                  <a:pt x="486744" y="72110"/>
                </a:lnTo>
                <a:lnTo>
                  <a:pt x="471418" y="63173"/>
                </a:lnTo>
                <a:close/>
              </a:path>
              <a:path w="522605" h="144144">
                <a:moveTo>
                  <a:pt x="512940" y="77254"/>
                </a:moveTo>
                <a:lnTo>
                  <a:pt x="506757" y="80869"/>
                </a:lnTo>
                <a:lnTo>
                  <a:pt x="509325" y="80869"/>
                </a:lnTo>
                <a:lnTo>
                  <a:pt x="512940" y="77254"/>
                </a:lnTo>
                <a:close/>
              </a:path>
              <a:path w="522605" h="144144">
                <a:moveTo>
                  <a:pt x="499945" y="64412"/>
                </a:moveTo>
                <a:lnTo>
                  <a:pt x="486744" y="72110"/>
                </a:lnTo>
                <a:lnTo>
                  <a:pt x="499945" y="79807"/>
                </a:lnTo>
                <a:lnTo>
                  <a:pt x="499945" y="64412"/>
                </a:lnTo>
                <a:close/>
              </a:path>
              <a:path w="522605" h="144144">
                <a:moveTo>
                  <a:pt x="508843" y="64412"/>
                </a:moveTo>
                <a:lnTo>
                  <a:pt x="499945" y="64412"/>
                </a:lnTo>
                <a:lnTo>
                  <a:pt x="499945" y="79807"/>
                </a:lnTo>
                <a:lnTo>
                  <a:pt x="508573" y="79807"/>
                </a:lnTo>
                <a:lnTo>
                  <a:pt x="512940" y="77254"/>
                </a:lnTo>
                <a:lnTo>
                  <a:pt x="513103" y="77092"/>
                </a:lnTo>
                <a:lnTo>
                  <a:pt x="513218" y="67243"/>
                </a:lnTo>
                <a:lnTo>
                  <a:pt x="512613" y="66611"/>
                </a:lnTo>
                <a:lnTo>
                  <a:pt x="508843" y="64412"/>
                </a:lnTo>
                <a:close/>
              </a:path>
              <a:path w="522605" h="144144">
                <a:moveTo>
                  <a:pt x="512613" y="66611"/>
                </a:moveTo>
                <a:lnTo>
                  <a:pt x="513218" y="67243"/>
                </a:lnTo>
                <a:lnTo>
                  <a:pt x="513218" y="77092"/>
                </a:lnTo>
                <a:lnTo>
                  <a:pt x="521738" y="72110"/>
                </a:lnTo>
                <a:lnTo>
                  <a:pt x="522041" y="72110"/>
                </a:lnTo>
                <a:lnTo>
                  <a:pt x="512613" y="66611"/>
                </a:lnTo>
                <a:close/>
              </a:path>
              <a:path w="522605" h="144144">
                <a:moveTo>
                  <a:pt x="398416" y="0"/>
                </a:moveTo>
                <a:lnTo>
                  <a:pt x="393001" y="1415"/>
                </a:lnTo>
                <a:lnTo>
                  <a:pt x="388081" y="9909"/>
                </a:lnTo>
                <a:lnTo>
                  <a:pt x="389515" y="15395"/>
                </a:lnTo>
                <a:lnTo>
                  <a:pt x="486744" y="72110"/>
                </a:lnTo>
                <a:lnTo>
                  <a:pt x="499945" y="64412"/>
                </a:lnTo>
                <a:lnTo>
                  <a:pt x="508843" y="64412"/>
                </a:lnTo>
                <a:lnTo>
                  <a:pt x="398416" y="0"/>
                </a:lnTo>
                <a:close/>
              </a:path>
              <a:path w="522605" h="144144">
                <a:moveTo>
                  <a:pt x="509325" y="63173"/>
                </a:moveTo>
                <a:lnTo>
                  <a:pt x="506719" y="63173"/>
                </a:lnTo>
                <a:lnTo>
                  <a:pt x="512613" y="66611"/>
                </a:lnTo>
                <a:lnTo>
                  <a:pt x="509325" y="6317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973214" y="1375914"/>
            <a:ext cx="132080" cy="46926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 marR="5080">
              <a:lnSpc>
                <a:spcPct val="75200"/>
              </a:lnSpc>
              <a:spcBef>
                <a:spcPts val="610"/>
              </a:spcBef>
            </a:pPr>
            <a:r>
              <a:rPr sz="1650" spc="-50" dirty="0">
                <a:latin typeface="Times New Roman"/>
                <a:cs typeface="Times New Roman"/>
              </a:rPr>
              <a:t>a b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723379" y="2720045"/>
            <a:ext cx="144145" cy="256540"/>
          </a:xfrm>
          <a:custGeom>
            <a:avLst/>
            <a:gdLst/>
            <a:ahLst/>
            <a:cxnLst/>
            <a:rect l="l" t="t" r="r" b="b"/>
            <a:pathLst>
              <a:path w="144144" h="256539">
                <a:moveTo>
                  <a:pt x="72045" y="35224"/>
                </a:moveTo>
                <a:lnTo>
                  <a:pt x="63196" y="50392"/>
                </a:lnTo>
                <a:lnTo>
                  <a:pt x="63196" y="252518"/>
                </a:lnTo>
                <a:lnTo>
                  <a:pt x="67160" y="256411"/>
                </a:lnTo>
                <a:lnTo>
                  <a:pt x="76929" y="256411"/>
                </a:lnTo>
                <a:lnTo>
                  <a:pt x="80893" y="252518"/>
                </a:lnTo>
                <a:lnTo>
                  <a:pt x="80893" y="50392"/>
                </a:lnTo>
                <a:lnTo>
                  <a:pt x="72045" y="35224"/>
                </a:lnTo>
                <a:close/>
              </a:path>
              <a:path w="144144" h="256539">
                <a:moveTo>
                  <a:pt x="63196" y="15166"/>
                </a:moveTo>
                <a:lnTo>
                  <a:pt x="2459" y="119269"/>
                </a:lnTo>
                <a:lnTo>
                  <a:pt x="0" y="123516"/>
                </a:lnTo>
                <a:lnTo>
                  <a:pt x="1433" y="129002"/>
                </a:lnTo>
                <a:lnTo>
                  <a:pt x="5645" y="131479"/>
                </a:lnTo>
                <a:lnTo>
                  <a:pt x="9875" y="133780"/>
                </a:lnTo>
                <a:lnTo>
                  <a:pt x="15290" y="132364"/>
                </a:lnTo>
                <a:lnTo>
                  <a:pt x="17750" y="128294"/>
                </a:lnTo>
                <a:lnTo>
                  <a:pt x="63196" y="50392"/>
                </a:lnTo>
                <a:lnTo>
                  <a:pt x="63196" y="15166"/>
                </a:lnTo>
                <a:close/>
              </a:path>
              <a:path w="144144" h="256539">
                <a:moveTo>
                  <a:pt x="80893" y="15166"/>
                </a:moveTo>
                <a:lnTo>
                  <a:pt x="80893" y="50392"/>
                </a:lnTo>
                <a:lnTo>
                  <a:pt x="126340" y="128294"/>
                </a:lnTo>
                <a:lnTo>
                  <a:pt x="128800" y="132364"/>
                </a:lnTo>
                <a:lnTo>
                  <a:pt x="134215" y="133780"/>
                </a:lnTo>
                <a:lnTo>
                  <a:pt x="138445" y="131479"/>
                </a:lnTo>
                <a:lnTo>
                  <a:pt x="142657" y="129002"/>
                </a:lnTo>
                <a:lnTo>
                  <a:pt x="144090" y="123516"/>
                </a:lnTo>
                <a:lnTo>
                  <a:pt x="141630" y="119269"/>
                </a:lnTo>
                <a:lnTo>
                  <a:pt x="80893" y="15166"/>
                </a:lnTo>
                <a:close/>
              </a:path>
              <a:path w="144144" h="256539">
                <a:moveTo>
                  <a:pt x="76929" y="8670"/>
                </a:moveTo>
                <a:lnTo>
                  <a:pt x="67160" y="8670"/>
                </a:lnTo>
                <a:lnTo>
                  <a:pt x="66725" y="9117"/>
                </a:lnTo>
                <a:lnTo>
                  <a:pt x="63196" y="15166"/>
                </a:lnTo>
                <a:lnTo>
                  <a:pt x="63196" y="50392"/>
                </a:lnTo>
                <a:lnTo>
                  <a:pt x="72045" y="35224"/>
                </a:lnTo>
                <a:lnTo>
                  <a:pt x="64400" y="22119"/>
                </a:lnTo>
                <a:lnTo>
                  <a:pt x="80893" y="22119"/>
                </a:lnTo>
                <a:lnTo>
                  <a:pt x="80893" y="15166"/>
                </a:lnTo>
                <a:lnTo>
                  <a:pt x="77364" y="9117"/>
                </a:lnTo>
                <a:lnTo>
                  <a:pt x="76929" y="8670"/>
                </a:lnTo>
                <a:close/>
              </a:path>
              <a:path w="144144" h="256539">
                <a:moveTo>
                  <a:pt x="80893" y="22119"/>
                </a:moveTo>
                <a:lnTo>
                  <a:pt x="79690" y="22119"/>
                </a:lnTo>
                <a:lnTo>
                  <a:pt x="72045" y="35224"/>
                </a:lnTo>
                <a:lnTo>
                  <a:pt x="80893" y="50392"/>
                </a:lnTo>
                <a:lnTo>
                  <a:pt x="80893" y="22119"/>
                </a:lnTo>
                <a:close/>
              </a:path>
              <a:path w="144144" h="256539">
                <a:moveTo>
                  <a:pt x="79690" y="22119"/>
                </a:moveTo>
                <a:lnTo>
                  <a:pt x="64400" y="22119"/>
                </a:lnTo>
                <a:lnTo>
                  <a:pt x="72045" y="35224"/>
                </a:lnTo>
                <a:lnTo>
                  <a:pt x="79690" y="22119"/>
                </a:lnTo>
                <a:close/>
              </a:path>
              <a:path w="144144" h="256539">
                <a:moveTo>
                  <a:pt x="66725" y="9117"/>
                </a:moveTo>
                <a:lnTo>
                  <a:pt x="63196" y="12740"/>
                </a:lnTo>
                <a:lnTo>
                  <a:pt x="63196" y="15166"/>
                </a:lnTo>
                <a:lnTo>
                  <a:pt x="66725" y="9117"/>
                </a:lnTo>
                <a:close/>
              </a:path>
              <a:path w="144144" h="256539">
                <a:moveTo>
                  <a:pt x="77364" y="9117"/>
                </a:moveTo>
                <a:lnTo>
                  <a:pt x="80893" y="15166"/>
                </a:lnTo>
                <a:lnTo>
                  <a:pt x="80893" y="12740"/>
                </a:lnTo>
                <a:lnTo>
                  <a:pt x="77364" y="9117"/>
                </a:lnTo>
                <a:close/>
              </a:path>
              <a:path w="144144" h="256539">
                <a:moveTo>
                  <a:pt x="72045" y="0"/>
                </a:moveTo>
                <a:lnTo>
                  <a:pt x="66725" y="9117"/>
                </a:lnTo>
                <a:lnTo>
                  <a:pt x="67160" y="8670"/>
                </a:lnTo>
                <a:lnTo>
                  <a:pt x="77104" y="8670"/>
                </a:lnTo>
                <a:lnTo>
                  <a:pt x="72045" y="0"/>
                </a:lnTo>
                <a:close/>
              </a:path>
              <a:path w="144144" h="256539">
                <a:moveTo>
                  <a:pt x="77104" y="8670"/>
                </a:moveTo>
                <a:lnTo>
                  <a:pt x="76929" y="8670"/>
                </a:lnTo>
                <a:lnTo>
                  <a:pt x="77364" y="9117"/>
                </a:lnTo>
                <a:lnTo>
                  <a:pt x="77104" y="867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732640" y="2450755"/>
            <a:ext cx="132080" cy="26930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650" spc="-50" dirty="0">
                <a:latin typeface="Times New Roman"/>
                <a:cs typeface="Times New Roman"/>
              </a:rPr>
              <a:t>b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954591" y="2674390"/>
            <a:ext cx="522605" cy="144145"/>
          </a:xfrm>
          <a:custGeom>
            <a:avLst/>
            <a:gdLst/>
            <a:ahLst/>
            <a:cxnLst/>
            <a:rect l="l" t="t" r="r" b="b"/>
            <a:pathLst>
              <a:path w="522605" h="144144">
                <a:moveTo>
                  <a:pt x="486748" y="72110"/>
                </a:moveTo>
                <a:lnTo>
                  <a:pt x="389515" y="128825"/>
                </a:lnTo>
                <a:lnTo>
                  <a:pt x="388099" y="134311"/>
                </a:lnTo>
                <a:lnTo>
                  <a:pt x="390577" y="138557"/>
                </a:lnTo>
                <a:lnTo>
                  <a:pt x="393054" y="142628"/>
                </a:lnTo>
                <a:lnTo>
                  <a:pt x="398363" y="144043"/>
                </a:lnTo>
                <a:lnTo>
                  <a:pt x="402611" y="141743"/>
                </a:lnTo>
                <a:lnTo>
                  <a:pt x="508569" y="79807"/>
                </a:lnTo>
                <a:lnTo>
                  <a:pt x="499945" y="79807"/>
                </a:lnTo>
                <a:lnTo>
                  <a:pt x="486748" y="72110"/>
                </a:lnTo>
                <a:close/>
              </a:path>
              <a:path w="522605" h="144144">
                <a:moveTo>
                  <a:pt x="471427" y="63173"/>
                </a:moveTo>
                <a:lnTo>
                  <a:pt x="3893" y="63173"/>
                </a:lnTo>
                <a:lnTo>
                  <a:pt x="0" y="67243"/>
                </a:lnTo>
                <a:lnTo>
                  <a:pt x="113" y="77090"/>
                </a:lnTo>
                <a:lnTo>
                  <a:pt x="3893" y="80869"/>
                </a:lnTo>
                <a:lnTo>
                  <a:pt x="471731" y="80869"/>
                </a:lnTo>
                <a:lnTo>
                  <a:pt x="486748" y="72110"/>
                </a:lnTo>
                <a:lnTo>
                  <a:pt x="471427" y="63173"/>
                </a:lnTo>
                <a:close/>
              </a:path>
              <a:path w="522605" h="144144">
                <a:moveTo>
                  <a:pt x="512944" y="77250"/>
                </a:moveTo>
                <a:lnTo>
                  <a:pt x="506753" y="80869"/>
                </a:lnTo>
                <a:lnTo>
                  <a:pt x="509325" y="80869"/>
                </a:lnTo>
                <a:lnTo>
                  <a:pt x="512944" y="77250"/>
                </a:lnTo>
                <a:close/>
              </a:path>
              <a:path w="522605" h="144144">
                <a:moveTo>
                  <a:pt x="499945" y="64412"/>
                </a:moveTo>
                <a:lnTo>
                  <a:pt x="486748" y="72110"/>
                </a:lnTo>
                <a:lnTo>
                  <a:pt x="499945" y="79807"/>
                </a:lnTo>
                <a:lnTo>
                  <a:pt x="499945" y="64412"/>
                </a:lnTo>
                <a:close/>
              </a:path>
              <a:path w="522605" h="144144">
                <a:moveTo>
                  <a:pt x="508839" y="64412"/>
                </a:moveTo>
                <a:lnTo>
                  <a:pt x="499945" y="64412"/>
                </a:lnTo>
                <a:lnTo>
                  <a:pt x="499945" y="79807"/>
                </a:lnTo>
                <a:lnTo>
                  <a:pt x="508569" y="79807"/>
                </a:lnTo>
                <a:lnTo>
                  <a:pt x="512944" y="77250"/>
                </a:lnTo>
                <a:lnTo>
                  <a:pt x="513104" y="77090"/>
                </a:lnTo>
                <a:lnTo>
                  <a:pt x="513218" y="67243"/>
                </a:lnTo>
                <a:lnTo>
                  <a:pt x="512617" y="66615"/>
                </a:lnTo>
                <a:lnTo>
                  <a:pt x="508839" y="64412"/>
                </a:lnTo>
                <a:close/>
              </a:path>
              <a:path w="522605" h="144144">
                <a:moveTo>
                  <a:pt x="512617" y="66615"/>
                </a:moveTo>
                <a:lnTo>
                  <a:pt x="513218" y="67243"/>
                </a:lnTo>
                <a:lnTo>
                  <a:pt x="513218" y="77090"/>
                </a:lnTo>
                <a:lnTo>
                  <a:pt x="521738" y="72110"/>
                </a:lnTo>
                <a:lnTo>
                  <a:pt x="522041" y="72110"/>
                </a:lnTo>
                <a:lnTo>
                  <a:pt x="512617" y="66615"/>
                </a:lnTo>
                <a:close/>
              </a:path>
              <a:path w="522605" h="144144">
                <a:moveTo>
                  <a:pt x="398363" y="0"/>
                </a:moveTo>
                <a:lnTo>
                  <a:pt x="393054" y="1415"/>
                </a:lnTo>
                <a:lnTo>
                  <a:pt x="388099" y="9909"/>
                </a:lnTo>
                <a:lnTo>
                  <a:pt x="389515" y="15395"/>
                </a:lnTo>
                <a:lnTo>
                  <a:pt x="486748" y="72110"/>
                </a:lnTo>
                <a:lnTo>
                  <a:pt x="499945" y="64412"/>
                </a:lnTo>
                <a:lnTo>
                  <a:pt x="508839" y="64412"/>
                </a:lnTo>
                <a:lnTo>
                  <a:pt x="398363" y="0"/>
                </a:lnTo>
                <a:close/>
              </a:path>
              <a:path w="522605" h="144144">
                <a:moveTo>
                  <a:pt x="509325" y="63173"/>
                </a:moveTo>
                <a:lnTo>
                  <a:pt x="506714" y="63173"/>
                </a:lnTo>
                <a:lnTo>
                  <a:pt x="512617" y="66615"/>
                </a:lnTo>
                <a:lnTo>
                  <a:pt x="509325" y="6317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504129" y="2573918"/>
            <a:ext cx="120014" cy="26930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650" spc="-50" dirty="0">
                <a:latin typeface="Times New Roman"/>
                <a:cs typeface="Times New Roman"/>
              </a:rPr>
              <a:t>c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345631" y="4583629"/>
            <a:ext cx="132080" cy="26930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650" spc="-50" dirty="0">
                <a:latin typeface="Times New Roman"/>
                <a:cs typeface="Times New Roman"/>
              </a:rPr>
              <a:t>d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768662" y="4674014"/>
            <a:ext cx="522605" cy="144145"/>
          </a:xfrm>
          <a:custGeom>
            <a:avLst/>
            <a:gdLst/>
            <a:ahLst/>
            <a:cxnLst/>
            <a:rect l="l" t="t" r="r" b="b"/>
            <a:pathLst>
              <a:path w="522604" h="144145">
                <a:moveTo>
                  <a:pt x="486748" y="72110"/>
                </a:moveTo>
                <a:lnTo>
                  <a:pt x="389515" y="128825"/>
                </a:lnTo>
                <a:lnTo>
                  <a:pt x="388099" y="134311"/>
                </a:lnTo>
                <a:lnTo>
                  <a:pt x="390577" y="138557"/>
                </a:lnTo>
                <a:lnTo>
                  <a:pt x="393054" y="142628"/>
                </a:lnTo>
                <a:lnTo>
                  <a:pt x="398363" y="144043"/>
                </a:lnTo>
                <a:lnTo>
                  <a:pt x="402611" y="141743"/>
                </a:lnTo>
                <a:lnTo>
                  <a:pt x="508569" y="79807"/>
                </a:lnTo>
                <a:lnTo>
                  <a:pt x="499945" y="79807"/>
                </a:lnTo>
                <a:lnTo>
                  <a:pt x="486748" y="72110"/>
                </a:lnTo>
                <a:close/>
              </a:path>
              <a:path w="522604" h="144145">
                <a:moveTo>
                  <a:pt x="471427" y="63173"/>
                </a:moveTo>
                <a:lnTo>
                  <a:pt x="3893" y="63173"/>
                </a:lnTo>
                <a:lnTo>
                  <a:pt x="0" y="67243"/>
                </a:lnTo>
                <a:lnTo>
                  <a:pt x="113" y="77090"/>
                </a:lnTo>
                <a:lnTo>
                  <a:pt x="3893" y="80869"/>
                </a:lnTo>
                <a:lnTo>
                  <a:pt x="471731" y="80869"/>
                </a:lnTo>
                <a:lnTo>
                  <a:pt x="486748" y="72110"/>
                </a:lnTo>
                <a:lnTo>
                  <a:pt x="471427" y="63173"/>
                </a:lnTo>
                <a:close/>
              </a:path>
              <a:path w="522604" h="144145">
                <a:moveTo>
                  <a:pt x="512944" y="77250"/>
                </a:moveTo>
                <a:lnTo>
                  <a:pt x="506753" y="80869"/>
                </a:lnTo>
                <a:lnTo>
                  <a:pt x="509325" y="80869"/>
                </a:lnTo>
                <a:lnTo>
                  <a:pt x="512944" y="77250"/>
                </a:lnTo>
                <a:close/>
              </a:path>
              <a:path w="522604" h="144145">
                <a:moveTo>
                  <a:pt x="499945" y="64412"/>
                </a:moveTo>
                <a:lnTo>
                  <a:pt x="486748" y="72110"/>
                </a:lnTo>
                <a:lnTo>
                  <a:pt x="499945" y="79807"/>
                </a:lnTo>
                <a:lnTo>
                  <a:pt x="499945" y="64412"/>
                </a:lnTo>
                <a:close/>
              </a:path>
              <a:path w="522604" h="144145">
                <a:moveTo>
                  <a:pt x="508839" y="64412"/>
                </a:moveTo>
                <a:lnTo>
                  <a:pt x="499945" y="64412"/>
                </a:lnTo>
                <a:lnTo>
                  <a:pt x="499945" y="79807"/>
                </a:lnTo>
                <a:lnTo>
                  <a:pt x="508569" y="79807"/>
                </a:lnTo>
                <a:lnTo>
                  <a:pt x="512944" y="77250"/>
                </a:lnTo>
                <a:lnTo>
                  <a:pt x="513104" y="77090"/>
                </a:lnTo>
                <a:lnTo>
                  <a:pt x="513218" y="67243"/>
                </a:lnTo>
                <a:lnTo>
                  <a:pt x="512617" y="66615"/>
                </a:lnTo>
                <a:lnTo>
                  <a:pt x="508839" y="64412"/>
                </a:lnTo>
                <a:close/>
              </a:path>
              <a:path w="522604" h="144145">
                <a:moveTo>
                  <a:pt x="512617" y="66615"/>
                </a:moveTo>
                <a:lnTo>
                  <a:pt x="513218" y="67243"/>
                </a:lnTo>
                <a:lnTo>
                  <a:pt x="513218" y="77090"/>
                </a:lnTo>
                <a:lnTo>
                  <a:pt x="521738" y="72110"/>
                </a:lnTo>
                <a:lnTo>
                  <a:pt x="522041" y="72110"/>
                </a:lnTo>
                <a:lnTo>
                  <a:pt x="512617" y="66615"/>
                </a:lnTo>
                <a:close/>
              </a:path>
              <a:path w="522604" h="144145">
                <a:moveTo>
                  <a:pt x="398363" y="0"/>
                </a:moveTo>
                <a:lnTo>
                  <a:pt x="393054" y="1415"/>
                </a:lnTo>
                <a:lnTo>
                  <a:pt x="388099" y="9909"/>
                </a:lnTo>
                <a:lnTo>
                  <a:pt x="389515" y="15395"/>
                </a:lnTo>
                <a:lnTo>
                  <a:pt x="486748" y="72110"/>
                </a:lnTo>
                <a:lnTo>
                  <a:pt x="499945" y="64412"/>
                </a:lnTo>
                <a:lnTo>
                  <a:pt x="508839" y="64412"/>
                </a:lnTo>
                <a:lnTo>
                  <a:pt x="398363" y="0"/>
                </a:lnTo>
                <a:close/>
              </a:path>
              <a:path w="522604" h="144145">
                <a:moveTo>
                  <a:pt x="509325" y="63173"/>
                </a:moveTo>
                <a:lnTo>
                  <a:pt x="506714" y="63173"/>
                </a:lnTo>
                <a:lnTo>
                  <a:pt x="512617" y="66615"/>
                </a:lnTo>
                <a:lnTo>
                  <a:pt x="509325" y="6317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109374" y="3011358"/>
            <a:ext cx="120014" cy="26930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650" spc="-50" dirty="0">
                <a:latin typeface="Times New Roman"/>
                <a:cs typeface="Times New Roman"/>
              </a:rPr>
              <a:t>a</a:t>
            </a:r>
            <a:endParaRPr sz="16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10450" y="6095999"/>
            <a:ext cx="3257550" cy="7238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10232" y="247110"/>
            <a:ext cx="1483995" cy="3263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950" dirty="0">
                <a:latin typeface="Times New Roman"/>
                <a:cs typeface="Times New Roman"/>
              </a:rPr>
              <a:t>Persamaan</a:t>
            </a:r>
            <a:r>
              <a:rPr sz="1950" spc="40" dirty="0">
                <a:latin typeface="Times New Roman"/>
                <a:cs typeface="Times New Roman"/>
              </a:rPr>
              <a:t> </a:t>
            </a:r>
            <a:r>
              <a:rPr sz="1950" spc="-25" dirty="0">
                <a:latin typeface="Times New Roman"/>
                <a:cs typeface="Times New Roman"/>
              </a:rPr>
              <a:t>02.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66203" y="1193596"/>
            <a:ext cx="956310" cy="0"/>
          </a:xfrm>
          <a:custGeom>
            <a:avLst/>
            <a:gdLst/>
            <a:ahLst/>
            <a:cxnLst/>
            <a:rect l="l" t="t" r="r" b="b"/>
            <a:pathLst>
              <a:path w="956310">
                <a:moveTo>
                  <a:pt x="0" y="0"/>
                </a:moveTo>
                <a:lnTo>
                  <a:pt x="956069" y="0"/>
                </a:lnTo>
              </a:path>
            </a:pathLst>
          </a:custGeom>
          <a:ln w="10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56776" y="1077017"/>
            <a:ext cx="273050" cy="324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</a:pPr>
            <a:r>
              <a:rPr sz="2925" i="1" spc="-37" baseline="-25641" dirty="0">
                <a:latin typeface="Times New Roman"/>
                <a:cs typeface="Times New Roman"/>
              </a:rPr>
              <a:t>x</a:t>
            </a:r>
            <a:r>
              <a:rPr sz="1150" spc="-25" dirty="0">
                <a:latin typeface="Times New Roman"/>
                <a:cs typeface="Times New Roman"/>
              </a:rPr>
              <a:t>2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56191" y="837745"/>
            <a:ext cx="593725" cy="324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950" dirty="0">
                <a:latin typeface="Times New Roman"/>
                <a:cs typeface="Times New Roman"/>
              </a:rPr>
              <a:t>3</a:t>
            </a:r>
            <a:r>
              <a:rPr sz="1950" i="1" dirty="0">
                <a:latin typeface="Times New Roman"/>
                <a:cs typeface="Times New Roman"/>
              </a:rPr>
              <a:t>x</a:t>
            </a:r>
            <a:r>
              <a:rPr sz="1950" i="1" spc="-40" dirty="0">
                <a:latin typeface="Times New Roman"/>
                <a:cs typeface="Times New Roman"/>
              </a:rPr>
              <a:t> </a:t>
            </a:r>
            <a:r>
              <a:rPr sz="1950" spc="25" dirty="0">
                <a:latin typeface="Symbol"/>
                <a:cs typeface="Symbol"/>
              </a:rPr>
              <a:t></a:t>
            </a:r>
            <a:r>
              <a:rPr sz="1950" spc="25" dirty="0">
                <a:latin typeface="Times New Roman"/>
                <a:cs typeface="Times New Roman"/>
              </a:rPr>
              <a:t>1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47147" y="1188711"/>
            <a:ext cx="676910" cy="324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950" dirty="0">
                <a:latin typeface="Symbol"/>
                <a:cs typeface="Symbol"/>
              </a:rPr>
              <a:t></a:t>
            </a:r>
            <a:r>
              <a:rPr sz="1950" spc="-50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Times New Roman"/>
                <a:cs typeface="Times New Roman"/>
              </a:rPr>
              <a:t>x</a:t>
            </a:r>
            <a:r>
              <a:rPr sz="1950" i="1" spc="-114" dirty="0">
                <a:latin typeface="Times New Roman"/>
                <a:cs typeface="Times New Roman"/>
              </a:rPr>
              <a:t> </a:t>
            </a:r>
            <a:r>
              <a:rPr sz="1950" spc="-20" dirty="0">
                <a:latin typeface="Symbol"/>
                <a:cs typeface="Symbol"/>
              </a:rPr>
              <a:t></a:t>
            </a:r>
            <a:r>
              <a:rPr sz="1950" spc="-165" dirty="0">
                <a:latin typeface="Times New Roman"/>
                <a:cs typeface="Times New Roman"/>
              </a:rPr>
              <a:t> </a:t>
            </a:r>
            <a:r>
              <a:rPr sz="1950" spc="-50" dirty="0">
                <a:latin typeface="Times New Roman"/>
                <a:cs typeface="Times New Roman"/>
              </a:rPr>
              <a:t>6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52727" y="993886"/>
            <a:ext cx="88265" cy="3263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950" spc="-50" dirty="0">
                <a:latin typeface="Times New Roman"/>
                <a:cs typeface="Times New Roman"/>
              </a:rPr>
              <a:t>,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10231" y="1761336"/>
            <a:ext cx="6846570" cy="3263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950" dirty="0">
                <a:latin typeface="Times New Roman"/>
                <a:cs typeface="Times New Roman"/>
              </a:rPr>
              <a:t>maka</a:t>
            </a:r>
            <a:r>
              <a:rPr sz="1950" spc="3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dapat</a:t>
            </a:r>
            <a:r>
              <a:rPr sz="1950" spc="5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diuraikan</a:t>
            </a:r>
            <a:r>
              <a:rPr sz="1950" spc="5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dalam</a:t>
            </a:r>
            <a:r>
              <a:rPr sz="1950" spc="5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bentuk</a:t>
            </a:r>
            <a:r>
              <a:rPr sz="1950" spc="5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pecahan</a:t>
            </a:r>
            <a:r>
              <a:rPr sz="1950" spc="5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parsial</a:t>
            </a:r>
            <a:r>
              <a:rPr sz="1950" spc="5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seperti</a:t>
            </a:r>
            <a:r>
              <a:rPr sz="1950" spc="5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berikut</a:t>
            </a:r>
            <a:r>
              <a:rPr sz="1950" spc="50" dirty="0">
                <a:latin typeface="Times New Roman"/>
                <a:cs typeface="Times New Roman"/>
              </a:rPr>
              <a:t> </a:t>
            </a:r>
            <a:r>
              <a:rPr sz="1950" spc="-50" dirty="0">
                <a:latin typeface="Times New Roman"/>
                <a:cs typeface="Times New Roman"/>
              </a:rPr>
              <a:t>: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66083" y="2565705"/>
            <a:ext cx="950594" cy="0"/>
          </a:xfrm>
          <a:custGeom>
            <a:avLst/>
            <a:gdLst/>
            <a:ahLst/>
            <a:cxnLst/>
            <a:rect l="l" t="t" r="r" b="b"/>
            <a:pathLst>
              <a:path w="950594">
                <a:moveTo>
                  <a:pt x="0" y="0"/>
                </a:moveTo>
                <a:lnTo>
                  <a:pt x="950520" y="0"/>
                </a:lnTo>
              </a:path>
            </a:pathLst>
          </a:custGeom>
          <a:ln w="10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82630" y="2565705"/>
            <a:ext cx="1373505" cy="0"/>
          </a:xfrm>
          <a:custGeom>
            <a:avLst/>
            <a:gdLst/>
            <a:ahLst/>
            <a:cxnLst/>
            <a:rect l="l" t="t" r="r" b="b"/>
            <a:pathLst>
              <a:path w="1373505">
                <a:moveTo>
                  <a:pt x="0" y="0"/>
                </a:moveTo>
                <a:lnTo>
                  <a:pt x="1373474" y="0"/>
                </a:lnTo>
              </a:path>
            </a:pathLst>
          </a:custGeom>
          <a:ln w="10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22213" y="2565705"/>
            <a:ext cx="694690" cy="0"/>
          </a:xfrm>
          <a:custGeom>
            <a:avLst/>
            <a:gdLst/>
            <a:ahLst/>
            <a:cxnLst/>
            <a:rect l="l" t="t" r="r" b="b"/>
            <a:pathLst>
              <a:path w="694689">
                <a:moveTo>
                  <a:pt x="0" y="0"/>
                </a:moveTo>
                <a:lnTo>
                  <a:pt x="694134" y="0"/>
                </a:lnTo>
              </a:path>
            </a:pathLst>
          </a:custGeom>
          <a:ln w="10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54950" y="2565705"/>
            <a:ext cx="674370" cy="0"/>
          </a:xfrm>
          <a:custGeom>
            <a:avLst/>
            <a:gdLst/>
            <a:ahLst/>
            <a:cxnLst/>
            <a:rect l="l" t="t" r="r" b="b"/>
            <a:pathLst>
              <a:path w="674370">
                <a:moveTo>
                  <a:pt x="0" y="0"/>
                </a:moveTo>
                <a:lnTo>
                  <a:pt x="673921" y="0"/>
                </a:lnTo>
              </a:path>
            </a:pathLst>
          </a:custGeom>
          <a:ln w="10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95070" y="2203137"/>
            <a:ext cx="109537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923290" algn="l"/>
              </a:tabLst>
            </a:pPr>
            <a:r>
              <a:rPr sz="2000" i="1" spc="-50" dirty="0">
                <a:latin typeface="Times New Roman"/>
                <a:cs typeface="Times New Roman"/>
              </a:rPr>
              <a:t>A</a:t>
            </a:r>
            <a:r>
              <a:rPr sz="2000" i="1" dirty="0">
                <a:latin typeface="Times New Roman"/>
                <a:cs typeface="Times New Roman"/>
              </a:rPr>
              <a:t>	</a:t>
            </a:r>
            <a:r>
              <a:rPr sz="2000" i="1" spc="-50" dirty="0">
                <a:latin typeface="Times New Roman"/>
                <a:cs typeface="Times New Roman"/>
              </a:rPr>
              <a:t>B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54796" y="2203137"/>
            <a:ext cx="2025014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1439545" algn="l"/>
              </a:tabLst>
            </a:pPr>
            <a:r>
              <a:rPr sz="2000" dirty="0">
                <a:latin typeface="Times New Roman"/>
                <a:cs typeface="Times New Roman"/>
              </a:rPr>
              <a:t>3</a:t>
            </a:r>
            <a:r>
              <a:rPr sz="2000" i="1" dirty="0">
                <a:latin typeface="Times New Roman"/>
                <a:cs typeface="Times New Roman"/>
              </a:rPr>
              <a:t>x</a:t>
            </a:r>
            <a:r>
              <a:rPr sz="2000" i="1" spc="-125" dirty="0">
                <a:latin typeface="Times New Roman"/>
                <a:cs typeface="Times New Roman"/>
              </a:rPr>
              <a:t> </a:t>
            </a:r>
            <a:r>
              <a:rPr sz="2000" spc="30" dirty="0">
                <a:latin typeface="Symbol"/>
                <a:cs typeface="Symbol"/>
              </a:rPr>
              <a:t></a:t>
            </a:r>
            <a:r>
              <a:rPr sz="2000" spc="30" dirty="0">
                <a:latin typeface="Times New Roman"/>
                <a:cs typeface="Times New Roman"/>
              </a:rPr>
              <a:t>1</a:t>
            </a:r>
            <a:r>
              <a:rPr sz="2000" dirty="0">
                <a:latin typeface="Times New Roman"/>
                <a:cs typeface="Times New Roman"/>
              </a:rPr>
              <a:t>	3</a:t>
            </a:r>
            <a:r>
              <a:rPr sz="2000" i="1" dirty="0">
                <a:latin typeface="Times New Roman"/>
                <a:cs typeface="Times New Roman"/>
              </a:rPr>
              <a:t>x</a:t>
            </a:r>
            <a:r>
              <a:rPr sz="2000" i="1" spc="-120" dirty="0">
                <a:latin typeface="Times New Roman"/>
                <a:cs typeface="Times New Roman"/>
              </a:rPr>
              <a:t> </a:t>
            </a:r>
            <a:r>
              <a:rPr sz="2000" spc="30" dirty="0">
                <a:latin typeface="Symbol"/>
                <a:cs typeface="Symbol"/>
              </a:rPr>
              <a:t></a:t>
            </a:r>
            <a:r>
              <a:rPr sz="2000" spc="30" dirty="0"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70525" y="2363007"/>
            <a:ext cx="275209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1651635" algn="l"/>
                <a:tab pos="2595880" algn="l"/>
              </a:tabLst>
            </a:pPr>
            <a:r>
              <a:rPr sz="2000" spc="-50" dirty="0">
                <a:latin typeface="Symbol"/>
                <a:cs typeface="Symbol"/>
              </a:rPr>
              <a:t>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0" dirty="0">
                <a:latin typeface="Symbol"/>
                <a:cs typeface="Symbol"/>
              </a:rPr>
              <a:t>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0" dirty="0">
                <a:latin typeface="Symbol"/>
                <a:cs typeface="Symbol"/>
              </a:rPr>
              <a:t>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84832" y="2480026"/>
            <a:ext cx="6086475" cy="11245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09855">
              <a:spcBef>
                <a:spcPts val="130"/>
              </a:spcBef>
              <a:tabLst>
                <a:tab pos="1306195" algn="l"/>
                <a:tab pos="2945765" algn="l"/>
                <a:tab pos="3879215" algn="l"/>
              </a:tabLst>
            </a:pPr>
            <a:r>
              <a:rPr sz="2000" i="1" dirty="0">
                <a:latin typeface="Times New Roman"/>
                <a:cs typeface="Times New Roman"/>
              </a:rPr>
              <a:t>x</a:t>
            </a:r>
            <a:r>
              <a:rPr sz="1725" baseline="43478" dirty="0">
                <a:latin typeface="Times New Roman"/>
                <a:cs typeface="Times New Roman"/>
              </a:rPr>
              <a:t>2</a:t>
            </a:r>
            <a:r>
              <a:rPr sz="1725" spc="390" baseline="43478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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x</a:t>
            </a:r>
            <a:r>
              <a:rPr sz="2000" i="1" spc="-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</a:t>
            </a:r>
            <a:r>
              <a:rPr sz="2000" spc="-204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6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3900" spc="-307" baseline="-3205" dirty="0">
                <a:latin typeface="Symbol"/>
                <a:cs typeface="Symbol"/>
              </a:rPr>
              <a:t></a:t>
            </a:r>
            <a:r>
              <a:rPr sz="3900" spc="-607" baseline="-320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x</a:t>
            </a:r>
            <a:r>
              <a:rPr sz="2000" i="1" spc="-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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2</a:t>
            </a:r>
            <a:r>
              <a:rPr sz="3900" spc="-89" baseline="-3205" dirty="0">
                <a:latin typeface="Symbol"/>
                <a:cs typeface="Symbol"/>
              </a:rPr>
              <a:t></a:t>
            </a:r>
            <a:r>
              <a:rPr sz="3900" spc="-607" baseline="-320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x</a:t>
            </a:r>
            <a:r>
              <a:rPr sz="2000" i="1" spc="-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</a:t>
            </a:r>
            <a:r>
              <a:rPr sz="2000" spc="-254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3</a:t>
            </a:r>
            <a:r>
              <a:rPr sz="3900" spc="-37" baseline="-3205" dirty="0">
                <a:latin typeface="Symbol"/>
                <a:cs typeface="Symbol"/>
              </a:rPr>
              <a:t></a:t>
            </a:r>
            <a:r>
              <a:rPr sz="3900" baseline="-3205" dirty="0">
                <a:latin typeface="Times New Roman"/>
                <a:cs typeface="Times New Roman"/>
              </a:rPr>
              <a:t>	</a:t>
            </a:r>
            <a:r>
              <a:rPr sz="3900" spc="-307" baseline="-3205" dirty="0">
                <a:latin typeface="Symbol"/>
                <a:cs typeface="Symbol"/>
              </a:rPr>
              <a:t></a:t>
            </a:r>
            <a:r>
              <a:rPr sz="3900" spc="-622" baseline="-320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x</a:t>
            </a:r>
            <a:r>
              <a:rPr sz="2000" i="1" spc="-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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2</a:t>
            </a:r>
            <a:r>
              <a:rPr sz="3900" spc="-37" baseline="-3205" dirty="0">
                <a:latin typeface="Symbol"/>
                <a:cs typeface="Symbol"/>
              </a:rPr>
              <a:t></a:t>
            </a:r>
            <a:r>
              <a:rPr sz="3900" baseline="-3205" dirty="0">
                <a:latin typeface="Times New Roman"/>
                <a:cs typeface="Times New Roman"/>
              </a:rPr>
              <a:t>	</a:t>
            </a:r>
            <a:r>
              <a:rPr sz="3900" baseline="-3205" dirty="0">
                <a:latin typeface="Symbol"/>
                <a:cs typeface="Symbol"/>
              </a:rPr>
              <a:t></a:t>
            </a:r>
            <a:r>
              <a:rPr sz="2000" i="1" dirty="0">
                <a:latin typeface="Times New Roman"/>
                <a:cs typeface="Times New Roman"/>
              </a:rPr>
              <a:t>x</a:t>
            </a:r>
            <a:r>
              <a:rPr sz="2000" i="1" spc="-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</a:t>
            </a:r>
            <a:r>
              <a:rPr sz="2000" spc="-24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3</a:t>
            </a:r>
            <a:r>
              <a:rPr sz="3900" spc="-37" baseline="-3205" dirty="0">
                <a:latin typeface="Symbol"/>
                <a:cs typeface="Symbol"/>
              </a:rPr>
              <a:t></a:t>
            </a:r>
            <a:endParaRPr sz="3900" baseline="-3205">
              <a:latin typeface="Symbol"/>
              <a:cs typeface="Symbol"/>
            </a:endParaRPr>
          </a:p>
          <a:p>
            <a:pPr marL="38100">
              <a:spcBef>
                <a:spcPts val="2320"/>
              </a:spcBef>
            </a:pPr>
            <a:r>
              <a:rPr sz="2925" baseline="1424" dirty="0">
                <a:latin typeface="Times New Roman"/>
                <a:cs typeface="Times New Roman"/>
              </a:rPr>
              <a:t>Kalikan</a:t>
            </a:r>
            <a:r>
              <a:rPr sz="2925" spc="67" baseline="1424" dirty="0">
                <a:latin typeface="Times New Roman"/>
                <a:cs typeface="Times New Roman"/>
              </a:rPr>
              <a:t> </a:t>
            </a:r>
            <a:r>
              <a:rPr sz="2925" baseline="1424" dirty="0">
                <a:latin typeface="Times New Roman"/>
                <a:cs typeface="Times New Roman"/>
              </a:rPr>
              <a:t>kedua</a:t>
            </a:r>
            <a:r>
              <a:rPr sz="2925" spc="89" baseline="1424" dirty="0">
                <a:latin typeface="Times New Roman"/>
                <a:cs typeface="Times New Roman"/>
              </a:rPr>
              <a:t> </a:t>
            </a:r>
            <a:r>
              <a:rPr sz="2925" baseline="1424" dirty="0">
                <a:latin typeface="Times New Roman"/>
                <a:cs typeface="Times New Roman"/>
              </a:rPr>
              <a:t>ruas</a:t>
            </a:r>
            <a:r>
              <a:rPr sz="2925" spc="75" baseline="1424" dirty="0">
                <a:latin typeface="Times New Roman"/>
                <a:cs typeface="Times New Roman"/>
              </a:rPr>
              <a:t> </a:t>
            </a:r>
            <a:r>
              <a:rPr sz="2925" baseline="1424" dirty="0">
                <a:latin typeface="Times New Roman"/>
                <a:cs typeface="Times New Roman"/>
              </a:rPr>
              <a:t>dengan</a:t>
            </a:r>
            <a:r>
              <a:rPr sz="2925" spc="472" baseline="1424" dirty="0">
                <a:latin typeface="Times New Roman"/>
                <a:cs typeface="Times New Roman"/>
              </a:rPr>
              <a:t> </a:t>
            </a:r>
            <a:r>
              <a:rPr sz="3975" baseline="-3144" dirty="0">
                <a:latin typeface="Symbol"/>
                <a:cs typeface="Symbol"/>
              </a:rPr>
              <a:t></a:t>
            </a:r>
            <a:r>
              <a:rPr sz="2000" i="1" dirty="0">
                <a:latin typeface="Times New Roman"/>
                <a:cs typeface="Times New Roman"/>
              </a:rPr>
              <a:t>x</a:t>
            </a:r>
            <a:r>
              <a:rPr sz="2000" i="1" spc="-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</a:t>
            </a:r>
            <a:r>
              <a:rPr sz="2000" spc="-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</a:t>
            </a:r>
            <a:r>
              <a:rPr sz="3975" baseline="-3144" dirty="0">
                <a:latin typeface="Symbol"/>
                <a:cs typeface="Symbol"/>
              </a:rPr>
              <a:t></a:t>
            </a:r>
            <a:r>
              <a:rPr sz="2000" i="1" dirty="0">
                <a:latin typeface="Times New Roman"/>
                <a:cs typeface="Times New Roman"/>
              </a:rPr>
              <a:t>x</a:t>
            </a:r>
            <a:r>
              <a:rPr sz="2000" i="1" spc="-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</a:t>
            </a:r>
            <a:r>
              <a:rPr sz="2000" spc="-290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3</a:t>
            </a:r>
            <a:r>
              <a:rPr sz="3975" spc="-150" baseline="-3144" dirty="0">
                <a:latin typeface="Symbol"/>
                <a:cs typeface="Symbol"/>
              </a:rPr>
              <a:t></a:t>
            </a:r>
            <a:r>
              <a:rPr sz="3975" spc="-532" baseline="-3144" dirty="0">
                <a:latin typeface="Times New Roman"/>
                <a:cs typeface="Times New Roman"/>
              </a:rPr>
              <a:t> </a:t>
            </a:r>
            <a:r>
              <a:rPr sz="2925" baseline="1424" dirty="0">
                <a:latin typeface="Times New Roman"/>
                <a:cs typeface="Times New Roman"/>
              </a:rPr>
              <a:t>,</a:t>
            </a:r>
            <a:r>
              <a:rPr sz="2925" spc="75" baseline="1424" dirty="0">
                <a:latin typeface="Times New Roman"/>
                <a:cs typeface="Times New Roman"/>
              </a:rPr>
              <a:t> </a:t>
            </a:r>
            <a:r>
              <a:rPr sz="2925" baseline="1424" dirty="0">
                <a:latin typeface="Times New Roman"/>
                <a:cs typeface="Times New Roman"/>
              </a:rPr>
              <a:t>maka</a:t>
            </a:r>
            <a:r>
              <a:rPr sz="2925" spc="44" baseline="1424" dirty="0">
                <a:latin typeface="Times New Roman"/>
                <a:cs typeface="Times New Roman"/>
              </a:rPr>
              <a:t> </a:t>
            </a:r>
            <a:r>
              <a:rPr sz="2925" baseline="1424" dirty="0">
                <a:latin typeface="Times New Roman"/>
                <a:cs typeface="Times New Roman"/>
              </a:rPr>
              <a:t>diperoleh</a:t>
            </a:r>
            <a:r>
              <a:rPr sz="2925" spc="82" baseline="1424" dirty="0">
                <a:latin typeface="Times New Roman"/>
                <a:cs typeface="Times New Roman"/>
              </a:rPr>
              <a:t> </a:t>
            </a:r>
            <a:r>
              <a:rPr sz="2925" spc="-75" baseline="1424" dirty="0">
                <a:latin typeface="Times New Roman"/>
                <a:cs typeface="Times New Roman"/>
              </a:rPr>
              <a:t>:</a:t>
            </a:r>
            <a:endParaRPr sz="2925" baseline="1424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122932" y="3809292"/>
            <a:ext cx="2820035" cy="438784"/>
            <a:chOff x="598931" y="3809292"/>
            <a:chExt cx="2820035" cy="438784"/>
          </a:xfrm>
        </p:grpSpPr>
        <p:sp>
          <p:nvSpPr>
            <p:cNvPr id="19" name="object 19"/>
            <p:cNvSpPr/>
            <p:nvPr/>
          </p:nvSpPr>
          <p:spPr>
            <a:xfrm>
              <a:off x="609373" y="3818271"/>
              <a:ext cx="2798445" cy="419100"/>
            </a:xfrm>
            <a:custGeom>
              <a:avLst/>
              <a:gdLst/>
              <a:ahLst/>
              <a:cxnLst/>
              <a:rect l="l" t="t" r="r" b="b"/>
              <a:pathLst>
                <a:path w="2798445" h="419100">
                  <a:moveTo>
                    <a:pt x="2798363" y="0"/>
                  </a:moveTo>
                  <a:lnTo>
                    <a:pt x="0" y="0"/>
                  </a:lnTo>
                  <a:lnTo>
                    <a:pt x="0" y="418703"/>
                  </a:lnTo>
                  <a:lnTo>
                    <a:pt x="2798363" y="418703"/>
                  </a:lnTo>
                  <a:lnTo>
                    <a:pt x="2798363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98919" y="3809301"/>
              <a:ext cx="2820035" cy="438784"/>
            </a:xfrm>
            <a:custGeom>
              <a:avLst/>
              <a:gdLst/>
              <a:ahLst/>
              <a:cxnLst/>
              <a:rect l="l" t="t" r="r" b="b"/>
              <a:pathLst>
                <a:path w="2820035" h="438785">
                  <a:moveTo>
                    <a:pt x="2819666" y="0"/>
                  </a:moveTo>
                  <a:lnTo>
                    <a:pt x="2809646" y="0"/>
                  </a:lnTo>
                  <a:lnTo>
                    <a:pt x="2809646" y="10020"/>
                  </a:lnTo>
                  <a:lnTo>
                    <a:pt x="2809646" y="428510"/>
                  </a:lnTo>
                  <a:lnTo>
                    <a:pt x="10033" y="428510"/>
                  </a:lnTo>
                  <a:lnTo>
                    <a:pt x="10033" y="10020"/>
                  </a:lnTo>
                  <a:lnTo>
                    <a:pt x="2809646" y="10020"/>
                  </a:lnTo>
                  <a:lnTo>
                    <a:pt x="2809646" y="0"/>
                  </a:lnTo>
                  <a:lnTo>
                    <a:pt x="10033" y="0"/>
                  </a:lnTo>
                  <a:lnTo>
                    <a:pt x="0" y="0"/>
                  </a:lnTo>
                  <a:lnTo>
                    <a:pt x="0" y="10020"/>
                  </a:lnTo>
                  <a:lnTo>
                    <a:pt x="0" y="428510"/>
                  </a:lnTo>
                  <a:lnTo>
                    <a:pt x="0" y="438543"/>
                  </a:lnTo>
                  <a:lnTo>
                    <a:pt x="10033" y="438543"/>
                  </a:lnTo>
                  <a:lnTo>
                    <a:pt x="2809646" y="438543"/>
                  </a:lnTo>
                  <a:lnTo>
                    <a:pt x="2819666" y="438543"/>
                  </a:lnTo>
                  <a:lnTo>
                    <a:pt x="2819666" y="428510"/>
                  </a:lnTo>
                  <a:lnTo>
                    <a:pt x="2819666" y="10020"/>
                  </a:lnTo>
                  <a:lnTo>
                    <a:pt x="28196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2701055" y="6188823"/>
            <a:ext cx="80645" cy="250825"/>
          </a:xfrm>
          <a:custGeom>
            <a:avLst/>
            <a:gdLst/>
            <a:ahLst/>
            <a:cxnLst/>
            <a:rect l="l" t="t" r="r" b="b"/>
            <a:pathLst>
              <a:path w="80644" h="250825">
                <a:moveTo>
                  <a:pt x="80234" y="0"/>
                </a:moveTo>
                <a:lnTo>
                  <a:pt x="0" y="250492"/>
                </a:lnTo>
              </a:path>
            </a:pathLst>
          </a:custGeom>
          <a:ln w="10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110232" y="3746353"/>
            <a:ext cx="3790315" cy="2698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975">
              <a:spcBef>
                <a:spcPts val="95"/>
              </a:spcBef>
            </a:pPr>
            <a:r>
              <a:rPr sz="2000" dirty="0">
                <a:latin typeface="Times New Roman"/>
                <a:cs typeface="Times New Roman"/>
              </a:rPr>
              <a:t>3</a:t>
            </a:r>
            <a:r>
              <a:rPr sz="2000" i="1" dirty="0">
                <a:latin typeface="Times New Roman"/>
                <a:cs typeface="Times New Roman"/>
              </a:rPr>
              <a:t>x</a:t>
            </a:r>
            <a:r>
              <a:rPr sz="2000" i="1" spc="-170" dirty="0">
                <a:latin typeface="Times New Roman"/>
                <a:cs typeface="Times New Roman"/>
              </a:rPr>
              <a:t> </a:t>
            </a:r>
            <a:r>
              <a:rPr sz="2000" spc="60" dirty="0">
                <a:latin typeface="Symbol"/>
                <a:cs typeface="Symbol"/>
              </a:rPr>
              <a:t></a:t>
            </a:r>
            <a:r>
              <a:rPr sz="2000" spc="60" dirty="0">
                <a:latin typeface="Times New Roman"/>
                <a:cs typeface="Times New Roman"/>
              </a:rPr>
              <a:t>1</a:t>
            </a:r>
            <a:r>
              <a:rPr sz="2000" spc="-2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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i="1" spc="50" dirty="0">
                <a:latin typeface="Times New Roman"/>
                <a:cs typeface="Times New Roman"/>
              </a:rPr>
              <a:t>A</a:t>
            </a:r>
            <a:r>
              <a:rPr sz="3975" spc="75" baseline="-3144" dirty="0">
                <a:latin typeface="Symbol"/>
                <a:cs typeface="Symbol"/>
              </a:rPr>
              <a:t></a:t>
            </a:r>
            <a:r>
              <a:rPr sz="2000" i="1" spc="50" dirty="0">
                <a:latin typeface="Times New Roman"/>
                <a:cs typeface="Times New Roman"/>
              </a:rPr>
              <a:t>x</a:t>
            </a:r>
            <a:r>
              <a:rPr sz="2000" i="1" spc="-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</a:t>
            </a:r>
            <a:r>
              <a:rPr sz="2000" spc="-285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3</a:t>
            </a:r>
            <a:r>
              <a:rPr sz="3975" spc="-150" baseline="-3144" dirty="0">
                <a:latin typeface="Symbol"/>
                <a:cs typeface="Symbol"/>
              </a:rPr>
              <a:t></a:t>
            </a:r>
            <a:r>
              <a:rPr sz="3975" spc="-555" baseline="-314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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i="1" spc="80" dirty="0">
                <a:latin typeface="Times New Roman"/>
                <a:cs typeface="Times New Roman"/>
              </a:rPr>
              <a:t>B</a:t>
            </a:r>
            <a:r>
              <a:rPr sz="3975" spc="120" baseline="-3144" dirty="0">
                <a:latin typeface="Symbol"/>
                <a:cs typeface="Symbol"/>
              </a:rPr>
              <a:t></a:t>
            </a:r>
            <a:r>
              <a:rPr sz="2000" i="1" spc="80" dirty="0">
                <a:latin typeface="Times New Roman"/>
                <a:cs typeface="Times New Roman"/>
              </a:rPr>
              <a:t>x</a:t>
            </a:r>
            <a:r>
              <a:rPr sz="2000" i="1" spc="-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</a:t>
            </a:r>
            <a:r>
              <a:rPr sz="2000" spc="-1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2</a:t>
            </a:r>
            <a:r>
              <a:rPr sz="3975" spc="-37" baseline="-3144" dirty="0">
                <a:latin typeface="Symbol"/>
                <a:cs typeface="Symbol"/>
              </a:rPr>
              <a:t></a:t>
            </a:r>
            <a:endParaRPr sz="3975" baseline="-3144">
              <a:latin typeface="Symbol"/>
              <a:cs typeface="Symbol"/>
            </a:endParaRPr>
          </a:p>
          <a:p>
            <a:pPr>
              <a:spcBef>
                <a:spcPts val="35"/>
              </a:spcBef>
            </a:pPr>
            <a:endParaRPr sz="2000">
              <a:latin typeface="Symbol"/>
              <a:cs typeface="Symbol"/>
            </a:endParaRPr>
          </a:p>
          <a:p>
            <a:pPr marL="12700">
              <a:tabLst>
                <a:tab pos="810260" algn="l"/>
              </a:tabLst>
            </a:pPr>
            <a:r>
              <a:rPr sz="2925" spc="-15" baseline="1424" dirty="0">
                <a:latin typeface="Times New Roman"/>
                <a:cs typeface="Times New Roman"/>
              </a:rPr>
              <a:t>Ambil</a:t>
            </a:r>
            <a:r>
              <a:rPr sz="2925" baseline="1424" dirty="0">
                <a:latin typeface="Times New Roman"/>
                <a:cs typeface="Times New Roman"/>
              </a:rPr>
              <a:t>	</a:t>
            </a:r>
            <a:r>
              <a:rPr sz="3975" spc="-330" baseline="-3144" dirty="0">
                <a:latin typeface="Symbol"/>
                <a:cs typeface="Symbol"/>
              </a:rPr>
              <a:t></a:t>
            </a:r>
            <a:r>
              <a:rPr sz="3975" spc="-652" baseline="-3144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x</a:t>
            </a:r>
            <a:r>
              <a:rPr sz="2000" i="1" spc="-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</a:t>
            </a:r>
            <a:r>
              <a:rPr sz="2000" spc="-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</a:t>
            </a:r>
            <a:r>
              <a:rPr sz="3975" baseline="-3144" dirty="0">
                <a:latin typeface="Symbol"/>
                <a:cs typeface="Symbol"/>
              </a:rPr>
              <a:t></a:t>
            </a:r>
            <a:r>
              <a:rPr sz="3975" spc="217" baseline="-3144" dirty="0">
                <a:latin typeface="Times New Roman"/>
                <a:cs typeface="Times New Roman"/>
              </a:rPr>
              <a:t> </a:t>
            </a:r>
            <a:r>
              <a:rPr sz="2925" baseline="1424" dirty="0">
                <a:latin typeface="Times New Roman"/>
                <a:cs typeface="Times New Roman"/>
              </a:rPr>
              <a:t>=</a:t>
            </a:r>
            <a:r>
              <a:rPr sz="2925" spc="-15" baseline="1424" dirty="0">
                <a:latin typeface="Times New Roman"/>
                <a:cs typeface="Times New Roman"/>
              </a:rPr>
              <a:t> </a:t>
            </a:r>
            <a:r>
              <a:rPr sz="2925" baseline="1424" dirty="0">
                <a:latin typeface="Times New Roman"/>
                <a:cs typeface="Times New Roman"/>
              </a:rPr>
              <a:t>0, maka</a:t>
            </a:r>
            <a:r>
              <a:rPr sz="2925" spc="607" baseline="1424" dirty="0">
                <a:latin typeface="Times New Roman"/>
                <a:cs typeface="Times New Roman"/>
              </a:rPr>
              <a:t> </a:t>
            </a:r>
            <a:r>
              <a:rPr sz="2000" i="1" spc="50" dirty="0">
                <a:latin typeface="Times New Roman"/>
                <a:cs typeface="Times New Roman"/>
              </a:rPr>
              <a:t>x</a:t>
            </a:r>
            <a:r>
              <a:rPr sz="2000" i="1" spc="-105" dirty="0">
                <a:latin typeface="Times New Roman"/>
                <a:cs typeface="Times New Roman"/>
              </a:rPr>
              <a:t> </a:t>
            </a:r>
            <a:r>
              <a:rPr sz="2000" spc="55" dirty="0">
                <a:latin typeface="Symbol"/>
                <a:cs typeface="Symbol"/>
              </a:rPr>
              <a:t>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Symbol"/>
                <a:cs typeface="Symbol"/>
              </a:rPr>
              <a:t></a:t>
            </a:r>
            <a:r>
              <a:rPr sz="2000" spc="-25" dirty="0">
                <a:latin typeface="Times New Roman"/>
                <a:cs typeface="Times New Roman"/>
              </a:rPr>
              <a:t>2</a:t>
            </a:r>
            <a:endParaRPr sz="2000">
              <a:latin typeface="Times New Roman"/>
              <a:cs typeface="Times New Roman"/>
            </a:endParaRPr>
          </a:p>
          <a:p>
            <a:pPr marL="43180">
              <a:spcBef>
                <a:spcPts val="2080"/>
              </a:spcBef>
            </a:pPr>
            <a:r>
              <a:rPr sz="1950" spc="-10" dirty="0">
                <a:latin typeface="Times New Roman"/>
                <a:cs typeface="Times New Roman"/>
              </a:rPr>
              <a:t>3</a:t>
            </a:r>
            <a:r>
              <a:rPr sz="3900" spc="-15" baseline="-3205" dirty="0">
                <a:latin typeface="Symbol"/>
                <a:cs typeface="Symbol"/>
              </a:rPr>
              <a:t></a:t>
            </a:r>
            <a:r>
              <a:rPr sz="1950" spc="-10" dirty="0">
                <a:latin typeface="Symbol"/>
                <a:cs typeface="Symbol"/>
              </a:rPr>
              <a:t></a:t>
            </a:r>
            <a:r>
              <a:rPr sz="1950" spc="-10" dirty="0">
                <a:latin typeface="Times New Roman"/>
                <a:cs typeface="Times New Roman"/>
              </a:rPr>
              <a:t>2</a:t>
            </a:r>
            <a:r>
              <a:rPr sz="3900" spc="-15" baseline="-3205" dirty="0">
                <a:latin typeface="Symbol"/>
                <a:cs typeface="Symbol"/>
              </a:rPr>
              <a:t></a:t>
            </a:r>
            <a:r>
              <a:rPr sz="3900" spc="-502" baseline="-3205" dirty="0">
                <a:latin typeface="Times New Roman"/>
                <a:cs typeface="Times New Roman"/>
              </a:rPr>
              <a:t> </a:t>
            </a:r>
            <a:r>
              <a:rPr sz="1950" spc="65" dirty="0">
                <a:latin typeface="Symbol"/>
                <a:cs typeface="Symbol"/>
              </a:rPr>
              <a:t></a:t>
            </a:r>
            <a:r>
              <a:rPr sz="1950" spc="65" dirty="0">
                <a:latin typeface="Times New Roman"/>
                <a:cs typeface="Times New Roman"/>
              </a:rPr>
              <a:t>1</a:t>
            </a:r>
            <a:r>
              <a:rPr sz="1950" spc="-20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Symbol"/>
                <a:cs typeface="Symbol"/>
              </a:rPr>
              <a:t></a:t>
            </a:r>
            <a:r>
              <a:rPr sz="1950" spc="150" dirty="0">
                <a:latin typeface="Times New Roman"/>
                <a:cs typeface="Times New Roman"/>
              </a:rPr>
              <a:t> </a:t>
            </a:r>
            <a:r>
              <a:rPr sz="1950" i="1" spc="-50" dirty="0">
                <a:latin typeface="Times New Roman"/>
                <a:cs typeface="Times New Roman"/>
              </a:rPr>
              <a:t>A</a:t>
            </a:r>
            <a:r>
              <a:rPr sz="4500" spc="-75" baseline="-4629" dirty="0">
                <a:latin typeface="Symbol"/>
                <a:cs typeface="Symbol"/>
              </a:rPr>
              <a:t></a:t>
            </a:r>
            <a:r>
              <a:rPr sz="3900" spc="-75" baseline="-3205" dirty="0">
                <a:latin typeface="Symbol"/>
                <a:cs typeface="Symbol"/>
              </a:rPr>
              <a:t></a:t>
            </a:r>
            <a:r>
              <a:rPr sz="1950" spc="-50" dirty="0">
                <a:latin typeface="Symbol"/>
                <a:cs typeface="Symbol"/>
              </a:rPr>
              <a:t></a:t>
            </a:r>
            <a:r>
              <a:rPr sz="1950" spc="-50" dirty="0">
                <a:latin typeface="Times New Roman"/>
                <a:cs typeface="Times New Roman"/>
              </a:rPr>
              <a:t>2</a:t>
            </a:r>
            <a:r>
              <a:rPr sz="3900" spc="-75" baseline="-3205" dirty="0">
                <a:latin typeface="Symbol"/>
                <a:cs typeface="Symbol"/>
              </a:rPr>
              <a:t></a:t>
            </a:r>
            <a:r>
              <a:rPr sz="3900" spc="-509" baseline="-320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Symbol"/>
                <a:cs typeface="Symbol"/>
              </a:rPr>
              <a:t></a:t>
            </a:r>
            <a:r>
              <a:rPr sz="1950" spc="-220" dirty="0">
                <a:latin typeface="Times New Roman"/>
                <a:cs typeface="Times New Roman"/>
              </a:rPr>
              <a:t> </a:t>
            </a:r>
            <a:r>
              <a:rPr sz="1950" spc="-155" dirty="0">
                <a:latin typeface="Times New Roman"/>
                <a:cs typeface="Times New Roman"/>
              </a:rPr>
              <a:t>3</a:t>
            </a:r>
            <a:r>
              <a:rPr sz="4500" spc="-232" baseline="-4629" dirty="0">
                <a:latin typeface="Symbol"/>
                <a:cs typeface="Symbol"/>
              </a:rPr>
              <a:t></a:t>
            </a:r>
            <a:r>
              <a:rPr sz="4500" spc="-660" baseline="-4629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Symbol"/>
                <a:cs typeface="Symbol"/>
              </a:rPr>
              <a:t></a:t>
            </a:r>
            <a:r>
              <a:rPr sz="1950" spc="-40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Times New Roman"/>
                <a:cs typeface="Times New Roman"/>
              </a:rPr>
              <a:t>B</a:t>
            </a:r>
            <a:r>
              <a:rPr sz="1950" i="1" spc="-250" dirty="0">
                <a:latin typeface="Times New Roman"/>
                <a:cs typeface="Times New Roman"/>
              </a:rPr>
              <a:t> </a:t>
            </a:r>
            <a:r>
              <a:rPr sz="4500" spc="-135" baseline="-4629" dirty="0">
                <a:latin typeface="Symbol"/>
                <a:cs typeface="Symbol"/>
              </a:rPr>
              <a:t></a:t>
            </a:r>
            <a:r>
              <a:rPr sz="3900" spc="-135" baseline="-3205" dirty="0">
                <a:latin typeface="Symbol"/>
                <a:cs typeface="Symbol"/>
              </a:rPr>
              <a:t></a:t>
            </a:r>
            <a:r>
              <a:rPr sz="1950" spc="-90" dirty="0">
                <a:latin typeface="Symbol"/>
                <a:cs typeface="Symbol"/>
              </a:rPr>
              <a:t></a:t>
            </a:r>
            <a:r>
              <a:rPr sz="1950" spc="-90" dirty="0">
                <a:latin typeface="Times New Roman"/>
                <a:cs typeface="Times New Roman"/>
              </a:rPr>
              <a:t>2</a:t>
            </a:r>
            <a:r>
              <a:rPr sz="3900" spc="-135" baseline="-3205" dirty="0">
                <a:latin typeface="Symbol"/>
                <a:cs typeface="Symbol"/>
              </a:rPr>
              <a:t></a:t>
            </a:r>
            <a:r>
              <a:rPr sz="3900" spc="-509" baseline="-320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Symbol"/>
                <a:cs typeface="Symbol"/>
              </a:rPr>
              <a:t></a:t>
            </a:r>
            <a:r>
              <a:rPr sz="1950" spc="-130" dirty="0">
                <a:latin typeface="Times New Roman"/>
                <a:cs typeface="Times New Roman"/>
              </a:rPr>
              <a:t> </a:t>
            </a:r>
            <a:r>
              <a:rPr sz="1950" spc="-25" dirty="0">
                <a:latin typeface="Times New Roman"/>
                <a:cs typeface="Times New Roman"/>
              </a:rPr>
              <a:t>2</a:t>
            </a:r>
            <a:r>
              <a:rPr sz="4500" spc="-37" baseline="-4629" dirty="0">
                <a:latin typeface="Symbol"/>
                <a:cs typeface="Symbol"/>
              </a:rPr>
              <a:t></a:t>
            </a:r>
            <a:endParaRPr sz="4500" baseline="-4629">
              <a:latin typeface="Symbol"/>
              <a:cs typeface="Symbol"/>
            </a:endParaRPr>
          </a:p>
          <a:p>
            <a:pPr marL="51435">
              <a:spcBef>
                <a:spcPts val="320"/>
              </a:spcBef>
            </a:pPr>
            <a:r>
              <a:rPr sz="1950" dirty="0">
                <a:latin typeface="Symbol"/>
                <a:cs typeface="Symbol"/>
              </a:rPr>
              <a:t></a:t>
            </a:r>
            <a:r>
              <a:rPr sz="1950" dirty="0">
                <a:latin typeface="Times New Roman"/>
                <a:cs typeface="Times New Roman"/>
              </a:rPr>
              <a:t>7</a:t>
            </a:r>
            <a:r>
              <a:rPr sz="1950" spc="-3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Symbol"/>
                <a:cs typeface="Symbol"/>
              </a:rPr>
              <a:t></a:t>
            </a:r>
            <a:r>
              <a:rPr sz="1950" spc="140" dirty="0">
                <a:latin typeface="Times New Roman"/>
                <a:cs typeface="Times New Roman"/>
              </a:rPr>
              <a:t> </a:t>
            </a:r>
            <a:r>
              <a:rPr sz="1950" i="1" spc="-10" dirty="0">
                <a:latin typeface="Times New Roman"/>
                <a:cs typeface="Times New Roman"/>
              </a:rPr>
              <a:t>A</a:t>
            </a:r>
            <a:r>
              <a:rPr sz="3900" spc="-15" baseline="-3205" dirty="0">
                <a:latin typeface="Symbol"/>
                <a:cs typeface="Symbol"/>
              </a:rPr>
              <a:t></a:t>
            </a:r>
            <a:r>
              <a:rPr sz="1950" spc="-10" dirty="0">
                <a:latin typeface="Symbol"/>
                <a:cs typeface="Symbol"/>
              </a:rPr>
              <a:t></a:t>
            </a:r>
            <a:r>
              <a:rPr sz="1950" spc="-10" dirty="0">
                <a:latin typeface="Times New Roman"/>
                <a:cs typeface="Times New Roman"/>
              </a:rPr>
              <a:t>5</a:t>
            </a:r>
            <a:r>
              <a:rPr sz="3900" spc="-15" baseline="-3205" dirty="0">
                <a:latin typeface="Symbol"/>
                <a:cs typeface="Symbol"/>
              </a:rPr>
              <a:t></a:t>
            </a:r>
            <a:r>
              <a:rPr sz="3900" spc="-517" baseline="-320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Symbol"/>
                <a:cs typeface="Symbol"/>
              </a:rPr>
              <a:t></a:t>
            </a:r>
            <a:r>
              <a:rPr sz="1950" spc="-155" dirty="0">
                <a:latin typeface="Times New Roman"/>
                <a:cs typeface="Times New Roman"/>
              </a:rPr>
              <a:t> </a:t>
            </a:r>
            <a:r>
              <a:rPr sz="1950" spc="-50" dirty="0">
                <a:latin typeface="Times New Roman"/>
                <a:cs typeface="Times New Roman"/>
              </a:rPr>
              <a:t>0</a:t>
            </a:r>
            <a:endParaRPr sz="1950">
              <a:latin typeface="Times New Roman"/>
              <a:cs typeface="Times New Roman"/>
            </a:endParaRPr>
          </a:p>
          <a:p>
            <a:pPr marL="71120">
              <a:spcBef>
                <a:spcPts val="735"/>
              </a:spcBef>
            </a:pPr>
            <a:r>
              <a:rPr sz="1950" i="1" dirty="0">
                <a:latin typeface="Times New Roman"/>
                <a:cs typeface="Times New Roman"/>
              </a:rPr>
              <a:t>A</a:t>
            </a:r>
            <a:r>
              <a:rPr sz="1950" i="1" spc="-9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Symbol"/>
                <a:cs typeface="Symbol"/>
              </a:rPr>
              <a:t></a:t>
            </a:r>
            <a:r>
              <a:rPr sz="1950" spc="-6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7</a:t>
            </a:r>
            <a:r>
              <a:rPr sz="1950" spc="254" dirty="0">
                <a:latin typeface="Times New Roman"/>
                <a:cs typeface="Times New Roman"/>
              </a:rPr>
              <a:t> </a:t>
            </a:r>
            <a:r>
              <a:rPr sz="1950" spc="-50" dirty="0">
                <a:latin typeface="Times New Roman"/>
                <a:cs typeface="Times New Roman"/>
              </a:rPr>
              <a:t>5</a:t>
            </a:r>
            <a:endParaRPr sz="1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1"/>
            <a:ext cx="9144000" cy="12953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82799" y="434749"/>
            <a:ext cx="2829560" cy="382905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19455" algn="l"/>
              </a:tabLst>
            </a:pPr>
            <a:r>
              <a:rPr sz="2625" spc="-15" baseline="1587" dirty="0">
                <a:solidFill>
                  <a:srgbClr val="000000"/>
                </a:solidFill>
                <a:latin typeface="Times New Roman"/>
                <a:cs typeface="Times New Roman"/>
              </a:rPr>
              <a:t>Ambil</a:t>
            </a:r>
            <a:r>
              <a:rPr sz="2625" baseline="1587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3525" spc="-307" baseline="-2364" dirty="0">
                <a:solidFill>
                  <a:srgbClr val="000000"/>
                </a:solidFill>
                <a:latin typeface="Symbol"/>
                <a:cs typeface="Symbol"/>
              </a:rPr>
              <a:t></a:t>
            </a:r>
            <a:r>
              <a:rPr sz="3525" spc="-562" baseline="-23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50" i="1" dirty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sz="1750" i="1" spc="-1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50" dirty="0">
                <a:solidFill>
                  <a:srgbClr val="000000"/>
                </a:solidFill>
                <a:latin typeface="Symbol"/>
                <a:cs typeface="Symbol"/>
              </a:rPr>
              <a:t></a:t>
            </a:r>
            <a:r>
              <a:rPr sz="1750" spc="-2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50" dirty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3525" baseline="-2364" dirty="0">
                <a:solidFill>
                  <a:srgbClr val="000000"/>
                </a:solidFill>
                <a:latin typeface="Symbol"/>
                <a:cs typeface="Symbol"/>
              </a:rPr>
              <a:t></a:t>
            </a:r>
            <a:r>
              <a:rPr sz="3525" spc="89" baseline="-23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25" baseline="1587" dirty="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2625" spc="-30" baseline="15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25" baseline="1587" dirty="0">
                <a:solidFill>
                  <a:srgbClr val="000000"/>
                </a:solidFill>
                <a:latin typeface="Times New Roman"/>
                <a:cs typeface="Times New Roman"/>
              </a:rPr>
              <a:t>0,</a:t>
            </a:r>
            <a:r>
              <a:rPr sz="2625" spc="-22" baseline="15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25" baseline="1587" dirty="0">
                <a:solidFill>
                  <a:srgbClr val="000000"/>
                </a:solidFill>
                <a:latin typeface="Times New Roman"/>
                <a:cs typeface="Times New Roman"/>
              </a:rPr>
              <a:t>maka</a:t>
            </a:r>
            <a:r>
              <a:rPr sz="2625" spc="509" baseline="15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50" i="1" dirty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sz="1750" i="1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50" dirty="0">
                <a:solidFill>
                  <a:srgbClr val="000000"/>
                </a:solidFill>
                <a:latin typeface="Symbol"/>
                <a:cs typeface="Symbol"/>
              </a:rPr>
              <a:t></a:t>
            </a:r>
            <a:r>
              <a:rPr sz="1750" spc="-1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50" dirty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93773" y="1959880"/>
            <a:ext cx="71755" cy="222250"/>
          </a:xfrm>
          <a:custGeom>
            <a:avLst/>
            <a:gdLst/>
            <a:ahLst/>
            <a:cxnLst/>
            <a:rect l="l" t="t" r="r" b="b"/>
            <a:pathLst>
              <a:path w="71755" h="222250">
                <a:moveTo>
                  <a:pt x="71346" y="0"/>
                </a:moveTo>
                <a:lnTo>
                  <a:pt x="0" y="221770"/>
                </a:lnTo>
              </a:path>
            </a:pathLst>
          </a:custGeom>
          <a:ln w="93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82800" y="984450"/>
            <a:ext cx="2955925" cy="176339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40005">
              <a:spcBef>
                <a:spcPts val="415"/>
              </a:spcBef>
            </a:pPr>
            <a:r>
              <a:rPr sz="1750" spc="-50" dirty="0">
                <a:latin typeface="Times New Roman"/>
                <a:cs typeface="Times New Roman"/>
              </a:rPr>
              <a:t>3</a:t>
            </a:r>
            <a:r>
              <a:rPr sz="3450" spc="-75" baseline="-3623" dirty="0">
                <a:latin typeface="Symbol"/>
                <a:cs typeface="Symbol"/>
              </a:rPr>
              <a:t></a:t>
            </a:r>
            <a:r>
              <a:rPr sz="1750" spc="-50" dirty="0">
                <a:latin typeface="Times New Roman"/>
                <a:cs typeface="Times New Roman"/>
              </a:rPr>
              <a:t>3</a:t>
            </a:r>
            <a:r>
              <a:rPr sz="3450" spc="-75" baseline="-3623" dirty="0">
                <a:latin typeface="Symbol"/>
                <a:cs typeface="Symbol"/>
              </a:rPr>
              <a:t></a:t>
            </a:r>
            <a:r>
              <a:rPr sz="3450" spc="-442" baseline="-3623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</a:t>
            </a:r>
            <a:r>
              <a:rPr sz="1750" dirty="0">
                <a:latin typeface="Times New Roman"/>
                <a:cs typeface="Times New Roman"/>
              </a:rPr>
              <a:t>1</a:t>
            </a:r>
            <a:r>
              <a:rPr sz="1750" spc="-18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</a:t>
            </a:r>
            <a:r>
              <a:rPr sz="1750" spc="130" dirty="0">
                <a:latin typeface="Times New Roman"/>
                <a:cs typeface="Times New Roman"/>
              </a:rPr>
              <a:t> </a:t>
            </a:r>
            <a:r>
              <a:rPr sz="1750" i="1" spc="-80" dirty="0">
                <a:latin typeface="Times New Roman"/>
                <a:cs typeface="Times New Roman"/>
              </a:rPr>
              <a:t>A</a:t>
            </a:r>
            <a:r>
              <a:rPr sz="3975" spc="-120" baseline="-4192" dirty="0">
                <a:latin typeface="Symbol"/>
                <a:cs typeface="Symbol"/>
              </a:rPr>
              <a:t></a:t>
            </a:r>
            <a:r>
              <a:rPr sz="3450" spc="-120" baseline="-3623" dirty="0">
                <a:latin typeface="Symbol"/>
                <a:cs typeface="Symbol"/>
              </a:rPr>
              <a:t></a:t>
            </a:r>
            <a:r>
              <a:rPr sz="1750" spc="-80" dirty="0">
                <a:latin typeface="Times New Roman"/>
                <a:cs typeface="Times New Roman"/>
              </a:rPr>
              <a:t>3</a:t>
            </a:r>
            <a:r>
              <a:rPr sz="3450" spc="-120" baseline="-3623" dirty="0">
                <a:latin typeface="Symbol"/>
                <a:cs typeface="Symbol"/>
              </a:rPr>
              <a:t></a:t>
            </a:r>
            <a:r>
              <a:rPr sz="3450" spc="-442" baseline="-3623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</a:t>
            </a:r>
            <a:r>
              <a:rPr sz="1750" spc="-200" dirty="0">
                <a:latin typeface="Times New Roman"/>
                <a:cs typeface="Times New Roman"/>
              </a:rPr>
              <a:t> </a:t>
            </a:r>
            <a:r>
              <a:rPr sz="1750" spc="-150" dirty="0">
                <a:latin typeface="Times New Roman"/>
                <a:cs typeface="Times New Roman"/>
              </a:rPr>
              <a:t>3</a:t>
            </a:r>
            <a:r>
              <a:rPr sz="3975" spc="-225" baseline="-4192" dirty="0">
                <a:latin typeface="Symbol"/>
                <a:cs typeface="Symbol"/>
              </a:rPr>
              <a:t></a:t>
            </a:r>
            <a:r>
              <a:rPr sz="3975" spc="-569" baseline="-4192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</a:t>
            </a:r>
            <a:r>
              <a:rPr sz="1750" spc="-45" dirty="0">
                <a:latin typeface="Times New Roman"/>
                <a:cs typeface="Times New Roman"/>
              </a:rPr>
              <a:t> </a:t>
            </a:r>
            <a:r>
              <a:rPr sz="1750" i="1" dirty="0">
                <a:latin typeface="Times New Roman"/>
                <a:cs typeface="Times New Roman"/>
              </a:rPr>
              <a:t>B</a:t>
            </a:r>
            <a:r>
              <a:rPr sz="1750" i="1" spc="-220" dirty="0">
                <a:latin typeface="Times New Roman"/>
                <a:cs typeface="Times New Roman"/>
              </a:rPr>
              <a:t> </a:t>
            </a:r>
            <a:r>
              <a:rPr sz="3975" spc="-195" baseline="-4192" dirty="0">
                <a:latin typeface="Symbol"/>
                <a:cs typeface="Symbol"/>
              </a:rPr>
              <a:t></a:t>
            </a:r>
            <a:r>
              <a:rPr sz="3450" spc="-195" baseline="-3623" dirty="0">
                <a:latin typeface="Symbol"/>
                <a:cs typeface="Symbol"/>
              </a:rPr>
              <a:t></a:t>
            </a:r>
            <a:r>
              <a:rPr sz="1750" spc="-130" dirty="0">
                <a:latin typeface="Times New Roman"/>
                <a:cs typeface="Times New Roman"/>
              </a:rPr>
              <a:t>3</a:t>
            </a:r>
            <a:r>
              <a:rPr sz="3450" spc="-195" baseline="-3623" dirty="0">
                <a:latin typeface="Symbol"/>
                <a:cs typeface="Symbol"/>
              </a:rPr>
              <a:t></a:t>
            </a:r>
            <a:r>
              <a:rPr sz="3450" spc="-457" baseline="-3623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</a:t>
            </a:r>
            <a:r>
              <a:rPr sz="1750" spc="-110" dirty="0">
                <a:latin typeface="Times New Roman"/>
                <a:cs typeface="Times New Roman"/>
              </a:rPr>
              <a:t> </a:t>
            </a:r>
            <a:r>
              <a:rPr sz="1750" spc="-25" dirty="0">
                <a:latin typeface="Times New Roman"/>
                <a:cs typeface="Times New Roman"/>
              </a:rPr>
              <a:t>2</a:t>
            </a:r>
            <a:r>
              <a:rPr sz="3975" spc="-37" baseline="-4192" dirty="0">
                <a:latin typeface="Symbol"/>
                <a:cs typeface="Symbol"/>
              </a:rPr>
              <a:t></a:t>
            </a:r>
            <a:endParaRPr sz="3975" baseline="-4192">
              <a:latin typeface="Symbol"/>
              <a:cs typeface="Symbol"/>
            </a:endParaRPr>
          </a:p>
          <a:p>
            <a:pPr marL="36830">
              <a:spcBef>
                <a:spcPts val="290"/>
              </a:spcBef>
            </a:pPr>
            <a:r>
              <a:rPr sz="1750" dirty="0">
                <a:latin typeface="Times New Roman"/>
                <a:cs typeface="Times New Roman"/>
              </a:rPr>
              <a:t>8</a:t>
            </a:r>
            <a:r>
              <a:rPr sz="1750" spc="-9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</a:t>
            </a:r>
            <a:r>
              <a:rPr sz="1750" spc="-7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0</a:t>
            </a:r>
            <a:r>
              <a:rPr sz="1750" spc="-17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</a:t>
            </a:r>
            <a:r>
              <a:rPr sz="1750" spc="-70" dirty="0">
                <a:latin typeface="Times New Roman"/>
                <a:cs typeface="Times New Roman"/>
              </a:rPr>
              <a:t> </a:t>
            </a:r>
            <a:r>
              <a:rPr sz="1750" i="1" dirty="0">
                <a:latin typeface="Times New Roman"/>
                <a:cs typeface="Times New Roman"/>
              </a:rPr>
              <a:t>B</a:t>
            </a:r>
            <a:r>
              <a:rPr sz="1750" i="1" spc="-235" dirty="0">
                <a:latin typeface="Times New Roman"/>
                <a:cs typeface="Times New Roman"/>
              </a:rPr>
              <a:t> </a:t>
            </a:r>
            <a:r>
              <a:rPr sz="3450" spc="-37" baseline="-3623" dirty="0">
                <a:latin typeface="Symbol"/>
                <a:cs typeface="Symbol"/>
              </a:rPr>
              <a:t></a:t>
            </a:r>
            <a:r>
              <a:rPr sz="1750" spc="-25" dirty="0">
                <a:latin typeface="Times New Roman"/>
                <a:cs typeface="Times New Roman"/>
              </a:rPr>
              <a:t>5</a:t>
            </a:r>
            <a:r>
              <a:rPr sz="3450" spc="-37" baseline="-3623" dirty="0">
                <a:latin typeface="Symbol"/>
                <a:cs typeface="Symbol"/>
              </a:rPr>
              <a:t></a:t>
            </a:r>
            <a:endParaRPr sz="3450" baseline="-3623">
              <a:latin typeface="Symbol"/>
              <a:cs typeface="Symbol"/>
            </a:endParaRPr>
          </a:p>
          <a:p>
            <a:pPr marL="53975">
              <a:spcBef>
                <a:spcPts val="625"/>
              </a:spcBef>
            </a:pPr>
            <a:r>
              <a:rPr sz="1750" i="1" dirty="0">
                <a:latin typeface="Times New Roman"/>
                <a:cs typeface="Times New Roman"/>
              </a:rPr>
              <a:t>B</a:t>
            </a:r>
            <a:r>
              <a:rPr sz="1750" i="1" spc="-2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</a:t>
            </a:r>
            <a:r>
              <a:rPr sz="1750" spc="-13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8</a:t>
            </a:r>
            <a:r>
              <a:rPr sz="1750" spc="140" dirty="0">
                <a:latin typeface="Times New Roman"/>
                <a:cs typeface="Times New Roman"/>
              </a:rPr>
              <a:t> </a:t>
            </a:r>
            <a:r>
              <a:rPr sz="1750" spc="-50" dirty="0">
                <a:latin typeface="Times New Roman"/>
                <a:cs typeface="Times New Roman"/>
              </a:rPr>
              <a:t>5</a:t>
            </a:r>
            <a:endParaRPr sz="1750">
              <a:latin typeface="Times New Roman"/>
              <a:cs typeface="Times New Roman"/>
            </a:endParaRPr>
          </a:p>
          <a:p>
            <a:pPr>
              <a:spcBef>
                <a:spcPts val="300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/>
            <a:r>
              <a:rPr sz="1750" dirty="0">
                <a:latin typeface="Times New Roman"/>
                <a:cs typeface="Times New Roman"/>
              </a:rPr>
              <a:t>Maka</a:t>
            </a:r>
            <a:r>
              <a:rPr sz="1750" spc="-40" dirty="0">
                <a:latin typeface="Times New Roman"/>
                <a:cs typeface="Times New Roman"/>
              </a:rPr>
              <a:t> </a:t>
            </a:r>
            <a:r>
              <a:rPr sz="1750" spc="-50" dirty="0">
                <a:latin typeface="Times New Roman"/>
                <a:cs typeface="Times New Roman"/>
              </a:rPr>
              <a:t>: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33713" y="3169120"/>
            <a:ext cx="842010" cy="0"/>
          </a:xfrm>
          <a:custGeom>
            <a:avLst/>
            <a:gdLst/>
            <a:ahLst/>
            <a:cxnLst/>
            <a:rect l="l" t="t" r="r" b="b"/>
            <a:pathLst>
              <a:path w="842010">
                <a:moveTo>
                  <a:pt x="0" y="0"/>
                </a:moveTo>
                <a:lnTo>
                  <a:pt x="841761" y="0"/>
                </a:lnTo>
              </a:path>
            </a:pathLst>
          </a:custGeom>
          <a:ln w="9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11062" y="3169120"/>
            <a:ext cx="1216660" cy="0"/>
          </a:xfrm>
          <a:custGeom>
            <a:avLst/>
            <a:gdLst/>
            <a:ahLst/>
            <a:cxnLst/>
            <a:rect l="l" t="t" r="r" b="b"/>
            <a:pathLst>
              <a:path w="1216660">
                <a:moveTo>
                  <a:pt x="0" y="0"/>
                </a:moveTo>
                <a:lnTo>
                  <a:pt x="1216320" y="0"/>
                </a:lnTo>
              </a:path>
            </a:pathLst>
          </a:custGeom>
          <a:ln w="9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63044" y="3169120"/>
            <a:ext cx="615315" cy="0"/>
          </a:xfrm>
          <a:custGeom>
            <a:avLst/>
            <a:gdLst/>
            <a:ahLst/>
            <a:cxnLst/>
            <a:rect l="l" t="t" r="r" b="b"/>
            <a:pathLst>
              <a:path w="615314">
                <a:moveTo>
                  <a:pt x="0" y="0"/>
                </a:moveTo>
                <a:lnTo>
                  <a:pt x="614711" y="0"/>
                </a:lnTo>
              </a:path>
            </a:pathLst>
          </a:custGeom>
          <a:ln w="9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89056" y="3169120"/>
            <a:ext cx="596900" cy="0"/>
          </a:xfrm>
          <a:custGeom>
            <a:avLst/>
            <a:gdLst/>
            <a:ahLst/>
            <a:cxnLst/>
            <a:rect l="l" t="t" r="r" b="b"/>
            <a:pathLst>
              <a:path w="596900">
                <a:moveTo>
                  <a:pt x="0" y="0"/>
                </a:moveTo>
                <a:lnTo>
                  <a:pt x="596810" y="0"/>
                </a:lnTo>
              </a:path>
            </a:pathLst>
          </a:custGeom>
          <a:ln w="9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903225" y="2846669"/>
            <a:ext cx="166370" cy="2952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750" i="1" spc="-50" dirty="0">
                <a:latin typeface="Times New Roman"/>
                <a:cs typeface="Times New Roman"/>
              </a:rPr>
              <a:t>A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09868" y="2846669"/>
            <a:ext cx="166370" cy="2952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750" i="1" spc="-50" dirty="0">
                <a:latin typeface="Times New Roman"/>
                <a:cs typeface="Times New Roman"/>
              </a:rPr>
              <a:t>B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99381" y="2846668"/>
            <a:ext cx="1796414" cy="2952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  <a:tabLst>
                <a:tab pos="1276350" algn="l"/>
              </a:tabLst>
            </a:pPr>
            <a:r>
              <a:rPr sz="1750" dirty="0">
                <a:latin typeface="Times New Roman"/>
                <a:cs typeface="Times New Roman"/>
              </a:rPr>
              <a:t>3</a:t>
            </a:r>
            <a:r>
              <a:rPr sz="1750" i="1" dirty="0">
                <a:latin typeface="Times New Roman"/>
                <a:cs typeface="Times New Roman"/>
              </a:rPr>
              <a:t>x</a:t>
            </a:r>
            <a:r>
              <a:rPr sz="1750" i="1" spc="-95" dirty="0">
                <a:latin typeface="Times New Roman"/>
                <a:cs typeface="Times New Roman"/>
              </a:rPr>
              <a:t> </a:t>
            </a:r>
            <a:r>
              <a:rPr sz="1750" spc="35" dirty="0">
                <a:latin typeface="Symbol"/>
                <a:cs typeface="Symbol"/>
              </a:rPr>
              <a:t></a:t>
            </a:r>
            <a:r>
              <a:rPr sz="1750" spc="35" dirty="0">
                <a:latin typeface="Times New Roman"/>
                <a:cs typeface="Times New Roman"/>
              </a:rPr>
              <a:t>1</a:t>
            </a:r>
            <a:r>
              <a:rPr sz="1750" dirty="0">
                <a:latin typeface="Times New Roman"/>
                <a:cs typeface="Times New Roman"/>
              </a:rPr>
              <a:t>	3</a:t>
            </a:r>
            <a:r>
              <a:rPr sz="1750" i="1" dirty="0">
                <a:latin typeface="Times New Roman"/>
                <a:cs typeface="Times New Roman"/>
              </a:rPr>
              <a:t>x</a:t>
            </a:r>
            <a:r>
              <a:rPr sz="1750" i="1" spc="-85" dirty="0">
                <a:latin typeface="Times New Roman"/>
                <a:cs typeface="Times New Roman"/>
              </a:rPr>
              <a:t> </a:t>
            </a:r>
            <a:r>
              <a:rPr sz="1750" spc="35" dirty="0">
                <a:latin typeface="Symbol"/>
                <a:cs typeface="Symbol"/>
              </a:rPr>
              <a:t></a:t>
            </a:r>
            <a:r>
              <a:rPr sz="1750" spc="35" dirty="0">
                <a:latin typeface="Times New Roman"/>
                <a:cs typeface="Times New Roman"/>
              </a:rPr>
              <a:t>1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21774" y="2988207"/>
            <a:ext cx="151765" cy="2952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750" spc="-50" dirty="0">
                <a:latin typeface="Symbol"/>
                <a:cs typeface="Symbol"/>
              </a:rPr>
              <a:t>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73522" y="2988208"/>
            <a:ext cx="151765" cy="2952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750" spc="-50" dirty="0">
                <a:latin typeface="Symbol"/>
                <a:cs typeface="Symbol"/>
              </a:rPr>
              <a:t>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09669" y="2988208"/>
            <a:ext cx="151765" cy="2952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750" spc="-50" dirty="0">
                <a:latin typeface="Symbol"/>
                <a:cs typeface="Symbol"/>
              </a:rPr>
              <a:t>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08393" y="3091807"/>
            <a:ext cx="401066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0800">
              <a:spcBef>
                <a:spcPts val="130"/>
              </a:spcBef>
              <a:tabLst>
                <a:tab pos="1110615" algn="l"/>
                <a:tab pos="2562225" algn="l"/>
                <a:tab pos="3388360" algn="l"/>
              </a:tabLst>
            </a:pPr>
            <a:r>
              <a:rPr sz="1750" i="1" dirty="0">
                <a:latin typeface="Times New Roman"/>
                <a:cs typeface="Times New Roman"/>
              </a:rPr>
              <a:t>x</a:t>
            </a:r>
            <a:r>
              <a:rPr sz="1500" baseline="44444" dirty="0">
                <a:latin typeface="Times New Roman"/>
                <a:cs typeface="Times New Roman"/>
              </a:rPr>
              <a:t>2</a:t>
            </a:r>
            <a:r>
              <a:rPr sz="1500" spc="382" baseline="44444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</a:t>
            </a:r>
            <a:r>
              <a:rPr sz="1750" spc="-50" dirty="0">
                <a:latin typeface="Times New Roman"/>
                <a:cs typeface="Times New Roman"/>
              </a:rPr>
              <a:t> </a:t>
            </a:r>
            <a:r>
              <a:rPr sz="1750" i="1" dirty="0">
                <a:latin typeface="Times New Roman"/>
                <a:cs typeface="Times New Roman"/>
              </a:rPr>
              <a:t>x</a:t>
            </a:r>
            <a:r>
              <a:rPr sz="1750" i="1" spc="-114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</a:t>
            </a:r>
            <a:r>
              <a:rPr sz="1750" spc="-175" dirty="0">
                <a:latin typeface="Times New Roman"/>
                <a:cs typeface="Times New Roman"/>
              </a:rPr>
              <a:t> </a:t>
            </a:r>
            <a:r>
              <a:rPr sz="1750" spc="-50" dirty="0">
                <a:latin typeface="Times New Roman"/>
                <a:cs typeface="Times New Roman"/>
              </a:rPr>
              <a:t>6</a:t>
            </a:r>
            <a:r>
              <a:rPr sz="1750" dirty="0">
                <a:latin typeface="Times New Roman"/>
                <a:cs typeface="Times New Roman"/>
              </a:rPr>
              <a:t>	</a:t>
            </a:r>
            <a:r>
              <a:rPr sz="3450" spc="-277" baseline="-3623" dirty="0">
                <a:latin typeface="Symbol"/>
                <a:cs typeface="Symbol"/>
              </a:rPr>
              <a:t></a:t>
            </a:r>
            <a:r>
              <a:rPr sz="3450" spc="-532" baseline="-3623" dirty="0">
                <a:latin typeface="Times New Roman"/>
                <a:cs typeface="Times New Roman"/>
              </a:rPr>
              <a:t> </a:t>
            </a:r>
            <a:r>
              <a:rPr sz="1750" i="1" dirty="0">
                <a:latin typeface="Times New Roman"/>
                <a:cs typeface="Times New Roman"/>
              </a:rPr>
              <a:t>x</a:t>
            </a:r>
            <a:r>
              <a:rPr sz="1750" i="1" spc="-12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</a:t>
            </a:r>
            <a:r>
              <a:rPr sz="1750" spc="-125" dirty="0">
                <a:latin typeface="Times New Roman"/>
                <a:cs typeface="Times New Roman"/>
              </a:rPr>
              <a:t> </a:t>
            </a:r>
            <a:r>
              <a:rPr sz="1750" spc="-50" dirty="0">
                <a:latin typeface="Times New Roman"/>
                <a:cs typeface="Times New Roman"/>
              </a:rPr>
              <a:t>2</a:t>
            </a:r>
            <a:r>
              <a:rPr sz="3450" spc="-75" baseline="-3623" dirty="0">
                <a:latin typeface="Symbol"/>
                <a:cs typeface="Symbol"/>
              </a:rPr>
              <a:t></a:t>
            </a:r>
            <a:r>
              <a:rPr sz="3450" spc="-532" baseline="-3623" dirty="0">
                <a:latin typeface="Times New Roman"/>
                <a:cs typeface="Times New Roman"/>
              </a:rPr>
              <a:t> </a:t>
            </a:r>
            <a:r>
              <a:rPr sz="1750" i="1" dirty="0">
                <a:latin typeface="Times New Roman"/>
                <a:cs typeface="Times New Roman"/>
              </a:rPr>
              <a:t>x</a:t>
            </a:r>
            <a:r>
              <a:rPr sz="1750" i="1" spc="-13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</a:t>
            </a:r>
            <a:r>
              <a:rPr sz="1750" spc="-210" dirty="0">
                <a:latin typeface="Times New Roman"/>
                <a:cs typeface="Times New Roman"/>
              </a:rPr>
              <a:t> </a:t>
            </a:r>
            <a:r>
              <a:rPr sz="1750" spc="-25" dirty="0">
                <a:latin typeface="Times New Roman"/>
                <a:cs typeface="Times New Roman"/>
              </a:rPr>
              <a:t>3</a:t>
            </a:r>
            <a:r>
              <a:rPr sz="3450" spc="-37" baseline="-3623" dirty="0">
                <a:latin typeface="Symbol"/>
                <a:cs typeface="Symbol"/>
              </a:rPr>
              <a:t></a:t>
            </a:r>
            <a:r>
              <a:rPr sz="3450" baseline="-3623" dirty="0">
                <a:latin typeface="Times New Roman"/>
                <a:cs typeface="Times New Roman"/>
              </a:rPr>
              <a:t>	</a:t>
            </a:r>
            <a:r>
              <a:rPr sz="3450" spc="-277" baseline="-3623" dirty="0">
                <a:latin typeface="Symbol"/>
                <a:cs typeface="Symbol"/>
              </a:rPr>
              <a:t></a:t>
            </a:r>
            <a:r>
              <a:rPr sz="3450" spc="-540" baseline="-3623" dirty="0">
                <a:latin typeface="Times New Roman"/>
                <a:cs typeface="Times New Roman"/>
              </a:rPr>
              <a:t> </a:t>
            </a:r>
            <a:r>
              <a:rPr sz="1750" i="1" dirty="0">
                <a:latin typeface="Times New Roman"/>
                <a:cs typeface="Times New Roman"/>
              </a:rPr>
              <a:t>x</a:t>
            </a:r>
            <a:r>
              <a:rPr sz="1750" i="1" spc="-13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</a:t>
            </a:r>
            <a:r>
              <a:rPr sz="1750" spc="-125" dirty="0">
                <a:latin typeface="Times New Roman"/>
                <a:cs typeface="Times New Roman"/>
              </a:rPr>
              <a:t> </a:t>
            </a:r>
            <a:r>
              <a:rPr sz="1750" spc="-25" dirty="0">
                <a:latin typeface="Times New Roman"/>
                <a:cs typeface="Times New Roman"/>
              </a:rPr>
              <a:t>2</a:t>
            </a:r>
            <a:r>
              <a:rPr sz="3450" spc="-37" baseline="-3623" dirty="0">
                <a:latin typeface="Symbol"/>
                <a:cs typeface="Symbol"/>
              </a:rPr>
              <a:t></a:t>
            </a:r>
            <a:r>
              <a:rPr sz="3450" baseline="-3623" dirty="0">
                <a:latin typeface="Times New Roman"/>
                <a:cs typeface="Times New Roman"/>
              </a:rPr>
              <a:t>	</a:t>
            </a:r>
            <a:r>
              <a:rPr sz="3450" baseline="-3623" dirty="0">
                <a:latin typeface="Symbol"/>
                <a:cs typeface="Symbol"/>
              </a:rPr>
              <a:t></a:t>
            </a:r>
            <a:r>
              <a:rPr sz="1750" i="1" dirty="0">
                <a:latin typeface="Times New Roman"/>
                <a:cs typeface="Times New Roman"/>
              </a:rPr>
              <a:t>x</a:t>
            </a:r>
            <a:r>
              <a:rPr sz="1750" i="1" spc="-12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</a:t>
            </a:r>
            <a:r>
              <a:rPr sz="1750" spc="-200" dirty="0">
                <a:latin typeface="Times New Roman"/>
                <a:cs typeface="Times New Roman"/>
              </a:rPr>
              <a:t> </a:t>
            </a:r>
            <a:r>
              <a:rPr sz="1750" spc="-25" dirty="0">
                <a:latin typeface="Times New Roman"/>
                <a:cs typeface="Times New Roman"/>
              </a:rPr>
              <a:t>3</a:t>
            </a:r>
            <a:r>
              <a:rPr sz="3450" spc="-37" baseline="-3623" dirty="0">
                <a:latin typeface="Symbol"/>
                <a:cs typeface="Symbol"/>
              </a:rPr>
              <a:t></a:t>
            </a:r>
            <a:endParaRPr sz="3450" baseline="-3623">
              <a:latin typeface="Symbol"/>
              <a:cs typeface="Symbo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133713" y="4074126"/>
            <a:ext cx="842010" cy="0"/>
          </a:xfrm>
          <a:custGeom>
            <a:avLst/>
            <a:gdLst/>
            <a:ahLst/>
            <a:cxnLst/>
            <a:rect l="l" t="t" r="r" b="b"/>
            <a:pathLst>
              <a:path w="842010">
                <a:moveTo>
                  <a:pt x="0" y="0"/>
                </a:moveTo>
                <a:lnTo>
                  <a:pt x="841761" y="0"/>
                </a:lnTo>
              </a:path>
            </a:pathLst>
          </a:custGeom>
          <a:ln w="9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11062" y="4074126"/>
            <a:ext cx="1216660" cy="0"/>
          </a:xfrm>
          <a:custGeom>
            <a:avLst/>
            <a:gdLst/>
            <a:ahLst/>
            <a:cxnLst/>
            <a:rect l="l" t="t" r="r" b="b"/>
            <a:pathLst>
              <a:path w="1216660">
                <a:moveTo>
                  <a:pt x="0" y="0"/>
                </a:moveTo>
                <a:lnTo>
                  <a:pt x="1216320" y="0"/>
                </a:lnTo>
              </a:path>
            </a:pathLst>
          </a:custGeom>
          <a:ln w="9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4658280" y="3814638"/>
            <a:ext cx="1432560" cy="264795"/>
            <a:chOff x="3134280" y="3814637"/>
            <a:chExt cx="1432560" cy="264795"/>
          </a:xfrm>
        </p:grpSpPr>
        <p:sp>
          <p:nvSpPr>
            <p:cNvPr id="20" name="object 20"/>
            <p:cNvSpPr/>
            <p:nvPr/>
          </p:nvSpPr>
          <p:spPr>
            <a:xfrm>
              <a:off x="3408106" y="3817177"/>
              <a:ext cx="71120" cy="224790"/>
            </a:xfrm>
            <a:custGeom>
              <a:avLst/>
              <a:gdLst/>
              <a:ahLst/>
              <a:cxnLst/>
              <a:rect l="l" t="t" r="r" b="b"/>
              <a:pathLst>
                <a:path w="71120" h="224789">
                  <a:moveTo>
                    <a:pt x="71048" y="0"/>
                  </a:moveTo>
                  <a:lnTo>
                    <a:pt x="0" y="224283"/>
                  </a:lnTo>
                </a:path>
              </a:pathLst>
            </a:custGeom>
            <a:ln w="44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39043" y="4074126"/>
              <a:ext cx="615315" cy="0"/>
            </a:xfrm>
            <a:custGeom>
              <a:avLst/>
              <a:gdLst/>
              <a:ahLst/>
              <a:cxnLst/>
              <a:rect l="l" t="t" r="r" b="b"/>
              <a:pathLst>
                <a:path w="615314">
                  <a:moveTo>
                    <a:pt x="0" y="0"/>
                  </a:moveTo>
                  <a:lnTo>
                    <a:pt x="614711" y="0"/>
                  </a:lnTo>
                </a:path>
              </a:pathLst>
            </a:custGeom>
            <a:ln w="9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218617" y="3817177"/>
              <a:ext cx="71120" cy="224790"/>
            </a:xfrm>
            <a:custGeom>
              <a:avLst/>
              <a:gdLst/>
              <a:ahLst/>
              <a:cxnLst/>
              <a:rect l="l" t="t" r="r" b="b"/>
              <a:pathLst>
                <a:path w="71120" h="224789">
                  <a:moveTo>
                    <a:pt x="71048" y="0"/>
                  </a:moveTo>
                  <a:lnTo>
                    <a:pt x="0" y="224283"/>
                  </a:lnTo>
                </a:path>
              </a:pathLst>
            </a:custGeom>
            <a:ln w="44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65056" y="4074126"/>
              <a:ext cx="596900" cy="0"/>
            </a:xfrm>
            <a:custGeom>
              <a:avLst/>
              <a:gdLst/>
              <a:ahLst/>
              <a:cxnLst/>
              <a:rect l="l" t="t" r="r" b="b"/>
              <a:pathLst>
                <a:path w="596900">
                  <a:moveTo>
                    <a:pt x="0" y="0"/>
                  </a:moveTo>
                  <a:lnTo>
                    <a:pt x="596810" y="0"/>
                  </a:lnTo>
                </a:path>
              </a:pathLst>
            </a:custGeom>
            <a:ln w="9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810588" y="3751667"/>
            <a:ext cx="1138555" cy="2952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  <a:tabLst>
                <a:tab pos="828675" algn="l"/>
              </a:tabLst>
            </a:pPr>
            <a:r>
              <a:rPr sz="1750" dirty="0">
                <a:latin typeface="Times New Roman"/>
                <a:cs typeface="Times New Roman"/>
              </a:rPr>
              <a:t>7</a:t>
            </a:r>
            <a:r>
              <a:rPr sz="1750" spc="160" dirty="0">
                <a:latin typeface="Times New Roman"/>
                <a:cs typeface="Times New Roman"/>
              </a:rPr>
              <a:t> </a:t>
            </a:r>
            <a:r>
              <a:rPr sz="1750" spc="-50" dirty="0">
                <a:latin typeface="Times New Roman"/>
                <a:cs typeface="Times New Roman"/>
              </a:rPr>
              <a:t>5</a:t>
            </a:r>
            <a:r>
              <a:rPr sz="1750" dirty="0">
                <a:latin typeface="Times New Roman"/>
                <a:cs typeface="Times New Roman"/>
              </a:rPr>
              <a:t>	8</a:t>
            </a:r>
            <a:r>
              <a:rPr sz="1750" spc="105" dirty="0">
                <a:latin typeface="Times New Roman"/>
                <a:cs typeface="Times New Roman"/>
              </a:rPr>
              <a:t> </a:t>
            </a:r>
            <a:r>
              <a:rPr sz="1750" spc="-50" dirty="0">
                <a:latin typeface="Times New Roman"/>
                <a:cs typeface="Times New Roman"/>
              </a:rPr>
              <a:t>5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99381" y="3751667"/>
            <a:ext cx="1796414" cy="2952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  <a:tabLst>
                <a:tab pos="1276350" algn="l"/>
              </a:tabLst>
            </a:pPr>
            <a:r>
              <a:rPr sz="1750" dirty="0">
                <a:latin typeface="Times New Roman"/>
                <a:cs typeface="Times New Roman"/>
              </a:rPr>
              <a:t>3</a:t>
            </a:r>
            <a:r>
              <a:rPr sz="1750" i="1" dirty="0">
                <a:latin typeface="Times New Roman"/>
                <a:cs typeface="Times New Roman"/>
              </a:rPr>
              <a:t>x</a:t>
            </a:r>
            <a:r>
              <a:rPr sz="1750" i="1" spc="-95" dirty="0">
                <a:latin typeface="Times New Roman"/>
                <a:cs typeface="Times New Roman"/>
              </a:rPr>
              <a:t> </a:t>
            </a:r>
            <a:r>
              <a:rPr sz="1750" spc="35" dirty="0">
                <a:latin typeface="Symbol"/>
                <a:cs typeface="Symbol"/>
              </a:rPr>
              <a:t></a:t>
            </a:r>
            <a:r>
              <a:rPr sz="1750" spc="35" dirty="0">
                <a:latin typeface="Times New Roman"/>
                <a:cs typeface="Times New Roman"/>
              </a:rPr>
              <a:t>1</a:t>
            </a:r>
            <a:r>
              <a:rPr sz="1750" dirty="0">
                <a:latin typeface="Times New Roman"/>
                <a:cs typeface="Times New Roman"/>
              </a:rPr>
              <a:t>	3</a:t>
            </a:r>
            <a:r>
              <a:rPr sz="1750" i="1" dirty="0">
                <a:latin typeface="Times New Roman"/>
                <a:cs typeface="Times New Roman"/>
              </a:rPr>
              <a:t>x</a:t>
            </a:r>
            <a:r>
              <a:rPr sz="1750" i="1" spc="-90" dirty="0">
                <a:latin typeface="Times New Roman"/>
                <a:cs typeface="Times New Roman"/>
              </a:rPr>
              <a:t> </a:t>
            </a:r>
            <a:r>
              <a:rPr sz="1750" spc="25" dirty="0">
                <a:latin typeface="Symbol"/>
                <a:cs typeface="Symbol"/>
              </a:rPr>
              <a:t></a:t>
            </a:r>
            <a:r>
              <a:rPr sz="1750" spc="25" dirty="0">
                <a:latin typeface="Times New Roman"/>
                <a:cs typeface="Times New Roman"/>
              </a:rPr>
              <a:t>1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21773" y="3893209"/>
            <a:ext cx="2439670" cy="2952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  <a:tabLst>
                <a:tab pos="1464310" algn="l"/>
                <a:tab pos="2299970" algn="l"/>
              </a:tabLst>
            </a:pPr>
            <a:r>
              <a:rPr sz="1750" spc="-50" dirty="0">
                <a:latin typeface="Symbol"/>
                <a:cs typeface="Symbol"/>
              </a:rPr>
              <a:t></a:t>
            </a:r>
            <a:r>
              <a:rPr sz="1750" dirty="0">
                <a:latin typeface="Times New Roman"/>
                <a:cs typeface="Times New Roman"/>
              </a:rPr>
              <a:t>	</a:t>
            </a:r>
            <a:r>
              <a:rPr sz="1750" spc="-50" dirty="0">
                <a:latin typeface="Symbol"/>
                <a:cs typeface="Symbol"/>
              </a:rPr>
              <a:t></a:t>
            </a:r>
            <a:r>
              <a:rPr sz="1750" dirty="0">
                <a:latin typeface="Times New Roman"/>
                <a:cs typeface="Times New Roman"/>
              </a:rPr>
              <a:t>	</a:t>
            </a:r>
            <a:r>
              <a:rPr sz="1750" spc="-50" dirty="0">
                <a:latin typeface="Symbol"/>
                <a:cs typeface="Symbol"/>
              </a:rPr>
              <a:t>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08393" y="3996811"/>
            <a:ext cx="401066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0800">
              <a:spcBef>
                <a:spcPts val="130"/>
              </a:spcBef>
              <a:tabLst>
                <a:tab pos="1110615" algn="l"/>
                <a:tab pos="2562225" algn="l"/>
                <a:tab pos="3388360" algn="l"/>
              </a:tabLst>
            </a:pPr>
            <a:r>
              <a:rPr sz="1750" i="1" dirty="0">
                <a:latin typeface="Times New Roman"/>
                <a:cs typeface="Times New Roman"/>
              </a:rPr>
              <a:t>x</a:t>
            </a:r>
            <a:r>
              <a:rPr sz="1500" baseline="44444" dirty="0">
                <a:latin typeface="Times New Roman"/>
                <a:cs typeface="Times New Roman"/>
              </a:rPr>
              <a:t>2</a:t>
            </a:r>
            <a:r>
              <a:rPr sz="1500" spc="382" baseline="44444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</a:t>
            </a:r>
            <a:r>
              <a:rPr sz="1750" spc="-50" dirty="0">
                <a:latin typeface="Times New Roman"/>
                <a:cs typeface="Times New Roman"/>
              </a:rPr>
              <a:t> </a:t>
            </a:r>
            <a:r>
              <a:rPr sz="1750" i="1" dirty="0">
                <a:latin typeface="Times New Roman"/>
                <a:cs typeface="Times New Roman"/>
              </a:rPr>
              <a:t>x</a:t>
            </a:r>
            <a:r>
              <a:rPr sz="1750" i="1" spc="-114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</a:t>
            </a:r>
            <a:r>
              <a:rPr sz="1750" spc="-175" dirty="0">
                <a:latin typeface="Times New Roman"/>
                <a:cs typeface="Times New Roman"/>
              </a:rPr>
              <a:t> </a:t>
            </a:r>
            <a:r>
              <a:rPr sz="1750" spc="-50" dirty="0">
                <a:latin typeface="Times New Roman"/>
                <a:cs typeface="Times New Roman"/>
              </a:rPr>
              <a:t>6</a:t>
            </a:r>
            <a:r>
              <a:rPr sz="1750" dirty="0">
                <a:latin typeface="Times New Roman"/>
                <a:cs typeface="Times New Roman"/>
              </a:rPr>
              <a:t>	</a:t>
            </a:r>
            <a:r>
              <a:rPr sz="3450" spc="-277" baseline="-3623" dirty="0">
                <a:latin typeface="Symbol"/>
                <a:cs typeface="Symbol"/>
              </a:rPr>
              <a:t></a:t>
            </a:r>
            <a:r>
              <a:rPr sz="3450" spc="-532" baseline="-3623" dirty="0">
                <a:latin typeface="Times New Roman"/>
                <a:cs typeface="Times New Roman"/>
              </a:rPr>
              <a:t> </a:t>
            </a:r>
            <a:r>
              <a:rPr sz="1750" i="1" dirty="0">
                <a:latin typeface="Times New Roman"/>
                <a:cs typeface="Times New Roman"/>
              </a:rPr>
              <a:t>x</a:t>
            </a:r>
            <a:r>
              <a:rPr sz="1750" i="1" spc="-12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</a:t>
            </a:r>
            <a:r>
              <a:rPr sz="1750" spc="-125" dirty="0">
                <a:latin typeface="Times New Roman"/>
                <a:cs typeface="Times New Roman"/>
              </a:rPr>
              <a:t> </a:t>
            </a:r>
            <a:r>
              <a:rPr sz="1750" spc="-50" dirty="0">
                <a:latin typeface="Times New Roman"/>
                <a:cs typeface="Times New Roman"/>
              </a:rPr>
              <a:t>2</a:t>
            </a:r>
            <a:r>
              <a:rPr sz="3450" spc="-75" baseline="-3623" dirty="0">
                <a:latin typeface="Symbol"/>
                <a:cs typeface="Symbol"/>
              </a:rPr>
              <a:t></a:t>
            </a:r>
            <a:r>
              <a:rPr sz="3450" spc="-532" baseline="-3623" dirty="0">
                <a:latin typeface="Times New Roman"/>
                <a:cs typeface="Times New Roman"/>
              </a:rPr>
              <a:t> </a:t>
            </a:r>
            <a:r>
              <a:rPr sz="1750" i="1" dirty="0">
                <a:latin typeface="Times New Roman"/>
                <a:cs typeface="Times New Roman"/>
              </a:rPr>
              <a:t>x</a:t>
            </a:r>
            <a:r>
              <a:rPr sz="1750" i="1" spc="-13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</a:t>
            </a:r>
            <a:r>
              <a:rPr sz="1750" spc="-210" dirty="0">
                <a:latin typeface="Times New Roman"/>
                <a:cs typeface="Times New Roman"/>
              </a:rPr>
              <a:t> </a:t>
            </a:r>
            <a:r>
              <a:rPr sz="1750" spc="-25" dirty="0">
                <a:latin typeface="Times New Roman"/>
                <a:cs typeface="Times New Roman"/>
              </a:rPr>
              <a:t>3</a:t>
            </a:r>
            <a:r>
              <a:rPr sz="3450" spc="-37" baseline="-3623" dirty="0">
                <a:latin typeface="Symbol"/>
                <a:cs typeface="Symbol"/>
              </a:rPr>
              <a:t></a:t>
            </a:r>
            <a:r>
              <a:rPr sz="3450" baseline="-3623" dirty="0">
                <a:latin typeface="Times New Roman"/>
                <a:cs typeface="Times New Roman"/>
              </a:rPr>
              <a:t>	</a:t>
            </a:r>
            <a:r>
              <a:rPr sz="3450" spc="-277" baseline="-3623" dirty="0">
                <a:latin typeface="Symbol"/>
                <a:cs typeface="Symbol"/>
              </a:rPr>
              <a:t></a:t>
            </a:r>
            <a:r>
              <a:rPr sz="3450" spc="-540" baseline="-3623" dirty="0">
                <a:latin typeface="Times New Roman"/>
                <a:cs typeface="Times New Roman"/>
              </a:rPr>
              <a:t> </a:t>
            </a:r>
            <a:r>
              <a:rPr sz="1750" i="1" dirty="0">
                <a:latin typeface="Times New Roman"/>
                <a:cs typeface="Times New Roman"/>
              </a:rPr>
              <a:t>x</a:t>
            </a:r>
            <a:r>
              <a:rPr sz="1750" i="1" spc="-13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</a:t>
            </a:r>
            <a:r>
              <a:rPr sz="1750" spc="-125" dirty="0">
                <a:latin typeface="Times New Roman"/>
                <a:cs typeface="Times New Roman"/>
              </a:rPr>
              <a:t> </a:t>
            </a:r>
            <a:r>
              <a:rPr sz="1750" spc="-25" dirty="0">
                <a:latin typeface="Times New Roman"/>
                <a:cs typeface="Times New Roman"/>
              </a:rPr>
              <a:t>2</a:t>
            </a:r>
            <a:r>
              <a:rPr sz="3450" spc="-37" baseline="-3623" dirty="0">
                <a:latin typeface="Symbol"/>
                <a:cs typeface="Symbol"/>
              </a:rPr>
              <a:t></a:t>
            </a:r>
            <a:r>
              <a:rPr sz="3450" baseline="-3623" dirty="0">
                <a:latin typeface="Times New Roman"/>
                <a:cs typeface="Times New Roman"/>
              </a:rPr>
              <a:t>	</a:t>
            </a:r>
            <a:r>
              <a:rPr sz="3450" baseline="-3623" dirty="0">
                <a:latin typeface="Symbol"/>
                <a:cs typeface="Symbol"/>
              </a:rPr>
              <a:t></a:t>
            </a:r>
            <a:r>
              <a:rPr sz="1750" i="1" dirty="0">
                <a:latin typeface="Times New Roman"/>
                <a:cs typeface="Times New Roman"/>
              </a:rPr>
              <a:t>x</a:t>
            </a:r>
            <a:r>
              <a:rPr sz="1750" i="1" spc="-12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</a:t>
            </a:r>
            <a:r>
              <a:rPr sz="1750" spc="-200" dirty="0">
                <a:latin typeface="Times New Roman"/>
                <a:cs typeface="Times New Roman"/>
              </a:rPr>
              <a:t> </a:t>
            </a:r>
            <a:r>
              <a:rPr sz="1750" spc="-25" dirty="0">
                <a:latin typeface="Times New Roman"/>
                <a:cs typeface="Times New Roman"/>
              </a:rPr>
              <a:t>3</a:t>
            </a:r>
            <a:r>
              <a:rPr sz="3450" spc="-37" baseline="-3623" dirty="0">
                <a:latin typeface="Symbol"/>
                <a:cs typeface="Symbol"/>
              </a:rPr>
              <a:t></a:t>
            </a:r>
            <a:endParaRPr sz="3450" baseline="-3623">
              <a:latin typeface="Symbol"/>
              <a:cs typeface="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82800" y="4770859"/>
            <a:ext cx="4597400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750" dirty="0">
                <a:latin typeface="Times New Roman"/>
                <a:cs typeface="Times New Roman"/>
              </a:rPr>
              <a:t>Atau</a:t>
            </a:r>
            <a:r>
              <a:rPr sz="1750" spc="-6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dapat</a:t>
            </a:r>
            <a:r>
              <a:rPr sz="1750" spc="-6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digunakan</a:t>
            </a:r>
            <a:r>
              <a:rPr sz="1750" spc="-6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persamaan</a:t>
            </a:r>
            <a:r>
              <a:rPr sz="1750" spc="-6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simultan</a:t>
            </a:r>
            <a:r>
              <a:rPr sz="1750" spc="-6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berikut</a:t>
            </a:r>
            <a:r>
              <a:rPr sz="1750" spc="-45" dirty="0">
                <a:latin typeface="Times New Roman"/>
                <a:cs typeface="Times New Roman"/>
              </a:rPr>
              <a:t> </a:t>
            </a:r>
            <a:r>
              <a:rPr sz="1750" spc="-50" dirty="0">
                <a:latin typeface="Times New Roman"/>
                <a:cs typeface="Times New Roman"/>
              </a:rPr>
              <a:t>: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10622" y="5139382"/>
            <a:ext cx="2748915" cy="118745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>
              <a:spcBef>
                <a:spcPts val="905"/>
              </a:spcBef>
            </a:pPr>
            <a:r>
              <a:rPr sz="1750" dirty="0">
                <a:latin typeface="Times New Roman"/>
                <a:cs typeface="Times New Roman"/>
              </a:rPr>
              <a:t>3</a:t>
            </a:r>
            <a:r>
              <a:rPr sz="1750" i="1" dirty="0">
                <a:latin typeface="Times New Roman"/>
                <a:cs typeface="Times New Roman"/>
              </a:rPr>
              <a:t>x</a:t>
            </a:r>
            <a:r>
              <a:rPr sz="1750" i="1" spc="-114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</a:t>
            </a:r>
            <a:r>
              <a:rPr sz="1750" dirty="0">
                <a:latin typeface="Times New Roman"/>
                <a:cs typeface="Times New Roman"/>
              </a:rPr>
              <a:t>1</a:t>
            </a:r>
            <a:r>
              <a:rPr sz="1750" spc="-18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</a:t>
            </a:r>
            <a:r>
              <a:rPr sz="1750" spc="125" dirty="0">
                <a:latin typeface="Times New Roman"/>
                <a:cs typeface="Times New Roman"/>
              </a:rPr>
              <a:t> </a:t>
            </a:r>
            <a:r>
              <a:rPr sz="1750" i="1" spc="-40" dirty="0">
                <a:latin typeface="Times New Roman"/>
                <a:cs typeface="Times New Roman"/>
              </a:rPr>
              <a:t>A</a:t>
            </a:r>
            <a:r>
              <a:rPr sz="3450" spc="-60" baseline="-3623" dirty="0">
                <a:latin typeface="Symbol"/>
                <a:cs typeface="Symbol"/>
              </a:rPr>
              <a:t></a:t>
            </a:r>
            <a:r>
              <a:rPr sz="3450" spc="-517" baseline="-3623" dirty="0">
                <a:latin typeface="Times New Roman"/>
                <a:cs typeface="Times New Roman"/>
              </a:rPr>
              <a:t> </a:t>
            </a:r>
            <a:r>
              <a:rPr sz="1750" i="1" dirty="0">
                <a:latin typeface="Times New Roman"/>
                <a:cs typeface="Times New Roman"/>
              </a:rPr>
              <a:t>x</a:t>
            </a:r>
            <a:r>
              <a:rPr sz="1750" i="1" spc="-110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Symbol"/>
                <a:cs typeface="Symbol"/>
              </a:rPr>
              <a:t></a:t>
            </a:r>
            <a:r>
              <a:rPr sz="1750" spc="-185" dirty="0">
                <a:latin typeface="Times New Roman"/>
                <a:cs typeface="Times New Roman"/>
              </a:rPr>
              <a:t> </a:t>
            </a:r>
            <a:r>
              <a:rPr sz="1750" spc="-90" dirty="0">
                <a:latin typeface="Times New Roman"/>
                <a:cs typeface="Times New Roman"/>
              </a:rPr>
              <a:t>3</a:t>
            </a:r>
            <a:r>
              <a:rPr sz="3450" spc="-135" baseline="-3623" dirty="0">
                <a:latin typeface="Symbol"/>
                <a:cs typeface="Symbol"/>
              </a:rPr>
              <a:t></a:t>
            </a:r>
            <a:r>
              <a:rPr sz="3450" spc="-442" baseline="-3623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</a:t>
            </a:r>
            <a:r>
              <a:rPr sz="1750" spc="-50" dirty="0">
                <a:latin typeface="Times New Roman"/>
                <a:cs typeface="Times New Roman"/>
              </a:rPr>
              <a:t> </a:t>
            </a:r>
            <a:r>
              <a:rPr sz="1750" i="1" spc="-20" dirty="0">
                <a:latin typeface="Times New Roman"/>
                <a:cs typeface="Times New Roman"/>
              </a:rPr>
              <a:t>B</a:t>
            </a:r>
            <a:r>
              <a:rPr sz="1750" i="1" spc="-204" dirty="0">
                <a:latin typeface="Times New Roman"/>
                <a:cs typeface="Times New Roman"/>
              </a:rPr>
              <a:t> </a:t>
            </a:r>
            <a:r>
              <a:rPr sz="3450" spc="-300" baseline="-3623" dirty="0">
                <a:latin typeface="Symbol"/>
                <a:cs typeface="Symbol"/>
              </a:rPr>
              <a:t></a:t>
            </a:r>
            <a:r>
              <a:rPr sz="3450" spc="-532" baseline="-3623" dirty="0">
                <a:latin typeface="Times New Roman"/>
                <a:cs typeface="Times New Roman"/>
              </a:rPr>
              <a:t> </a:t>
            </a:r>
            <a:r>
              <a:rPr sz="1750" i="1" dirty="0">
                <a:latin typeface="Times New Roman"/>
                <a:cs typeface="Times New Roman"/>
              </a:rPr>
              <a:t>x</a:t>
            </a:r>
            <a:r>
              <a:rPr sz="1750" i="1" spc="-100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Symbol"/>
                <a:cs typeface="Symbol"/>
              </a:rPr>
              <a:t></a:t>
            </a:r>
            <a:r>
              <a:rPr sz="1750" spc="-100" dirty="0">
                <a:latin typeface="Times New Roman"/>
                <a:cs typeface="Times New Roman"/>
              </a:rPr>
              <a:t> </a:t>
            </a:r>
            <a:r>
              <a:rPr sz="1750" spc="-25" dirty="0">
                <a:latin typeface="Times New Roman"/>
                <a:cs typeface="Times New Roman"/>
              </a:rPr>
              <a:t>2</a:t>
            </a:r>
            <a:r>
              <a:rPr sz="3450" spc="-37" baseline="-3623" dirty="0">
                <a:latin typeface="Symbol"/>
                <a:cs typeface="Symbol"/>
              </a:rPr>
              <a:t></a:t>
            </a:r>
            <a:endParaRPr sz="3450" baseline="-3623">
              <a:latin typeface="Symbol"/>
              <a:cs typeface="Symbol"/>
            </a:endParaRPr>
          </a:p>
          <a:p>
            <a:pPr marL="12700">
              <a:spcBef>
                <a:spcPts val="605"/>
              </a:spcBef>
            </a:pPr>
            <a:r>
              <a:rPr sz="1750" dirty="0">
                <a:latin typeface="Times New Roman"/>
                <a:cs typeface="Times New Roman"/>
              </a:rPr>
              <a:t>3</a:t>
            </a:r>
            <a:r>
              <a:rPr sz="1750" i="1" dirty="0">
                <a:latin typeface="Times New Roman"/>
                <a:cs typeface="Times New Roman"/>
              </a:rPr>
              <a:t>x</a:t>
            </a:r>
            <a:r>
              <a:rPr sz="1750" i="1" spc="-10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</a:t>
            </a:r>
            <a:r>
              <a:rPr sz="1750" dirty="0">
                <a:latin typeface="Times New Roman"/>
                <a:cs typeface="Times New Roman"/>
              </a:rPr>
              <a:t>1</a:t>
            </a:r>
            <a:r>
              <a:rPr sz="1750" spc="-18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</a:t>
            </a:r>
            <a:r>
              <a:rPr sz="1750" spc="135" dirty="0">
                <a:latin typeface="Times New Roman"/>
                <a:cs typeface="Times New Roman"/>
              </a:rPr>
              <a:t> </a:t>
            </a:r>
            <a:r>
              <a:rPr sz="1750" i="1" spc="-10" dirty="0">
                <a:latin typeface="Times New Roman"/>
                <a:cs typeface="Times New Roman"/>
              </a:rPr>
              <a:t>Ax</a:t>
            </a:r>
            <a:r>
              <a:rPr sz="1750" i="1" spc="-10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</a:t>
            </a:r>
            <a:r>
              <a:rPr sz="1750" spc="-40" dirty="0">
                <a:latin typeface="Times New Roman"/>
                <a:cs typeface="Times New Roman"/>
              </a:rPr>
              <a:t> </a:t>
            </a:r>
            <a:r>
              <a:rPr sz="1750" i="1" spc="-10" dirty="0">
                <a:latin typeface="Times New Roman"/>
                <a:cs typeface="Times New Roman"/>
              </a:rPr>
              <a:t>Bx</a:t>
            </a:r>
            <a:r>
              <a:rPr sz="1750" i="1" spc="-105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Symbol"/>
                <a:cs typeface="Symbol"/>
              </a:rPr>
              <a:t></a:t>
            </a:r>
            <a:r>
              <a:rPr sz="1750" spc="-17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3</a:t>
            </a:r>
            <a:r>
              <a:rPr sz="1750" i="1" dirty="0">
                <a:latin typeface="Times New Roman"/>
                <a:cs typeface="Times New Roman"/>
              </a:rPr>
              <a:t>A</a:t>
            </a:r>
            <a:r>
              <a:rPr sz="1750" i="1" spc="-180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Symbol"/>
                <a:cs typeface="Symbol"/>
              </a:rPr>
              <a:t></a:t>
            </a:r>
            <a:r>
              <a:rPr sz="1750" spc="-90" dirty="0">
                <a:latin typeface="Times New Roman"/>
                <a:cs typeface="Times New Roman"/>
              </a:rPr>
              <a:t> </a:t>
            </a:r>
            <a:r>
              <a:rPr sz="1750" spc="-25" dirty="0">
                <a:latin typeface="Times New Roman"/>
                <a:cs typeface="Times New Roman"/>
              </a:rPr>
              <a:t>2</a:t>
            </a:r>
            <a:r>
              <a:rPr sz="1750" i="1" spc="-25" dirty="0">
                <a:latin typeface="Times New Roman"/>
                <a:cs typeface="Times New Roman"/>
              </a:rPr>
              <a:t>B</a:t>
            </a:r>
            <a:endParaRPr sz="1750">
              <a:latin typeface="Times New Roman"/>
              <a:cs typeface="Times New Roman"/>
            </a:endParaRPr>
          </a:p>
          <a:p>
            <a:pPr marL="12700">
              <a:spcBef>
                <a:spcPts val="114"/>
              </a:spcBef>
            </a:pPr>
            <a:r>
              <a:rPr sz="1750" dirty="0">
                <a:latin typeface="Times New Roman"/>
                <a:cs typeface="Times New Roman"/>
              </a:rPr>
              <a:t>3</a:t>
            </a:r>
            <a:r>
              <a:rPr sz="1750" i="1" dirty="0">
                <a:latin typeface="Times New Roman"/>
                <a:cs typeface="Times New Roman"/>
              </a:rPr>
              <a:t>x</a:t>
            </a:r>
            <a:r>
              <a:rPr sz="1750" i="1" spc="-11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</a:t>
            </a:r>
            <a:r>
              <a:rPr sz="1750" dirty="0">
                <a:latin typeface="Times New Roman"/>
                <a:cs typeface="Times New Roman"/>
              </a:rPr>
              <a:t>1</a:t>
            </a:r>
            <a:r>
              <a:rPr sz="1750" spc="-18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</a:t>
            </a:r>
            <a:r>
              <a:rPr sz="1750" spc="-65" dirty="0">
                <a:latin typeface="Times New Roman"/>
                <a:cs typeface="Times New Roman"/>
              </a:rPr>
              <a:t> </a:t>
            </a:r>
            <a:r>
              <a:rPr sz="3450" spc="-300" baseline="-3623" dirty="0">
                <a:latin typeface="Symbol"/>
                <a:cs typeface="Symbol"/>
              </a:rPr>
              <a:t></a:t>
            </a:r>
            <a:r>
              <a:rPr sz="3450" spc="-419" baseline="-3623" dirty="0">
                <a:latin typeface="Times New Roman"/>
                <a:cs typeface="Times New Roman"/>
              </a:rPr>
              <a:t> </a:t>
            </a:r>
            <a:r>
              <a:rPr sz="1750" i="1" spc="-20" dirty="0">
                <a:latin typeface="Times New Roman"/>
                <a:cs typeface="Times New Roman"/>
              </a:rPr>
              <a:t>A</a:t>
            </a:r>
            <a:r>
              <a:rPr sz="1750" i="1" spc="-18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Symbol"/>
                <a:cs typeface="Symbol"/>
              </a:rPr>
              <a:t></a:t>
            </a:r>
            <a:r>
              <a:rPr sz="1750" spc="-40" dirty="0">
                <a:latin typeface="Times New Roman"/>
                <a:cs typeface="Times New Roman"/>
              </a:rPr>
              <a:t> </a:t>
            </a:r>
            <a:r>
              <a:rPr sz="1750" i="1" spc="-35" dirty="0">
                <a:latin typeface="Times New Roman"/>
                <a:cs typeface="Times New Roman"/>
              </a:rPr>
              <a:t>B</a:t>
            </a:r>
            <a:r>
              <a:rPr sz="3450" spc="-52" baseline="-3623" dirty="0">
                <a:latin typeface="Symbol"/>
                <a:cs typeface="Symbol"/>
              </a:rPr>
              <a:t></a:t>
            </a:r>
            <a:r>
              <a:rPr sz="3450" spc="-390" baseline="-3623" dirty="0">
                <a:latin typeface="Times New Roman"/>
                <a:cs typeface="Times New Roman"/>
              </a:rPr>
              <a:t> </a:t>
            </a:r>
            <a:r>
              <a:rPr sz="1750" i="1" dirty="0">
                <a:latin typeface="Times New Roman"/>
                <a:cs typeface="Times New Roman"/>
              </a:rPr>
              <a:t>x</a:t>
            </a:r>
            <a:r>
              <a:rPr sz="1750" i="1" spc="-100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Symbol"/>
                <a:cs typeface="Symbol"/>
              </a:rPr>
              <a:t></a:t>
            </a:r>
            <a:r>
              <a:rPr sz="1750" spc="-150" dirty="0">
                <a:latin typeface="Times New Roman"/>
                <a:cs typeface="Times New Roman"/>
              </a:rPr>
              <a:t> </a:t>
            </a:r>
            <a:r>
              <a:rPr sz="3450" baseline="-3623" dirty="0">
                <a:latin typeface="Symbol"/>
                <a:cs typeface="Symbol"/>
              </a:rPr>
              <a:t></a:t>
            </a:r>
            <a:r>
              <a:rPr sz="1750" dirty="0">
                <a:latin typeface="Symbol"/>
                <a:cs typeface="Symbol"/>
              </a:rPr>
              <a:t></a:t>
            </a:r>
            <a:r>
              <a:rPr sz="1750" dirty="0">
                <a:latin typeface="Times New Roman"/>
                <a:cs typeface="Times New Roman"/>
              </a:rPr>
              <a:t>3</a:t>
            </a:r>
            <a:r>
              <a:rPr sz="1750" i="1" dirty="0">
                <a:latin typeface="Times New Roman"/>
                <a:cs typeface="Times New Roman"/>
              </a:rPr>
              <a:t>A</a:t>
            </a:r>
            <a:r>
              <a:rPr sz="1750" i="1" spc="-180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Symbol"/>
                <a:cs typeface="Symbol"/>
              </a:rPr>
              <a:t></a:t>
            </a:r>
            <a:r>
              <a:rPr sz="1750" spc="-9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2</a:t>
            </a:r>
            <a:r>
              <a:rPr sz="1750" i="1" dirty="0">
                <a:latin typeface="Times New Roman"/>
                <a:cs typeface="Times New Roman"/>
              </a:rPr>
              <a:t>B</a:t>
            </a:r>
            <a:r>
              <a:rPr sz="1750" i="1" spc="-280" dirty="0">
                <a:latin typeface="Times New Roman"/>
                <a:cs typeface="Times New Roman"/>
              </a:rPr>
              <a:t> </a:t>
            </a:r>
            <a:r>
              <a:rPr sz="3450" spc="-75" baseline="-3623" dirty="0">
                <a:latin typeface="Symbol"/>
                <a:cs typeface="Symbol"/>
              </a:rPr>
              <a:t></a:t>
            </a:r>
            <a:endParaRPr sz="3450" baseline="-3623">
              <a:latin typeface="Symbol"/>
              <a:cs typeface="Symbo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226969" y="5403462"/>
            <a:ext cx="4486275" cy="709295"/>
            <a:chOff x="3702968" y="5403461"/>
            <a:chExt cx="4486275" cy="709295"/>
          </a:xfrm>
        </p:grpSpPr>
        <p:sp>
          <p:nvSpPr>
            <p:cNvPr id="31" name="object 31"/>
            <p:cNvSpPr/>
            <p:nvPr/>
          </p:nvSpPr>
          <p:spPr>
            <a:xfrm>
              <a:off x="4187967" y="5410394"/>
              <a:ext cx="3994150" cy="499745"/>
            </a:xfrm>
            <a:custGeom>
              <a:avLst/>
              <a:gdLst/>
              <a:ahLst/>
              <a:cxnLst/>
              <a:rect l="l" t="t" r="r" b="b"/>
              <a:pathLst>
                <a:path w="3994150" h="499745">
                  <a:moveTo>
                    <a:pt x="2559134" y="451830"/>
                  </a:moveTo>
                  <a:lnTo>
                    <a:pt x="1521892" y="451830"/>
                  </a:lnTo>
                  <a:lnTo>
                    <a:pt x="1558892" y="460330"/>
                  </a:lnTo>
                  <a:lnTo>
                    <a:pt x="1600275" y="468094"/>
                  </a:lnTo>
                  <a:lnTo>
                    <a:pt x="1645615" y="475079"/>
                  </a:lnTo>
                  <a:lnTo>
                    <a:pt x="1694521" y="481247"/>
                  </a:lnTo>
                  <a:lnTo>
                    <a:pt x="1746603" y="486564"/>
                  </a:lnTo>
                  <a:lnTo>
                    <a:pt x="1801470" y="490994"/>
                  </a:lnTo>
                  <a:lnTo>
                    <a:pt x="1858732" y="494502"/>
                  </a:lnTo>
                  <a:lnTo>
                    <a:pt x="1917997" y="497051"/>
                  </a:lnTo>
                  <a:lnTo>
                    <a:pt x="1978876" y="498607"/>
                  </a:lnTo>
                  <a:lnTo>
                    <a:pt x="2040978" y="499134"/>
                  </a:lnTo>
                  <a:lnTo>
                    <a:pt x="2104988" y="498607"/>
                  </a:lnTo>
                  <a:lnTo>
                    <a:pt x="2175192" y="496636"/>
                  </a:lnTo>
                  <a:lnTo>
                    <a:pt x="2239151" y="493612"/>
                  </a:lnTo>
                  <a:lnTo>
                    <a:pt x="2300406" y="489483"/>
                  </a:lnTo>
                  <a:lnTo>
                    <a:pt x="2358501" y="484304"/>
                  </a:lnTo>
                  <a:lnTo>
                    <a:pt x="2412982" y="478133"/>
                  </a:lnTo>
                  <a:lnTo>
                    <a:pt x="2463394" y="471028"/>
                  </a:lnTo>
                  <a:lnTo>
                    <a:pt x="2509283" y="463044"/>
                  </a:lnTo>
                  <a:lnTo>
                    <a:pt x="2550194" y="454241"/>
                  </a:lnTo>
                  <a:lnTo>
                    <a:pt x="2559134" y="451830"/>
                  </a:lnTo>
                  <a:close/>
                </a:path>
                <a:path w="3994150" h="499745">
                  <a:moveTo>
                    <a:pt x="3320432" y="407431"/>
                  </a:moveTo>
                  <a:lnTo>
                    <a:pt x="537985" y="407431"/>
                  </a:lnTo>
                  <a:lnTo>
                    <a:pt x="535677" y="407912"/>
                  </a:lnTo>
                  <a:lnTo>
                    <a:pt x="535834" y="407912"/>
                  </a:lnTo>
                  <a:lnTo>
                    <a:pt x="569796" y="417052"/>
                  </a:lnTo>
                  <a:lnTo>
                    <a:pt x="608125" y="425589"/>
                  </a:lnTo>
                  <a:lnTo>
                    <a:pt x="650254" y="433438"/>
                  </a:lnTo>
                  <a:lnTo>
                    <a:pt x="696059" y="440602"/>
                  </a:lnTo>
                  <a:lnTo>
                    <a:pt x="745168" y="447039"/>
                  </a:lnTo>
                  <a:lnTo>
                    <a:pt x="797268" y="452718"/>
                  </a:lnTo>
                  <a:lnTo>
                    <a:pt x="852051" y="457609"/>
                  </a:lnTo>
                  <a:lnTo>
                    <a:pt x="909204" y="461680"/>
                  </a:lnTo>
                  <a:lnTo>
                    <a:pt x="968417" y="464900"/>
                  </a:lnTo>
                  <a:lnTo>
                    <a:pt x="1029380" y="467238"/>
                  </a:lnTo>
                  <a:lnTo>
                    <a:pt x="1096560" y="468773"/>
                  </a:lnTo>
                  <a:lnTo>
                    <a:pt x="1155309" y="469146"/>
                  </a:lnTo>
                  <a:lnTo>
                    <a:pt x="1210613" y="468773"/>
                  </a:lnTo>
                  <a:lnTo>
                    <a:pt x="1265400" y="467677"/>
                  </a:lnTo>
                  <a:lnTo>
                    <a:pt x="1319424" y="465869"/>
                  </a:lnTo>
                  <a:lnTo>
                    <a:pt x="1372438" y="463360"/>
                  </a:lnTo>
                  <a:lnTo>
                    <a:pt x="1424197" y="460159"/>
                  </a:lnTo>
                  <a:lnTo>
                    <a:pt x="1474455" y="456279"/>
                  </a:lnTo>
                  <a:lnTo>
                    <a:pt x="1521892" y="451830"/>
                  </a:lnTo>
                  <a:lnTo>
                    <a:pt x="2559134" y="451830"/>
                  </a:lnTo>
                  <a:lnTo>
                    <a:pt x="2585673" y="444674"/>
                  </a:lnTo>
                  <a:lnTo>
                    <a:pt x="2615264" y="434401"/>
                  </a:lnTo>
                  <a:lnTo>
                    <a:pt x="2638514" y="423479"/>
                  </a:lnTo>
                  <a:lnTo>
                    <a:pt x="3209603" y="423479"/>
                  </a:lnTo>
                  <a:lnTo>
                    <a:pt x="3247821" y="419122"/>
                  </a:lnTo>
                  <a:lnTo>
                    <a:pt x="3299113" y="411510"/>
                  </a:lnTo>
                  <a:lnTo>
                    <a:pt x="3320432" y="407431"/>
                  </a:lnTo>
                  <a:close/>
                </a:path>
                <a:path w="3994150" h="499745">
                  <a:moveTo>
                    <a:pt x="3209603" y="423479"/>
                  </a:moveTo>
                  <a:lnTo>
                    <a:pt x="2638514" y="423479"/>
                  </a:lnTo>
                  <a:lnTo>
                    <a:pt x="2639069" y="424089"/>
                  </a:lnTo>
                  <a:lnTo>
                    <a:pt x="2682634" y="428237"/>
                  </a:lnTo>
                  <a:lnTo>
                    <a:pt x="2728058" y="431667"/>
                  </a:lnTo>
                  <a:lnTo>
                    <a:pt x="2775724" y="434401"/>
                  </a:lnTo>
                  <a:lnTo>
                    <a:pt x="2823294" y="436307"/>
                  </a:lnTo>
                  <a:lnTo>
                    <a:pt x="2872510" y="437485"/>
                  </a:lnTo>
                  <a:lnTo>
                    <a:pt x="2922394" y="437881"/>
                  </a:lnTo>
                  <a:lnTo>
                    <a:pt x="2994569" y="437057"/>
                  </a:lnTo>
                  <a:lnTo>
                    <a:pt x="3063831" y="434662"/>
                  </a:lnTo>
                  <a:lnTo>
                    <a:pt x="3129548" y="430805"/>
                  </a:lnTo>
                  <a:lnTo>
                    <a:pt x="3191089" y="425589"/>
                  </a:lnTo>
                  <a:lnTo>
                    <a:pt x="3209603" y="423479"/>
                  </a:lnTo>
                  <a:close/>
                </a:path>
                <a:path w="3994150" h="499745">
                  <a:moveTo>
                    <a:pt x="195103" y="293092"/>
                  </a:moveTo>
                  <a:lnTo>
                    <a:pt x="150106" y="302988"/>
                  </a:lnTo>
                  <a:lnTo>
                    <a:pt x="116002" y="314394"/>
                  </a:lnTo>
                  <a:lnTo>
                    <a:pt x="95006" y="326671"/>
                  </a:lnTo>
                  <a:lnTo>
                    <a:pt x="87845" y="339504"/>
                  </a:lnTo>
                  <a:lnTo>
                    <a:pt x="94341" y="351803"/>
                  </a:lnTo>
                  <a:lnTo>
                    <a:pt x="142888" y="374035"/>
                  </a:lnTo>
                  <a:lnTo>
                    <a:pt x="182663" y="383582"/>
                  </a:lnTo>
                  <a:lnTo>
                    <a:pt x="231255" y="391826"/>
                  </a:lnTo>
                  <a:lnTo>
                    <a:pt x="287524" y="398574"/>
                  </a:lnTo>
                  <a:lnTo>
                    <a:pt x="350332" y="403633"/>
                  </a:lnTo>
                  <a:lnTo>
                    <a:pt x="418540" y="406810"/>
                  </a:lnTo>
                  <a:lnTo>
                    <a:pt x="491011" y="407912"/>
                  </a:lnTo>
                  <a:lnTo>
                    <a:pt x="504850" y="407912"/>
                  </a:lnTo>
                  <a:lnTo>
                    <a:pt x="537985" y="407431"/>
                  </a:lnTo>
                  <a:lnTo>
                    <a:pt x="3320432" y="407431"/>
                  </a:lnTo>
                  <a:lnTo>
                    <a:pt x="3382849" y="393272"/>
                  </a:lnTo>
                  <a:lnTo>
                    <a:pt x="3437242" y="371724"/>
                  </a:lnTo>
                  <a:lnTo>
                    <a:pt x="3457235" y="347713"/>
                  </a:lnTo>
                  <a:lnTo>
                    <a:pt x="3456311" y="347473"/>
                  </a:lnTo>
                  <a:lnTo>
                    <a:pt x="3531694" y="344833"/>
                  </a:lnTo>
                  <a:lnTo>
                    <a:pt x="3603258" y="340736"/>
                  </a:lnTo>
                  <a:lnTo>
                    <a:pt x="3670481" y="335282"/>
                  </a:lnTo>
                  <a:lnTo>
                    <a:pt x="3732841" y="328575"/>
                  </a:lnTo>
                  <a:lnTo>
                    <a:pt x="3789818" y="320715"/>
                  </a:lnTo>
                  <a:lnTo>
                    <a:pt x="3840890" y="311806"/>
                  </a:lnTo>
                  <a:lnTo>
                    <a:pt x="3885535" y="301949"/>
                  </a:lnTo>
                  <a:lnTo>
                    <a:pt x="3915080" y="293560"/>
                  </a:lnTo>
                  <a:lnTo>
                    <a:pt x="198623" y="293560"/>
                  </a:lnTo>
                  <a:lnTo>
                    <a:pt x="195103" y="293092"/>
                  </a:lnTo>
                  <a:close/>
                </a:path>
                <a:path w="3994150" h="499745">
                  <a:moveTo>
                    <a:pt x="3917880" y="292765"/>
                  </a:moveTo>
                  <a:lnTo>
                    <a:pt x="196589" y="292765"/>
                  </a:lnTo>
                  <a:lnTo>
                    <a:pt x="198623" y="293560"/>
                  </a:lnTo>
                  <a:lnTo>
                    <a:pt x="3915080" y="293560"/>
                  </a:lnTo>
                  <a:lnTo>
                    <a:pt x="3917880" y="292765"/>
                  </a:lnTo>
                  <a:close/>
                </a:path>
                <a:path w="3994150" h="499745">
                  <a:moveTo>
                    <a:pt x="977953" y="45574"/>
                  </a:moveTo>
                  <a:lnTo>
                    <a:pt x="905124" y="46288"/>
                  </a:lnTo>
                  <a:lnTo>
                    <a:pt x="834767" y="48379"/>
                  </a:lnTo>
                  <a:lnTo>
                    <a:pt x="767349" y="51766"/>
                  </a:lnTo>
                  <a:lnTo>
                    <a:pt x="703340" y="56369"/>
                  </a:lnTo>
                  <a:lnTo>
                    <a:pt x="643206" y="62109"/>
                  </a:lnTo>
                  <a:lnTo>
                    <a:pt x="587415" y="68906"/>
                  </a:lnTo>
                  <a:lnTo>
                    <a:pt x="536436" y="76681"/>
                  </a:lnTo>
                  <a:lnTo>
                    <a:pt x="490736" y="85353"/>
                  </a:lnTo>
                  <a:lnTo>
                    <a:pt x="450783" y="94843"/>
                  </a:lnTo>
                  <a:lnTo>
                    <a:pt x="389991" y="115958"/>
                  </a:lnTo>
                  <a:lnTo>
                    <a:pt x="357801" y="139388"/>
                  </a:lnTo>
                  <a:lnTo>
                    <a:pt x="353417" y="156560"/>
                  </a:lnTo>
                  <a:lnTo>
                    <a:pt x="355451" y="161349"/>
                  </a:lnTo>
                  <a:lnTo>
                    <a:pt x="359150" y="166082"/>
                  </a:lnTo>
                  <a:lnTo>
                    <a:pt x="356095" y="166082"/>
                  </a:lnTo>
                  <a:lnTo>
                    <a:pt x="286124" y="168461"/>
                  </a:lnTo>
                  <a:lnTo>
                    <a:pt x="217678" y="173182"/>
                  </a:lnTo>
                  <a:lnTo>
                    <a:pt x="156348" y="179859"/>
                  </a:lnTo>
                  <a:lnTo>
                    <a:pt x="103380" y="188254"/>
                  </a:lnTo>
                  <a:lnTo>
                    <a:pt x="60017" y="198132"/>
                  </a:lnTo>
                  <a:lnTo>
                    <a:pt x="7083" y="221385"/>
                  </a:lnTo>
                  <a:lnTo>
                    <a:pt x="0" y="234286"/>
                  </a:lnTo>
                  <a:lnTo>
                    <a:pt x="13662" y="252096"/>
                  </a:lnTo>
                  <a:lnTo>
                    <a:pt x="53123" y="268443"/>
                  </a:lnTo>
                  <a:lnTo>
                    <a:pt x="115678" y="282531"/>
                  </a:lnTo>
                  <a:lnTo>
                    <a:pt x="195103" y="293092"/>
                  </a:lnTo>
                  <a:lnTo>
                    <a:pt x="196589" y="292765"/>
                  </a:lnTo>
                  <a:lnTo>
                    <a:pt x="3917880" y="292765"/>
                  </a:lnTo>
                  <a:lnTo>
                    <a:pt x="3975696" y="267710"/>
                  </a:lnTo>
                  <a:lnTo>
                    <a:pt x="3994111" y="242014"/>
                  </a:lnTo>
                  <a:lnTo>
                    <a:pt x="3985662" y="224586"/>
                  </a:lnTo>
                  <a:lnTo>
                    <a:pt x="3960776" y="207741"/>
                  </a:lnTo>
                  <a:lnTo>
                    <a:pt x="3920147" y="191804"/>
                  </a:lnTo>
                  <a:lnTo>
                    <a:pt x="3864470" y="177101"/>
                  </a:lnTo>
                  <a:lnTo>
                    <a:pt x="3863095" y="177101"/>
                  </a:lnTo>
                  <a:lnTo>
                    <a:pt x="3880496" y="169069"/>
                  </a:lnTo>
                  <a:lnTo>
                    <a:pt x="3892996" y="160845"/>
                  </a:lnTo>
                  <a:lnTo>
                    <a:pt x="3900573" y="152448"/>
                  </a:lnTo>
                  <a:lnTo>
                    <a:pt x="3903122" y="143933"/>
                  </a:lnTo>
                  <a:lnTo>
                    <a:pt x="3896298" y="129975"/>
                  </a:lnTo>
                  <a:lnTo>
                    <a:pt x="3844645" y="104247"/>
                  </a:lnTo>
                  <a:lnTo>
                    <a:pt x="3801775" y="92911"/>
                  </a:lnTo>
                  <a:lnTo>
                    <a:pt x="3748850" y="82885"/>
                  </a:lnTo>
                  <a:lnTo>
                    <a:pt x="3686848" y="74387"/>
                  </a:lnTo>
                  <a:lnTo>
                    <a:pt x="3616749" y="67633"/>
                  </a:lnTo>
                  <a:lnTo>
                    <a:pt x="3539533" y="62842"/>
                  </a:lnTo>
                  <a:lnTo>
                    <a:pt x="3541197" y="62676"/>
                  </a:lnTo>
                  <a:lnTo>
                    <a:pt x="3537272" y="60143"/>
                  </a:lnTo>
                  <a:lnTo>
                    <a:pt x="1293643" y="60143"/>
                  </a:lnTo>
                  <a:lnTo>
                    <a:pt x="1244701" y="55751"/>
                  </a:lnTo>
                  <a:lnTo>
                    <a:pt x="1193879" y="52125"/>
                  </a:lnTo>
                  <a:lnTo>
                    <a:pt x="1141485" y="49281"/>
                  </a:lnTo>
                  <a:lnTo>
                    <a:pt x="1087827" y="47231"/>
                  </a:lnTo>
                  <a:lnTo>
                    <a:pt x="1033214" y="45990"/>
                  </a:lnTo>
                  <a:lnTo>
                    <a:pt x="977953" y="45574"/>
                  </a:lnTo>
                  <a:close/>
                </a:path>
                <a:path w="3994150" h="499745">
                  <a:moveTo>
                    <a:pt x="1730652" y="15031"/>
                  </a:moveTo>
                  <a:lnTo>
                    <a:pt x="1670509" y="15651"/>
                  </a:lnTo>
                  <a:lnTo>
                    <a:pt x="1612014" y="17485"/>
                  </a:lnTo>
                  <a:lnTo>
                    <a:pt x="1555721" y="20477"/>
                  </a:lnTo>
                  <a:lnTo>
                    <a:pt x="1502181" y="24571"/>
                  </a:lnTo>
                  <a:lnTo>
                    <a:pt x="1451947" y="29710"/>
                  </a:lnTo>
                  <a:lnTo>
                    <a:pt x="1405571" y="35838"/>
                  </a:lnTo>
                  <a:lnTo>
                    <a:pt x="1363607" y="42898"/>
                  </a:lnTo>
                  <a:lnTo>
                    <a:pt x="1295122" y="59588"/>
                  </a:lnTo>
                  <a:lnTo>
                    <a:pt x="1293643" y="60143"/>
                  </a:lnTo>
                  <a:lnTo>
                    <a:pt x="3537272" y="60143"/>
                  </a:lnTo>
                  <a:lnTo>
                    <a:pt x="3523062" y="50972"/>
                  </a:lnTo>
                  <a:lnTo>
                    <a:pt x="3494942" y="40137"/>
                  </a:lnTo>
                  <a:lnTo>
                    <a:pt x="3491246" y="39158"/>
                  </a:lnTo>
                  <a:lnTo>
                    <a:pt x="2076671" y="39158"/>
                  </a:lnTo>
                  <a:lnTo>
                    <a:pt x="2035240" y="32943"/>
                  </a:lnTo>
                  <a:lnTo>
                    <a:pt x="1990361" y="27599"/>
                  </a:lnTo>
                  <a:lnTo>
                    <a:pt x="1942502" y="23157"/>
                  </a:lnTo>
                  <a:lnTo>
                    <a:pt x="1892132" y="19649"/>
                  </a:lnTo>
                  <a:lnTo>
                    <a:pt x="1839721" y="17104"/>
                  </a:lnTo>
                  <a:lnTo>
                    <a:pt x="1789098" y="15651"/>
                  </a:lnTo>
                  <a:lnTo>
                    <a:pt x="1795887" y="15651"/>
                  </a:lnTo>
                  <a:lnTo>
                    <a:pt x="1730652" y="15031"/>
                  </a:lnTo>
                  <a:close/>
                </a:path>
                <a:path w="3994150" h="499745">
                  <a:moveTo>
                    <a:pt x="2501997" y="955"/>
                  </a:moveTo>
                  <a:lnTo>
                    <a:pt x="2369946" y="955"/>
                  </a:lnTo>
                  <a:lnTo>
                    <a:pt x="2309823" y="3456"/>
                  </a:lnTo>
                  <a:lnTo>
                    <a:pt x="2251497" y="7625"/>
                  </a:lnTo>
                  <a:lnTo>
                    <a:pt x="2197841" y="13276"/>
                  </a:lnTo>
                  <a:lnTo>
                    <a:pt x="2149886" y="20300"/>
                  </a:lnTo>
                  <a:lnTo>
                    <a:pt x="2108660" y="28588"/>
                  </a:lnTo>
                  <a:lnTo>
                    <a:pt x="2075192" y="38030"/>
                  </a:lnTo>
                  <a:lnTo>
                    <a:pt x="2076671" y="39158"/>
                  </a:lnTo>
                  <a:lnTo>
                    <a:pt x="3491246" y="39158"/>
                  </a:lnTo>
                  <a:lnTo>
                    <a:pt x="3457797" y="30304"/>
                  </a:lnTo>
                  <a:lnTo>
                    <a:pt x="3440864" y="27048"/>
                  </a:lnTo>
                  <a:lnTo>
                    <a:pt x="2757244" y="27048"/>
                  </a:lnTo>
                  <a:lnTo>
                    <a:pt x="2715766" y="19119"/>
                  </a:lnTo>
                  <a:lnTo>
                    <a:pt x="2668179" y="12451"/>
                  </a:lnTo>
                  <a:lnTo>
                    <a:pt x="2615466" y="7125"/>
                  </a:lnTo>
                  <a:lnTo>
                    <a:pt x="2558607" y="3220"/>
                  </a:lnTo>
                  <a:lnTo>
                    <a:pt x="2501997" y="955"/>
                  </a:lnTo>
                  <a:close/>
                </a:path>
                <a:path w="3994150" h="499745">
                  <a:moveTo>
                    <a:pt x="3099195" y="0"/>
                  </a:moveTo>
                  <a:lnTo>
                    <a:pt x="3043119" y="589"/>
                  </a:lnTo>
                  <a:lnTo>
                    <a:pt x="2988456" y="2343"/>
                  </a:lnTo>
                  <a:lnTo>
                    <a:pt x="2935783" y="5215"/>
                  </a:lnTo>
                  <a:lnTo>
                    <a:pt x="2885676" y="9157"/>
                  </a:lnTo>
                  <a:lnTo>
                    <a:pt x="2838037" y="14194"/>
                  </a:lnTo>
                  <a:lnTo>
                    <a:pt x="2838192" y="14194"/>
                  </a:lnTo>
                  <a:lnTo>
                    <a:pt x="2795461" y="20065"/>
                  </a:lnTo>
                  <a:lnTo>
                    <a:pt x="2755876" y="27048"/>
                  </a:lnTo>
                  <a:lnTo>
                    <a:pt x="3440864" y="27048"/>
                  </a:lnTo>
                  <a:lnTo>
                    <a:pt x="3360275" y="14194"/>
                  </a:lnTo>
                  <a:lnTo>
                    <a:pt x="3301819" y="8188"/>
                  </a:lnTo>
                  <a:lnTo>
                    <a:pt x="3238180" y="3729"/>
                  </a:lnTo>
                  <a:lnTo>
                    <a:pt x="3170318" y="955"/>
                  </a:lnTo>
                  <a:lnTo>
                    <a:pt x="3099195" y="0"/>
                  </a:lnTo>
                  <a:close/>
                </a:path>
                <a:path w="3994150" h="499745">
                  <a:moveTo>
                    <a:pt x="2436376" y="0"/>
                  </a:moveTo>
                  <a:lnTo>
                    <a:pt x="2366144" y="955"/>
                  </a:lnTo>
                  <a:lnTo>
                    <a:pt x="2508966" y="955"/>
                  </a:lnTo>
                  <a:lnTo>
                    <a:pt x="24363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187967" y="5410394"/>
              <a:ext cx="3994150" cy="499745"/>
            </a:xfrm>
            <a:custGeom>
              <a:avLst/>
              <a:gdLst/>
              <a:ahLst/>
              <a:cxnLst/>
              <a:rect l="l" t="t" r="r" b="b"/>
              <a:pathLst>
                <a:path w="3994150" h="499745">
                  <a:moveTo>
                    <a:pt x="360444" y="165934"/>
                  </a:moveTo>
                  <a:lnTo>
                    <a:pt x="286124" y="168461"/>
                  </a:lnTo>
                  <a:lnTo>
                    <a:pt x="217678" y="173182"/>
                  </a:lnTo>
                  <a:lnTo>
                    <a:pt x="156348" y="179859"/>
                  </a:lnTo>
                  <a:lnTo>
                    <a:pt x="103380" y="188254"/>
                  </a:lnTo>
                  <a:lnTo>
                    <a:pt x="60017" y="198132"/>
                  </a:lnTo>
                  <a:lnTo>
                    <a:pt x="7083" y="221385"/>
                  </a:lnTo>
                  <a:lnTo>
                    <a:pt x="0" y="234286"/>
                  </a:lnTo>
                  <a:lnTo>
                    <a:pt x="13662" y="252096"/>
                  </a:lnTo>
                  <a:lnTo>
                    <a:pt x="53123" y="268443"/>
                  </a:lnTo>
                  <a:lnTo>
                    <a:pt x="115678" y="282531"/>
                  </a:lnTo>
                  <a:lnTo>
                    <a:pt x="198623" y="293560"/>
                  </a:lnTo>
                  <a:lnTo>
                    <a:pt x="150106" y="302988"/>
                  </a:lnTo>
                  <a:lnTo>
                    <a:pt x="95006" y="326671"/>
                  </a:lnTo>
                  <a:lnTo>
                    <a:pt x="113068" y="363378"/>
                  </a:lnTo>
                  <a:lnTo>
                    <a:pt x="182663" y="383582"/>
                  </a:lnTo>
                  <a:lnTo>
                    <a:pt x="231255" y="391826"/>
                  </a:lnTo>
                  <a:lnTo>
                    <a:pt x="287524" y="398574"/>
                  </a:lnTo>
                  <a:lnTo>
                    <a:pt x="350332" y="403633"/>
                  </a:lnTo>
                  <a:lnTo>
                    <a:pt x="418540" y="406810"/>
                  </a:lnTo>
                  <a:lnTo>
                    <a:pt x="491011" y="407912"/>
                  </a:lnTo>
                  <a:lnTo>
                    <a:pt x="502693" y="407881"/>
                  </a:lnTo>
                  <a:lnTo>
                    <a:pt x="514428" y="407789"/>
                  </a:lnTo>
                  <a:lnTo>
                    <a:pt x="526198" y="407639"/>
                  </a:lnTo>
                  <a:lnTo>
                    <a:pt x="537985" y="407431"/>
                  </a:lnTo>
                  <a:lnTo>
                    <a:pt x="535766" y="407893"/>
                  </a:lnTo>
                  <a:lnTo>
                    <a:pt x="608063" y="425578"/>
                  </a:lnTo>
                  <a:lnTo>
                    <a:pt x="650254" y="433438"/>
                  </a:lnTo>
                  <a:lnTo>
                    <a:pt x="696059" y="440602"/>
                  </a:lnTo>
                  <a:lnTo>
                    <a:pt x="745168" y="447039"/>
                  </a:lnTo>
                  <a:lnTo>
                    <a:pt x="797268" y="452718"/>
                  </a:lnTo>
                  <a:lnTo>
                    <a:pt x="852051" y="457609"/>
                  </a:lnTo>
                  <a:lnTo>
                    <a:pt x="909204" y="461680"/>
                  </a:lnTo>
                  <a:lnTo>
                    <a:pt x="968417" y="464900"/>
                  </a:lnTo>
                  <a:lnTo>
                    <a:pt x="1029380" y="467238"/>
                  </a:lnTo>
                  <a:lnTo>
                    <a:pt x="1091780" y="468663"/>
                  </a:lnTo>
                  <a:lnTo>
                    <a:pt x="1155309" y="469146"/>
                  </a:lnTo>
                  <a:lnTo>
                    <a:pt x="1210613" y="468773"/>
                  </a:lnTo>
                  <a:lnTo>
                    <a:pt x="1265400" y="467677"/>
                  </a:lnTo>
                  <a:lnTo>
                    <a:pt x="1319424" y="465869"/>
                  </a:lnTo>
                  <a:lnTo>
                    <a:pt x="1372438" y="463360"/>
                  </a:lnTo>
                  <a:lnTo>
                    <a:pt x="1424197" y="460159"/>
                  </a:lnTo>
                  <a:lnTo>
                    <a:pt x="1474455" y="456279"/>
                  </a:lnTo>
                  <a:lnTo>
                    <a:pt x="1522966" y="451729"/>
                  </a:lnTo>
                  <a:lnTo>
                    <a:pt x="1600275" y="468095"/>
                  </a:lnTo>
                  <a:lnTo>
                    <a:pt x="1645615" y="475079"/>
                  </a:lnTo>
                  <a:lnTo>
                    <a:pt x="1694521" y="481247"/>
                  </a:lnTo>
                  <a:lnTo>
                    <a:pt x="1746603" y="486564"/>
                  </a:lnTo>
                  <a:lnTo>
                    <a:pt x="1801470" y="490994"/>
                  </a:lnTo>
                  <a:lnTo>
                    <a:pt x="1858732" y="494502"/>
                  </a:lnTo>
                  <a:lnTo>
                    <a:pt x="1917997" y="497052"/>
                  </a:lnTo>
                  <a:lnTo>
                    <a:pt x="1978876" y="498607"/>
                  </a:lnTo>
                  <a:lnTo>
                    <a:pt x="2040978" y="499134"/>
                  </a:lnTo>
                  <a:lnTo>
                    <a:pt x="2108983" y="498495"/>
                  </a:lnTo>
                  <a:lnTo>
                    <a:pt x="2175192" y="496636"/>
                  </a:lnTo>
                  <a:lnTo>
                    <a:pt x="2239151" y="493612"/>
                  </a:lnTo>
                  <a:lnTo>
                    <a:pt x="2300405" y="489483"/>
                  </a:lnTo>
                  <a:lnTo>
                    <a:pt x="2358500" y="484304"/>
                  </a:lnTo>
                  <a:lnTo>
                    <a:pt x="2412981" y="478133"/>
                  </a:lnTo>
                  <a:lnTo>
                    <a:pt x="2463394" y="471028"/>
                  </a:lnTo>
                  <a:lnTo>
                    <a:pt x="2509283" y="463044"/>
                  </a:lnTo>
                  <a:lnTo>
                    <a:pt x="2550194" y="454241"/>
                  </a:lnTo>
                  <a:lnTo>
                    <a:pt x="2615264" y="434401"/>
                  </a:lnTo>
                  <a:lnTo>
                    <a:pt x="2638514" y="423479"/>
                  </a:lnTo>
                  <a:lnTo>
                    <a:pt x="2639069" y="424089"/>
                  </a:lnTo>
                  <a:lnTo>
                    <a:pt x="2682633" y="428237"/>
                  </a:lnTo>
                  <a:lnTo>
                    <a:pt x="2728058" y="431667"/>
                  </a:lnTo>
                  <a:lnTo>
                    <a:pt x="2775044" y="434362"/>
                  </a:lnTo>
                  <a:lnTo>
                    <a:pt x="2823294" y="436307"/>
                  </a:lnTo>
                  <a:lnTo>
                    <a:pt x="2872510" y="437485"/>
                  </a:lnTo>
                  <a:lnTo>
                    <a:pt x="2922394" y="437881"/>
                  </a:lnTo>
                  <a:lnTo>
                    <a:pt x="2994569" y="437057"/>
                  </a:lnTo>
                  <a:lnTo>
                    <a:pt x="3063831" y="434662"/>
                  </a:lnTo>
                  <a:lnTo>
                    <a:pt x="3129548" y="430805"/>
                  </a:lnTo>
                  <a:lnTo>
                    <a:pt x="3191089" y="425589"/>
                  </a:lnTo>
                  <a:lnTo>
                    <a:pt x="3247821" y="419122"/>
                  </a:lnTo>
                  <a:lnTo>
                    <a:pt x="3299113" y="411510"/>
                  </a:lnTo>
                  <a:lnTo>
                    <a:pt x="3344333" y="402858"/>
                  </a:lnTo>
                  <a:lnTo>
                    <a:pt x="3382849" y="393272"/>
                  </a:lnTo>
                  <a:lnTo>
                    <a:pt x="3437242" y="371724"/>
                  </a:lnTo>
                  <a:lnTo>
                    <a:pt x="3457235" y="347713"/>
                  </a:lnTo>
                  <a:lnTo>
                    <a:pt x="3456311" y="347473"/>
                  </a:lnTo>
                  <a:lnTo>
                    <a:pt x="3531694" y="344833"/>
                  </a:lnTo>
                  <a:lnTo>
                    <a:pt x="3603258" y="340736"/>
                  </a:lnTo>
                  <a:lnTo>
                    <a:pt x="3670481" y="335282"/>
                  </a:lnTo>
                  <a:lnTo>
                    <a:pt x="3732841" y="328575"/>
                  </a:lnTo>
                  <a:lnTo>
                    <a:pt x="3789818" y="320715"/>
                  </a:lnTo>
                  <a:lnTo>
                    <a:pt x="3840890" y="311806"/>
                  </a:lnTo>
                  <a:lnTo>
                    <a:pt x="3885535" y="301949"/>
                  </a:lnTo>
                  <a:lnTo>
                    <a:pt x="3923232" y="291246"/>
                  </a:lnTo>
                  <a:lnTo>
                    <a:pt x="3975696" y="267710"/>
                  </a:lnTo>
                  <a:lnTo>
                    <a:pt x="3994111" y="242014"/>
                  </a:lnTo>
                  <a:lnTo>
                    <a:pt x="3985662" y="224586"/>
                  </a:lnTo>
                  <a:lnTo>
                    <a:pt x="3960776" y="207741"/>
                  </a:lnTo>
                  <a:lnTo>
                    <a:pt x="3920147" y="191804"/>
                  </a:lnTo>
                  <a:lnTo>
                    <a:pt x="3864469" y="177101"/>
                  </a:lnTo>
                  <a:lnTo>
                    <a:pt x="3863175" y="177064"/>
                  </a:lnTo>
                  <a:lnTo>
                    <a:pt x="3880496" y="169069"/>
                  </a:lnTo>
                  <a:lnTo>
                    <a:pt x="3892996" y="160845"/>
                  </a:lnTo>
                  <a:lnTo>
                    <a:pt x="3900573" y="152448"/>
                  </a:lnTo>
                  <a:lnTo>
                    <a:pt x="3903122" y="143933"/>
                  </a:lnTo>
                  <a:lnTo>
                    <a:pt x="3896298" y="129975"/>
                  </a:lnTo>
                  <a:lnTo>
                    <a:pt x="3844645" y="104247"/>
                  </a:lnTo>
                  <a:lnTo>
                    <a:pt x="3801775" y="92911"/>
                  </a:lnTo>
                  <a:lnTo>
                    <a:pt x="3748850" y="82885"/>
                  </a:lnTo>
                  <a:lnTo>
                    <a:pt x="3686848" y="74387"/>
                  </a:lnTo>
                  <a:lnTo>
                    <a:pt x="3616749" y="67633"/>
                  </a:lnTo>
                  <a:lnTo>
                    <a:pt x="3539533" y="62842"/>
                  </a:lnTo>
                  <a:lnTo>
                    <a:pt x="3541197" y="62676"/>
                  </a:lnTo>
                  <a:lnTo>
                    <a:pt x="3494942" y="40137"/>
                  </a:lnTo>
                  <a:lnTo>
                    <a:pt x="3457797" y="30304"/>
                  </a:lnTo>
                  <a:lnTo>
                    <a:pt x="3412588" y="21611"/>
                  </a:lnTo>
                  <a:lnTo>
                    <a:pt x="3360275" y="14194"/>
                  </a:lnTo>
                  <a:lnTo>
                    <a:pt x="3301819" y="8188"/>
                  </a:lnTo>
                  <a:lnTo>
                    <a:pt x="3238180" y="3729"/>
                  </a:lnTo>
                  <a:lnTo>
                    <a:pt x="3170318" y="955"/>
                  </a:lnTo>
                  <a:lnTo>
                    <a:pt x="3099195" y="0"/>
                  </a:lnTo>
                  <a:lnTo>
                    <a:pt x="3043119" y="589"/>
                  </a:lnTo>
                  <a:lnTo>
                    <a:pt x="2988456" y="2343"/>
                  </a:lnTo>
                  <a:lnTo>
                    <a:pt x="2935783" y="5215"/>
                  </a:lnTo>
                  <a:lnTo>
                    <a:pt x="2885676" y="9157"/>
                  </a:lnTo>
                  <a:lnTo>
                    <a:pt x="2838710" y="14123"/>
                  </a:lnTo>
                  <a:lnTo>
                    <a:pt x="2795461" y="20065"/>
                  </a:lnTo>
                  <a:lnTo>
                    <a:pt x="2756504" y="26937"/>
                  </a:lnTo>
                  <a:lnTo>
                    <a:pt x="2715766" y="19119"/>
                  </a:lnTo>
                  <a:lnTo>
                    <a:pt x="2668179" y="12451"/>
                  </a:lnTo>
                  <a:lnTo>
                    <a:pt x="2615466" y="7125"/>
                  </a:lnTo>
                  <a:lnTo>
                    <a:pt x="2558607" y="3220"/>
                  </a:lnTo>
                  <a:lnTo>
                    <a:pt x="2498583" y="818"/>
                  </a:lnTo>
                  <a:lnTo>
                    <a:pt x="2436376" y="0"/>
                  </a:lnTo>
                  <a:lnTo>
                    <a:pt x="2371793" y="878"/>
                  </a:lnTo>
                  <a:lnTo>
                    <a:pt x="2309823" y="3456"/>
                  </a:lnTo>
                  <a:lnTo>
                    <a:pt x="2251497" y="7625"/>
                  </a:lnTo>
                  <a:lnTo>
                    <a:pt x="2197841" y="13276"/>
                  </a:lnTo>
                  <a:lnTo>
                    <a:pt x="2149886" y="20300"/>
                  </a:lnTo>
                  <a:lnTo>
                    <a:pt x="2108660" y="28588"/>
                  </a:lnTo>
                  <a:lnTo>
                    <a:pt x="2075192" y="38030"/>
                  </a:lnTo>
                  <a:lnTo>
                    <a:pt x="2076671" y="39158"/>
                  </a:lnTo>
                  <a:lnTo>
                    <a:pt x="2035240" y="32943"/>
                  </a:lnTo>
                  <a:lnTo>
                    <a:pt x="1990361" y="27599"/>
                  </a:lnTo>
                  <a:lnTo>
                    <a:pt x="1942502" y="23157"/>
                  </a:lnTo>
                  <a:lnTo>
                    <a:pt x="1892132" y="19649"/>
                  </a:lnTo>
                  <a:lnTo>
                    <a:pt x="1839721" y="17104"/>
                  </a:lnTo>
                  <a:lnTo>
                    <a:pt x="1785738" y="15554"/>
                  </a:lnTo>
                  <a:lnTo>
                    <a:pt x="1730652" y="15031"/>
                  </a:lnTo>
                  <a:lnTo>
                    <a:pt x="1670509" y="15651"/>
                  </a:lnTo>
                  <a:lnTo>
                    <a:pt x="1612014" y="17485"/>
                  </a:lnTo>
                  <a:lnTo>
                    <a:pt x="1555721" y="20477"/>
                  </a:lnTo>
                  <a:lnTo>
                    <a:pt x="1502181" y="24571"/>
                  </a:lnTo>
                  <a:lnTo>
                    <a:pt x="1451947" y="29710"/>
                  </a:lnTo>
                  <a:lnTo>
                    <a:pt x="1405571" y="35838"/>
                  </a:lnTo>
                  <a:lnTo>
                    <a:pt x="1363607" y="42898"/>
                  </a:lnTo>
                  <a:lnTo>
                    <a:pt x="1295122" y="59588"/>
                  </a:lnTo>
                  <a:lnTo>
                    <a:pt x="1293643" y="60143"/>
                  </a:lnTo>
                  <a:lnTo>
                    <a:pt x="1244701" y="55751"/>
                  </a:lnTo>
                  <a:lnTo>
                    <a:pt x="1193879" y="52125"/>
                  </a:lnTo>
                  <a:lnTo>
                    <a:pt x="1141485" y="49281"/>
                  </a:lnTo>
                  <a:lnTo>
                    <a:pt x="1087827" y="47231"/>
                  </a:lnTo>
                  <a:lnTo>
                    <a:pt x="1033214" y="45990"/>
                  </a:lnTo>
                  <a:lnTo>
                    <a:pt x="977953" y="45574"/>
                  </a:lnTo>
                  <a:lnTo>
                    <a:pt x="905124" y="46288"/>
                  </a:lnTo>
                  <a:lnTo>
                    <a:pt x="834767" y="48379"/>
                  </a:lnTo>
                  <a:lnTo>
                    <a:pt x="767349" y="51766"/>
                  </a:lnTo>
                  <a:lnTo>
                    <a:pt x="703340" y="56369"/>
                  </a:lnTo>
                  <a:lnTo>
                    <a:pt x="643206" y="62109"/>
                  </a:lnTo>
                  <a:lnTo>
                    <a:pt x="587415" y="68906"/>
                  </a:lnTo>
                  <a:lnTo>
                    <a:pt x="536436" y="76681"/>
                  </a:lnTo>
                  <a:lnTo>
                    <a:pt x="490736" y="85353"/>
                  </a:lnTo>
                  <a:lnTo>
                    <a:pt x="450783" y="94843"/>
                  </a:lnTo>
                  <a:lnTo>
                    <a:pt x="389991" y="115958"/>
                  </a:lnTo>
                  <a:lnTo>
                    <a:pt x="357801" y="139388"/>
                  </a:lnTo>
                  <a:lnTo>
                    <a:pt x="353417" y="156560"/>
                  </a:lnTo>
                  <a:lnTo>
                    <a:pt x="355451" y="161349"/>
                  </a:lnTo>
                  <a:lnTo>
                    <a:pt x="359150" y="166082"/>
                  </a:lnTo>
                  <a:lnTo>
                    <a:pt x="360444" y="165934"/>
                  </a:lnTo>
                  <a:close/>
                </a:path>
                <a:path w="3994150" h="499745">
                  <a:moveTo>
                    <a:pt x="198623" y="293560"/>
                  </a:moveTo>
                  <a:lnTo>
                    <a:pt x="246294" y="297639"/>
                  </a:lnTo>
                  <a:lnTo>
                    <a:pt x="296479" y="300590"/>
                  </a:lnTo>
                  <a:lnTo>
                    <a:pt x="348501" y="302384"/>
                  </a:lnTo>
                  <a:lnTo>
                    <a:pt x="401685" y="302989"/>
                  </a:lnTo>
                  <a:lnTo>
                    <a:pt x="409482" y="302968"/>
                  </a:lnTo>
                  <a:lnTo>
                    <a:pt x="417313" y="302929"/>
                  </a:lnTo>
                  <a:lnTo>
                    <a:pt x="425144" y="302870"/>
                  </a:lnTo>
                  <a:lnTo>
                    <a:pt x="432940" y="302786"/>
                  </a:lnTo>
                </a:path>
                <a:path w="3994150" h="499745">
                  <a:moveTo>
                    <a:pt x="537985" y="407431"/>
                  </a:moveTo>
                  <a:lnTo>
                    <a:pt x="564188" y="406759"/>
                  </a:lnTo>
                  <a:lnTo>
                    <a:pt x="590045" y="405799"/>
                  </a:lnTo>
                  <a:lnTo>
                    <a:pt x="615486" y="404555"/>
                  </a:lnTo>
                  <a:lnTo>
                    <a:pt x="640441" y="403031"/>
                  </a:lnTo>
                </a:path>
                <a:path w="3994150" h="499745">
                  <a:moveTo>
                    <a:pt x="1460087" y="431706"/>
                  </a:moveTo>
                  <a:lnTo>
                    <a:pt x="1473119" y="436942"/>
                  </a:lnTo>
                  <a:lnTo>
                    <a:pt x="1487782" y="442048"/>
                  </a:lnTo>
                  <a:lnTo>
                    <a:pt x="1504039" y="447012"/>
                  </a:lnTo>
                  <a:lnTo>
                    <a:pt x="1521856" y="451822"/>
                  </a:lnTo>
                </a:path>
                <a:path w="3994150" h="499745">
                  <a:moveTo>
                    <a:pt x="2638514" y="423479"/>
                  </a:moveTo>
                  <a:lnTo>
                    <a:pt x="2647220" y="418059"/>
                  </a:lnTo>
                  <a:lnTo>
                    <a:pt x="2654210" y="412571"/>
                  </a:lnTo>
                  <a:lnTo>
                    <a:pt x="2659501" y="407026"/>
                  </a:lnTo>
                  <a:lnTo>
                    <a:pt x="2663110" y="401441"/>
                  </a:lnTo>
                </a:path>
                <a:path w="3994150" h="499745">
                  <a:moveTo>
                    <a:pt x="3457235" y="347713"/>
                  </a:moveTo>
                  <a:lnTo>
                    <a:pt x="3457235" y="347454"/>
                  </a:lnTo>
                  <a:lnTo>
                    <a:pt x="3457420" y="347214"/>
                  </a:lnTo>
                  <a:lnTo>
                    <a:pt x="3457420" y="346973"/>
                  </a:lnTo>
                  <a:lnTo>
                    <a:pt x="3429961" y="318218"/>
                  </a:lnTo>
                  <a:lnTo>
                    <a:pt x="3352242" y="292850"/>
                  </a:lnTo>
                  <a:lnTo>
                    <a:pt x="3296718" y="282023"/>
                  </a:lnTo>
                  <a:lnTo>
                    <a:pt x="3231250" y="272746"/>
                  </a:lnTo>
                  <a:lnTo>
                    <a:pt x="3156711" y="265254"/>
                  </a:lnTo>
                </a:path>
                <a:path w="3994150" h="499745">
                  <a:moveTo>
                    <a:pt x="3729280" y="207977"/>
                  </a:moveTo>
                  <a:lnTo>
                    <a:pt x="3770460" y="201275"/>
                  </a:lnTo>
                  <a:lnTo>
                    <a:pt x="3806699" y="193838"/>
                  </a:lnTo>
                  <a:lnTo>
                    <a:pt x="3837703" y="185742"/>
                  </a:lnTo>
                  <a:lnTo>
                    <a:pt x="3863175" y="177064"/>
                  </a:lnTo>
                </a:path>
                <a:path w="3994150" h="499745">
                  <a:moveTo>
                    <a:pt x="3548225" y="77281"/>
                  </a:moveTo>
                  <a:lnTo>
                    <a:pt x="3548225" y="76912"/>
                  </a:lnTo>
                  <a:lnTo>
                    <a:pt x="3548410" y="76579"/>
                  </a:lnTo>
                  <a:lnTo>
                    <a:pt x="3548410" y="76209"/>
                  </a:lnTo>
                  <a:lnTo>
                    <a:pt x="3548410" y="71679"/>
                  </a:lnTo>
                  <a:lnTo>
                    <a:pt x="3546006" y="67150"/>
                  </a:lnTo>
                  <a:lnTo>
                    <a:pt x="3541197" y="62676"/>
                  </a:lnTo>
                </a:path>
                <a:path w="3994150" h="499745">
                  <a:moveTo>
                    <a:pt x="2756504" y="26937"/>
                  </a:moveTo>
                  <a:lnTo>
                    <a:pt x="2736476" y="31261"/>
                  </a:lnTo>
                  <a:lnTo>
                    <a:pt x="2718338" y="35816"/>
                  </a:lnTo>
                  <a:lnTo>
                    <a:pt x="2702176" y="40587"/>
                  </a:lnTo>
                  <a:lnTo>
                    <a:pt x="2688077" y="45555"/>
                  </a:lnTo>
                </a:path>
                <a:path w="3994150" h="499745">
                  <a:moveTo>
                    <a:pt x="2075192" y="38030"/>
                  </a:moveTo>
                  <a:lnTo>
                    <a:pt x="2064685" y="41908"/>
                  </a:lnTo>
                  <a:lnTo>
                    <a:pt x="2055635" y="45881"/>
                  </a:lnTo>
                  <a:lnTo>
                    <a:pt x="2048041" y="49941"/>
                  </a:lnTo>
                  <a:lnTo>
                    <a:pt x="2041903" y="54078"/>
                  </a:lnTo>
                </a:path>
                <a:path w="3994150" h="499745">
                  <a:moveTo>
                    <a:pt x="1413853" y="75710"/>
                  </a:moveTo>
                  <a:lnTo>
                    <a:pt x="1385915" y="71354"/>
                  </a:lnTo>
                  <a:lnTo>
                    <a:pt x="1356522" y="67302"/>
                  </a:lnTo>
                  <a:lnTo>
                    <a:pt x="1325741" y="63563"/>
                  </a:lnTo>
                  <a:lnTo>
                    <a:pt x="1293643" y="60143"/>
                  </a:lnTo>
                </a:path>
                <a:path w="3994150" h="499745">
                  <a:moveTo>
                    <a:pt x="359150" y="166082"/>
                  </a:moveTo>
                  <a:lnTo>
                    <a:pt x="362964" y="170227"/>
                  </a:lnTo>
                  <a:lnTo>
                    <a:pt x="367749" y="174342"/>
                  </a:lnTo>
                  <a:lnTo>
                    <a:pt x="373505" y="178421"/>
                  </a:lnTo>
                  <a:lnTo>
                    <a:pt x="380233" y="182463"/>
                  </a:lnTo>
                </a:path>
              </a:pathLst>
            </a:custGeom>
            <a:ln w="138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229763" y="5919438"/>
              <a:ext cx="666115" cy="83820"/>
            </a:xfrm>
            <a:custGeom>
              <a:avLst/>
              <a:gdLst/>
              <a:ahLst/>
              <a:cxnLst/>
              <a:rect l="l" t="t" r="r" b="b"/>
              <a:pathLst>
                <a:path w="666114" h="83820">
                  <a:moveTo>
                    <a:pt x="332888" y="0"/>
                  </a:moveTo>
                  <a:lnTo>
                    <a:pt x="256567" y="1098"/>
                  </a:lnTo>
                  <a:lnTo>
                    <a:pt x="186501" y="4227"/>
                  </a:lnTo>
                  <a:lnTo>
                    <a:pt x="124692" y="9136"/>
                  </a:lnTo>
                  <a:lnTo>
                    <a:pt x="73138" y="15578"/>
                  </a:lnTo>
                  <a:lnTo>
                    <a:pt x="33838" y="23301"/>
                  </a:lnTo>
                  <a:lnTo>
                    <a:pt x="0" y="41599"/>
                  </a:lnTo>
                  <a:lnTo>
                    <a:pt x="8792" y="51133"/>
                  </a:lnTo>
                  <a:lnTo>
                    <a:pt x="73138" y="67612"/>
                  </a:lnTo>
                  <a:lnTo>
                    <a:pt x="124692" y="74055"/>
                  </a:lnTo>
                  <a:lnTo>
                    <a:pt x="186501" y="78968"/>
                  </a:lnTo>
                  <a:lnTo>
                    <a:pt x="256567" y="82099"/>
                  </a:lnTo>
                  <a:lnTo>
                    <a:pt x="332888" y="83198"/>
                  </a:lnTo>
                  <a:lnTo>
                    <a:pt x="409210" y="82099"/>
                  </a:lnTo>
                  <a:lnTo>
                    <a:pt x="479275" y="78968"/>
                  </a:lnTo>
                  <a:lnTo>
                    <a:pt x="541085" y="74055"/>
                  </a:lnTo>
                  <a:lnTo>
                    <a:pt x="592639" y="67612"/>
                  </a:lnTo>
                  <a:lnTo>
                    <a:pt x="631938" y="59888"/>
                  </a:lnTo>
                  <a:lnTo>
                    <a:pt x="665777" y="41599"/>
                  </a:lnTo>
                  <a:lnTo>
                    <a:pt x="656984" y="32058"/>
                  </a:lnTo>
                  <a:lnTo>
                    <a:pt x="592639" y="15578"/>
                  </a:lnTo>
                  <a:lnTo>
                    <a:pt x="541085" y="9136"/>
                  </a:lnTo>
                  <a:lnTo>
                    <a:pt x="479275" y="4227"/>
                  </a:lnTo>
                  <a:lnTo>
                    <a:pt x="409210" y="1098"/>
                  </a:lnTo>
                  <a:lnTo>
                    <a:pt x="3328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229763" y="5919438"/>
              <a:ext cx="666115" cy="83820"/>
            </a:xfrm>
            <a:custGeom>
              <a:avLst/>
              <a:gdLst/>
              <a:ahLst/>
              <a:cxnLst/>
              <a:rect l="l" t="t" r="r" b="b"/>
              <a:pathLst>
                <a:path w="666114" h="83820">
                  <a:moveTo>
                    <a:pt x="332888" y="0"/>
                  </a:moveTo>
                  <a:lnTo>
                    <a:pt x="256567" y="1098"/>
                  </a:lnTo>
                  <a:lnTo>
                    <a:pt x="186501" y="4227"/>
                  </a:lnTo>
                  <a:lnTo>
                    <a:pt x="124692" y="9136"/>
                  </a:lnTo>
                  <a:lnTo>
                    <a:pt x="73138" y="15578"/>
                  </a:lnTo>
                  <a:lnTo>
                    <a:pt x="33838" y="23301"/>
                  </a:lnTo>
                  <a:lnTo>
                    <a:pt x="0" y="41599"/>
                  </a:lnTo>
                  <a:lnTo>
                    <a:pt x="8792" y="51133"/>
                  </a:lnTo>
                  <a:lnTo>
                    <a:pt x="73138" y="67612"/>
                  </a:lnTo>
                  <a:lnTo>
                    <a:pt x="124692" y="74055"/>
                  </a:lnTo>
                  <a:lnTo>
                    <a:pt x="186501" y="78968"/>
                  </a:lnTo>
                  <a:lnTo>
                    <a:pt x="256567" y="82099"/>
                  </a:lnTo>
                  <a:lnTo>
                    <a:pt x="332888" y="83198"/>
                  </a:lnTo>
                  <a:lnTo>
                    <a:pt x="409210" y="82099"/>
                  </a:lnTo>
                  <a:lnTo>
                    <a:pt x="479275" y="78968"/>
                  </a:lnTo>
                  <a:lnTo>
                    <a:pt x="541085" y="74055"/>
                  </a:lnTo>
                  <a:lnTo>
                    <a:pt x="592639" y="67612"/>
                  </a:lnTo>
                  <a:lnTo>
                    <a:pt x="631938" y="59888"/>
                  </a:lnTo>
                  <a:lnTo>
                    <a:pt x="665777" y="41599"/>
                  </a:lnTo>
                  <a:lnTo>
                    <a:pt x="656984" y="32058"/>
                  </a:lnTo>
                  <a:lnTo>
                    <a:pt x="592639" y="15578"/>
                  </a:lnTo>
                  <a:lnTo>
                    <a:pt x="541085" y="9136"/>
                  </a:lnTo>
                  <a:lnTo>
                    <a:pt x="479275" y="4227"/>
                  </a:lnTo>
                  <a:lnTo>
                    <a:pt x="409210" y="1098"/>
                  </a:lnTo>
                  <a:lnTo>
                    <a:pt x="332888" y="0"/>
                  </a:lnTo>
                  <a:close/>
                </a:path>
              </a:pathLst>
            </a:custGeom>
            <a:ln w="1386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709902" y="6050355"/>
              <a:ext cx="443865" cy="55880"/>
            </a:xfrm>
            <a:custGeom>
              <a:avLst/>
              <a:gdLst/>
              <a:ahLst/>
              <a:cxnLst/>
              <a:rect l="l" t="t" r="r" b="b"/>
              <a:pathLst>
                <a:path w="443864" h="55879">
                  <a:moveTo>
                    <a:pt x="221925" y="0"/>
                  </a:moveTo>
                  <a:lnTo>
                    <a:pt x="151761" y="1412"/>
                  </a:lnTo>
                  <a:lnTo>
                    <a:pt x="90838" y="5347"/>
                  </a:lnTo>
                  <a:lnTo>
                    <a:pt x="42805" y="11349"/>
                  </a:lnTo>
                  <a:lnTo>
                    <a:pt x="0" y="27732"/>
                  </a:lnTo>
                  <a:lnTo>
                    <a:pt x="11309" y="36502"/>
                  </a:lnTo>
                  <a:lnTo>
                    <a:pt x="42805" y="44115"/>
                  </a:lnTo>
                  <a:lnTo>
                    <a:pt x="90838" y="50117"/>
                  </a:lnTo>
                  <a:lnTo>
                    <a:pt x="151761" y="54052"/>
                  </a:lnTo>
                  <a:lnTo>
                    <a:pt x="221925" y="55465"/>
                  </a:lnTo>
                  <a:lnTo>
                    <a:pt x="292090" y="54052"/>
                  </a:lnTo>
                  <a:lnTo>
                    <a:pt x="353013" y="50117"/>
                  </a:lnTo>
                  <a:lnTo>
                    <a:pt x="401046" y="44115"/>
                  </a:lnTo>
                  <a:lnTo>
                    <a:pt x="432542" y="36502"/>
                  </a:lnTo>
                  <a:lnTo>
                    <a:pt x="443851" y="27732"/>
                  </a:lnTo>
                  <a:lnTo>
                    <a:pt x="432542" y="18963"/>
                  </a:lnTo>
                  <a:lnTo>
                    <a:pt x="401046" y="11349"/>
                  </a:lnTo>
                  <a:lnTo>
                    <a:pt x="353013" y="5347"/>
                  </a:lnTo>
                  <a:lnTo>
                    <a:pt x="292090" y="1412"/>
                  </a:lnTo>
                  <a:lnTo>
                    <a:pt x="2219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709902" y="6050355"/>
              <a:ext cx="443865" cy="55880"/>
            </a:xfrm>
            <a:custGeom>
              <a:avLst/>
              <a:gdLst/>
              <a:ahLst/>
              <a:cxnLst/>
              <a:rect l="l" t="t" r="r" b="b"/>
              <a:pathLst>
                <a:path w="443864" h="55879">
                  <a:moveTo>
                    <a:pt x="221925" y="0"/>
                  </a:moveTo>
                  <a:lnTo>
                    <a:pt x="151761" y="1412"/>
                  </a:lnTo>
                  <a:lnTo>
                    <a:pt x="90838" y="5347"/>
                  </a:lnTo>
                  <a:lnTo>
                    <a:pt x="42805" y="11349"/>
                  </a:lnTo>
                  <a:lnTo>
                    <a:pt x="0" y="27732"/>
                  </a:lnTo>
                  <a:lnTo>
                    <a:pt x="11309" y="36502"/>
                  </a:lnTo>
                  <a:lnTo>
                    <a:pt x="42805" y="44115"/>
                  </a:lnTo>
                  <a:lnTo>
                    <a:pt x="90838" y="50117"/>
                  </a:lnTo>
                  <a:lnTo>
                    <a:pt x="151761" y="54052"/>
                  </a:lnTo>
                  <a:lnTo>
                    <a:pt x="221925" y="55465"/>
                  </a:lnTo>
                  <a:lnTo>
                    <a:pt x="292090" y="54052"/>
                  </a:lnTo>
                  <a:lnTo>
                    <a:pt x="353013" y="50117"/>
                  </a:lnTo>
                  <a:lnTo>
                    <a:pt x="401046" y="44115"/>
                  </a:lnTo>
                  <a:lnTo>
                    <a:pt x="432542" y="36502"/>
                  </a:lnTo>
                  <a:lnTo>
                    <a:pt x="443851" y="27732"/>
                  </a:lnTo>
                  <a:lnTo>
                    <a:pt x="432542" y="18963"/>
                  </a:lnTo>
                  <a:lnTo>
                    <a:pt x="401046" y="11349"/>
                  </a:lnTo>
                  <a:lnTo>
                    <a:pt x="353013" y="5347"/>
                  </a:lnTo>
                  <a:lnTo>
                    <a:pt x="292090" y="1412"/>
                  </a:lnTo>
                  <a:lnTo>
                    <a:pt x="221925" y="0"/>
                  </a:lnTo>
                  <a:close/>
                </a:path>
              </a:pathLst>
            </a:custGeom>
            <a:ln w="1386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4831201" y="6151321"/>
            <a:ext cx="236220" cy="41910"/>
            <a:chOff x="3307201" y="6151321"/>
            <a:chExt cx="236220" cy="41910"/>
          </a:xfrm>
        </p:grpSpPr>
        <p:sp>
          <p:nvSpPr>
            <p:cNvPr id="38" name="object 38"/>
            <p:cNvSpPr/>
            <p:nvPr/>
          </p:nvSpPr>
          <p:spPr>
            <a:xfrm>
              <a:off x="3314134" y="6158254"/>
              <a:ext cx="222250" cy="27940"/>
            </a:xfrm>
            <a:custGeom>
              <a:avLst/>
              <a:gdLst/>
              <a:ahLst/>
              <a:cxnLst/>
              <a:rect l="l" t="t" r="r" b="b"/>
              <a:pathLst>
                <a:path w="222250" h="27939">
                  <a:moveTo>
                    <a:pt x="110962" y="0"/>
                  </a:moveTo>
                  <a:lnTo>
                    <a:pt x="67800" y="1092"/>
                  </a:lnTo>
                  <a:lnTo>
                    <a:pt x="32526" y="4069"/>
                  </a:lnTo>
                  <a:lnTo>
                    <a:pt x="8729" y="8478"/>
                  </a:lnTo>
                  <a:lnTo>
                    <a:pt x="0" y="13866"/>
                  </a:lnTo>
                  <a:lnTo>
                    <a:pt x="8729" y="19262"/>
                  </a:lnTo>
                  <a:lnTo>
                    <a:pt x="32526" y="23669"/>
                  </a:lnTo>
                  <a:lnTo>
                    <a:pt x="67800" y="26642"/>
                  </a:lnTo>
                  <a:lnTo>
                    <a:pt x="110962" y="27732"/>
                  </a:lnTo>
                  <a:lnTo>
                    <a:pt x="154125" y="26642"/>
                  </a:lnTo>
                  <a:lnTo>
                    <a:pt x="189399" y="23669"/>
                  </a:lnTo>
                  <a:lnTo>
                    <a:pt x="213196" y="19262"/>
                  </a:lnTo>
                  <a:lnTo>
                    <a:pt x="221925" y="13866"/>
                  </a:lnTo>
                  <a:lnTo>
                    <a:pt x="213196" y="8478"/>
                  </a:lnTo>
                  <a:lnTo>
                    <a:pt x="189399" y="4069"/>
                  </a:lnTo>
                  <a:lnTo>
                    <a:pt x="154125" y="1092"/>
                  </a:lnTo>
                  <a:lnTo>
                    <a:pt x="110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314134" y="6158254"/>
              <a:ext cx="222250" cy="27940"/>
            </a:xfrm>
            <a:custGeom>
              <a:avLst/>
              <a:gdLst/>
              <a:ahLst/>
              <a:cxnLst/>
              <a:rect l="l" t="t" r="r" b="b"/>
              <a:pathLst>
                <a:path w="222250" h="27939">
                  <a:moveTo>
                    <a:pt x="110962" y="0"/>
                  </a:moveTo>
                  <a:lnTo>
                    <a:pt x="67800" y="1092"/>
                  </a:lnTo>
                  <a:lnTo>
                    <a:pt x="32526" y="4069"/>
                  </a:lnTo>
                  <a:lnTo>
                    <a:pt x="8729" y="8478"/>
                  </a:lnTo>
                  <a:lnTo>
                    <a:pt x="0" y="13866"/>
                  </a:lnTo>
                  <a:lnTo>
                    <a:pt x="8729" y="19262"/>
                  </a:lnTo>
                  <a:lnTo>
                    <a:pt x="32526" y="23669"/>
                  </a:lnTo>
                  <a:lnTo>
                    <a:pt x="67800" y="26642"/>
                  </a:lnTo>
                  <a:lnTo>
                    <a:pt x="110962" y="27732"/>
                  </a:lnTo>
                  <a:lnTo>
                    <a:pt x="154125" y="26642"/>
                  </a:lnTo>
                  <a:lnTo>
                    <a:pt x="189399" y="23669"/>
                  </a:lnTo>
                  <a:lnTo>
                    <a:pt x="213196" y="19262"/>
                  </a:lnTo>
                  <a:lnTo>
                    <a:pt x="221925" y="13866"/>
                  </a:lnTo>
                  <a:lnTo>
                    <a:pt x="213196" y="8478"/>
                  </a:lnTo>
                  <a:lnTo>
                    <a:pt x="189399" y="4069"/>
                  </a:lnTo>
                  <a:lnTo>
                    <a:pt x="154125" y="1092"/>
                  </a:lnTo>
                  <a:lnTo>
                    <a:pt x="110962" y="0"/>
                  </a:lnTo>
                  <a:close/>
                </a:path>
              </a:pathLst>
            </a:custGeom>
            <a:ln w="1386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6353580" y="5505223"/>
            <a:ext cx="2265045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750" dirty="0">
                <a:solidFill>
                  <a:srgbClr val="0000FF"/>
                </a:solidFill>
                <a:latin typeface="Times New Roman"/>
                <a:cs typeface="Times New Roman"/>
              </a:rPr>
              <a:t>Perhatikan</a:t>
            </a:r>
            <a:r>
              <a:rPr sz="1750" spc="-1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50" dirty="0">
                <a:solidFill>
                  <a:srgbClr val="0000FF"/>
                </a:solidFill>
                <a:latin typeface="Times New Roman"/>
                <a:cs typeface="Times New Roman"/>
              </a:rPr>
              <a:t>persamaan</a:t>
            </a:r>
            <a:r>
              <a:rPr sz="1750" spc="-9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50" spc="-25" dirty="0">
                <a:solidFill>
                  <a:srgbClr val="0000FF"/>
                </a:solidFill>
                <a:latin typeface="Times New Roman"/>
                <a:cs typeface="Times New Roman"/>
              </a:rPr>
              <a:t>ini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602338" y="3538525"/>
            <a:ext cx="1775460" cy="1165225"/>
          </a:xfrm>
          <a:custGeom>
            <a:avLst/>
            <a:gdLst/>
            <a:ahLst/>
            <a:cxnLst/>
            <a:rect l="l" t="t" r="r" b="b"/>
            <a:pathLst>
              <a:path w="1775460" h="1165225">
                <a:moveTo>
                  <a:pt x="887703" y="0"/>
                </a:moveTo>
                <a:lnTo>
                  <a:pt x="829336" y="1238"/>
                </a:lnTo>
                <a:lnTo>
                  <a:pt x="771977" y="4902"/>
                </a:lnTo>
                <a:lnTo>
                  <a:pt x="715742" y="10916"/>
                </a:lnTo>
                <a:lnTo>
                  <a:pt x="660751" y="19202"/>
                </a:lnTo>
                <a:lnTo>
                  <a:pt x="607118" y="29685"/>
                </a:lnTo>
                <a:lnTo>
                  <a:pt x="554961" y="42286"/>
                </a:lnTo>
                <a:lnTo>
                  <a:pt x="504397" y="56930"/>
                </a:lnTo>
                <a:lnTo>
                  <a:pt x="455544" y="73540"/>
                </a:lnTo>
                <a:lnTo>
                  <a:pt x="408517" y="92039"/>
                </a:lnTo>
                <a:lnTo>
                  <a:pt x="363434" y="112351"/>
                </a:lnTo>
                <a:lnTo>
                  <a:pt x="320412" y="134398"/>
                </a:lnTo>
                <a:lnTo>
                  <a:pt x="279568" y="158105"/>
                </a:lnTo>
                <a:lnTo>
                  <a:pt x="241019" y="183394"/>
                </a:lnTo>
                <a:lnTo>
                  <a:pt x="204882" y="210189"/>
                </a:lnTo>
                <a:lnTo>
                  <a:pt x="171273" y="238413"/>
                </a:lnTo>
                <a:lnTo>
                  <a:pt x="140310" y="267989"/>
                </a:lnTo>
                <a:lnTo>
                  <a:pt x="112110" y="298841"/>
                </a:lnTo>
                <a:lnTo>
                  <a:pt x="86789" y="330893"/>
                </a:lnTo>
                <a:lnTo>
                  <a:pt x="64465" y="364067"/>
                </a:lnTo>
                <a:lnTo>
                  <a:pt x="45255" y="398286"/>
                </a:lnTo>
                <a:lnTo>
                  <a:pt x="29275" y="433475"/>
                </a:lnTo>
                <a:lnTo>
                  <a:pt x="16642" y="469556"/>
                </a:lnTo>
                <a:lnTo>
                  <a:pt x="1888" y="544089"/>
                </a:lnTo>
                <a:lnTo>
                  <a:pt x="0" y="582388"/>
                </a:lnTo>
                <a:lnTo>
                  <a:pt x="1888" y="620666"/>
                </a:lnTo>
                <a:lnTo>
                  <a:pt x="16642" y="695167"/>
                </a:lnTo>
                <a:lnTo>
                  <a:pt x="29275" y="731238"/>
                </a:lnTo>
                <a:lnTo>
                  <a:pt x="45255" y="766418"/>
                </a:lnTo>
                <a:lnTo>
                  <a:pt x="64465" y="800632"/>
                </a:lnTo>
                <a:lnTo>
                  <a:pt x="86789" y="833802"/>
                </a:lnTo>
                <a:lnTo>
                  <a:pt x="112110" y="865852"/>
                </a:lnTo>
                <a:lnTo>
                  <a:pt x="140310" y="896704"/>
                </a:lnTo>
                <a:lnTo>
                  <a:pt x="171273" y="926283"/>
                </a:lnTo>
                <a:lnTo>
                  <a:pt x="204882" y="954510"/>
                </a:lnTo>
                <a:lnTo>
                  <a:pt x="241019" y="981310"/>
                </a:lnTo>
                <a:lnTo>
                  <a:pt x="279568" y="1006604"/>
                </a:lnTo>
                <a:lnTo>
                  <a:pt x="320412" y="1030317"/>
                </a:lnTo>
                <a:lnTo>
                  <a:pt x="363434" y="1052372"/>
                </a:lnTo>
                <a:lnTo>
                  <a:pt x="408517" y="1072690"/>
                </a:lnTo>
                <a:lnTo>
                  <a:pt x="455544" y="1091197"/>
                </a:lnTo>
                <a:lnTo>
                  <a:pt x="504397" y="1107814"/>
                </a:lnTo>
                <a:lnTo>
                  <a:pt x="554961" y="1122465"/>
                </a:lnTo>
                <a:lnTo>
                  <a:pt x="607118" y="1135073"/>
                </a:lnTo>
                <a:lnTo>
                  <a:pt x="660751" y="1145561"/>
                </a:lnTo>
                <a:lnTo>
                  <a:pt x="715742" y="1153852"/>
                </a:lnTo>
                <a:lnTo>
                  <a:pt x="771977" y="1159870"/>
                </a:lnTo>
                <a:lnTo>
                  <a:pt x="829336" y="1163536"/>
                </a:lnTo>
                <a:lnTo>
                  <a:pt x="887703" y="1164776"/>
                </a:lnTo>
                <a:lnTo>
                  <a:pt x="946071" y="1163536"/>
                </a:lnTo>
                <a:lnTo>
                  <a:pt x="1003430" y="1159870"/>
                </a:lnTo>
                <a:lnTo>
                  <a:pt x="1059664" y="1153852"/>
                </a:lnTo>
                <a:lnTo>
                  <a:pt x="1114656" y="1145561"/>
                </a:lnTo>
                <a:lnTo>
                  <a:pt x="1168289" y="1135073"/>
                </a:lnTo>
                <a:lnTo>
                  <a:pt x="1220445" y="1122465"/>
                </a:lnTo>
                <a:lnTo>
                  <a:pt x="1271009" y="1107814"/>
                </a:lnTo>
                <a:lnTo>
                  <a:pt x="1319863" y="1091197"/>
                </a:lnTo>
                <a:lnTo>
                  <a:pt x="1366889" y="1072690"/>
                </a:lnTo>
                <a:lnTo>
                  <a:pt x="1411972" y="1052372"/>
                </a:lnTo>
                <a:lnTo>
                  <a:pt x="1454994" y="1030317"/>
                </a:lnTo>
                <a:lnTo>
                  <a:pt x="1495838" y="1006604"/>
                </a:lnTo>
                <a:lnTo>
                  <a:pt x="1534387" y="981310"/>
                </a:lnTo>
                <a:lnTo>
                  <a:pt x="1570525" y="954510"/>
                </a:lnTo>
                <a:lnTo>
                  <a:pt x="1604133" y="926283"/>
                </a:lnTo>
                <a:lnTo>
                  <a:pt x="1635096" y="896704"/>
                </a:lnTo>
                <a:lnTo>
                  <a:pt x="1663297" y="865852"/>
                </a:lnTo>
                <a:lnTo>
                  <a:pt x="1688617" y="833802"/>
                </a:lnTo>
                <a:lnTo>
                  <a:pt x="1710941" y="800632"/>
                </a:lnTo>
                <a:lnTo>
                  <a:pt x="1730152" y="766418"/>
                </a:lnTo>
                <a:lnTo>
                  <a:pt x="1746132" y="731238"/>
                </a:lnTo>
                <a:lnTo>
                  <a:pt x="1758764" y="695167"/>
                </a:lnTo>
                <a:lnTo>
                  <a:pt x="1773519" y="620666"/>
                </a:lnTo>
                <a:lnTo>
                  <a:pt x="1775407" y="582388"/>
                </a:lnTo>
                <a:lnTo>
                  <a:pt x="1773519" y="544089"/>
                </a:lnTo>
                <a:lnTo>
                  <a:pt x="1758764" y="469556"/>
                </a:lnTo>
                <a:lnTo>
                  <a:pt x="1746132" y="433475"/>
                </a:lnTo>
                <a:lnTo>
                  <a:pt x="1730152" y="398286"/>
                </a:lnTo>
                <a:lnTo>
                  <a:pt x="1710941" y="364067"/>
                </a:lnTo>
                <a:lnTo>
                  <a:pt x="1688617" y="330893"/>
                </a:lnTo>
                <a:lnTo>
                  <a:pt x="1663297" y="298841"/>
                </a:lnTo>
                <a:lnTo>
                  <a:pt x="1635096" y="267989"/>
                </a:lnTo>
                <a:lnTo>
                  <a:pt x="1604133" y="238413"/>
                </a:lnTo>
                <a:lnTo>
                  <a:pt x="1570525" y="210189"/>
                </a:lnTo>
                <a:lnTo>
                  <a:pt x="1534387" y="183394"/>
                </a:lnTo>
                <a:lnTo>
                  <a:pt x="1495838" y="158105"/>
                </a:lnTo>
                <a:lnTo>
                  <a:pt x="1454994" y="134398"/>
                </a:lnTo>
                <a:lnTo>
                  <a:pt x="1411972" y="112351"/>
                </a:lnTo>
                <a:lnTo>
                  <a:pt x="1366889" y="92039"/>
                </a:lnTo>
                <a:lnTo>
                  <a:pt x="1319863" y="73540"/>
                </a:lnTo>
                <a:lnTo>
                  <a:pt x="1271009" y="56930"/>
                </a:lnTo>
                <a:lnTo>
                  <a:pt x="1220445" y="42286"/>
                </a:lnTo>
                <a:lnTo>
                  <a:pt x="1168289" y="29685"/>
                </a:lnTo>
                <a:lnTo>
                  <a:pt x="1114656" y="19202"/>
                </a:lnTo>
                <a:lnTo>
                  <a:pt x="1059664" y="10916"/>
                </a:lnTo>
                <a:lnTo>
                  <a:pt x="1003430" y="4902"/>
                </a:lnTo>
                <a:lnTo>
                  <a:pt x="946071" y="1238"/>
                </a:lnTo>
                <a:lnTo>
                  <a:pt x="887703" y="0"/>
                </a:lnTo>
                <a:close/>
              </a:path>
            </a:pathLst>
          </a:custGeom>
          <a:ln w="138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9235" y="1579878"/>
            <a:ext cx="3108960" cy="428625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sz="2000" i="1" spc="-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spc="65" dirty="0">
                <a:solidFill>
                  <a:srgbClr val="000000"/>
                </a:solidFill>
                <a:latin typeface="Symbol"/>
                <a:cs typeface="Symbol"/>
              </a:rPr>
              <a:t></a:t>
            </a:r>
            <a:r>
              <a:rPr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2000" spc="-2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Symbol"/>
                <a:cs typeface="Symbol"/>
              </a:rPr>
              <a:t></a:t>
            </a:r>
            <a:r>
              <a:rPr sz="2000" spc="-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975" spc="-315" baseline="-3144" dirty="0">
                <a:solidFill>
                  <a:srgbClr val="000000"/>
                </a:solidFill>
                <a:latin typeface="Symbol"/>
                <a:cs typeface="Symbol"/>
              </a:rPr>
              <a:t></a:t>
            </a:r>
            <a:r>
              <a:rPr sz="3975" spc="-525" baseline="-31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2000" i="1" spc="-2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Symbol"/>
                <a:cs typeface="Symbol"/>
              </a:rPr>
              <a:t></a:t>
            </a:r>
            <a:r>
              <a:rPr sz="2000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spc="-40" dirty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3975" spc="-60" baseline="-3144" dirty="0">
                <a:solidFill>
                  <a:srgbClr val="000000"/>
                </a:solidFill>
                <a:latin typeface="Symbol"/>
                <a:cs typeface="Symbol"/>
              </a:rPr>
              <a:t></a:t>
            </a:r>
            <a:r>
              <a:rPr sz="3975" spc="-502" baseline="-31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sz="2000" i="1" spc="-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spc="65" dirty="0">
                <a:solidFill>
                  <a:srgbClr val="000000"/>
                </a:solidFill>
                <a:latin typeface="Symbol"/>
                <a:cs typeface="Symbol"/>
              </a:rPr>
              <a:t></a:t>
            </a:r>
            <a:r>
              <a:rPr sz="3975" spc="97" baseline="-3144" dirty="0">
                <a:solidFill>
                  <a:srgbClr val="000000"/>
                </a:solidFill>
                <a:latin typeface="Symbol"/>
                <a:cs typeface="Symbol"/>
              </a:rPr>
              <a:t></a:t>
            </a:r>
            <a:r>
              <a:rPr sz="2000" spc="65" dirty="0">
                <a:solidFill>
                  <a:srgbClr val="000000"/>
                </a:solidFill>
                <a:latin typeface="Symbol"/>
                <a:cs typeface="Symbol"/>
              </a:rPr>
              <a:t></a:t>
            </a:r>
            <a:r>
              <a:rPr sz="2000" spc="65" dirty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2000" i="1" spc="65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2000" i="1" spc="-2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Symbol"/>
                <a:cs typeface="Symbol"/>
              </a:rPr>
              <a:t></a:t>
            </a:r>
            <a:r>
              <a:rPr sz="2000" spc="-1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2000" i="1" spc="-25" dirty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3975" spc="-37" baseline="-3144" dirty="0">
                <a:solidFill>
                  <a:srgbClr val="000000"/>
                </a:solidFill>
                <a:latin typeface="Symbol"/>
                <a:cs typeface="Symbol"/>
              </a:rPr>
              <a:t></a:t>
            </a:r>
            <a:endParaRPr sz="3975" baseline="-3144">
              <a:latin typeface="Symbol"/>
              <a:cs typeface="Symbo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80122" y="1938047"/>
            <a:ext cx="1129030" cy="658495"/>
          </a:xfrm>
          <a:custGeom>
            <a:avLst/>
            <a:gdLst/>
            <a:ahLst/>
            <a:cxnLst/>
            <a:rect l="l" t="t" r="r" b="b"/>
            <a:pathLst>
              <a:path w="1129030" h="658494">
                <a:moveTo>
                  <a:pt x="0" y="0"/>
                </a:moveTo>
                <a:lnTo>
                  <a:pt x="1911" y="66292"/>
                </a:lnTo>
                <a:lnTo>
                  <a:pt x="7393" y="128060"/>
                </a:lnTo>
                <a:lnTo>
                  <a:pt x="16066" y="183974"/>
                </a:lnTo>
                <a:lnTo>
                  <a:pt x="27554" y="232705"/>
                </a:lnTo>
                <a:lnTo>
                  <a:pt x="41476" y="272921"/>
                </a:lnTo>
                <a:lnTo>
                  <a:pt x="75112" y="322493"/>
                </a:lnTo>
                <a:lnTo>
                  <a:pt x="470342" y="329189"/>
                </a:lnTo>
                <a:lnTo>
                  <a:pt x="489298" y="335875"/>
                </a:lnTo>
                <a:lnTo>
                  <a:pt x="522934" y="385400"/>
                </a:lnTo>
                <a:lnTo>
                  <a:pt x="536856" y="425594"/>
                </a:lnTo>
                <a:lnTo>
                  <a:pt x="548343" y="474311"/>
                </a:lnTo>
                <a:lnTo>
                  <a:pt x="557017" y="530229"/>
                </a:lnTo>
                <a:lnTo>
                  <a:pt x="562499" y="592025"/>
                </a:lnTo>
                <a:lnTo>
                  <a:pt x="564410" y="658378"/>
                </a:lnTo>
                <a:lnTo>
                  <a:pt x="566321" y="592025"/>
                </a:lnTo>
                <a:lnTo>
                  <a:pt x="571803" y="530229"/>
                </a:lnTo>
                <a:lnTo>
                  <a:pt x="580477" y="474311"/>
                </a:lnTo>
                <a:lnTo>
                  <a:pt x="591964" y="425594"/>
                </a:lnTo>
                <a:lnTo>
                  <a:pt x="605887" y="385400"/>
                </a:lnTo>
                <a:lnTo>
                  <a:pt x="639522" y="335875"/>
                </a:lnTo>
                <a:lnTo>
                  <a:pt x="658479" y="329189"/>
                </a:lnTo>
                <a:lnTo>
                  <a:pt x="1034752" y="329189"/>
                </a:lnTo>
                <a:lnTo>
                  <a:pt x="1053709" y="322493"/>
                </a:lnTo>
                <a:lnTo>
                  <a:pt x="1087344" y="272921"/>
                </a:lnTo>
                <a:lnTo>
                  <a:pt x="1101266" y="232705"/>
                </a:lnTo>
                <a:lnTo>
                  <a:pt x="1112754" y="183974"/>
                </a:lnTo>
                <a:lnTo>
                  <a:pt x="1121427" y="128060"/>
                </a:lnTo>
                <a:lnTo>
                  <a:pt x="1126909" y="66292"/>
                </a:lnTo>
                <a:lnTo>
                  <a:pt x="1128821" y="0"/>
                </a:lnTo>
              </a:path>
            </a:pathLst>
          </a:custGeom>
          <a:ln w="156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67787" y="2526874"/>
            <a:ext cx="1802130" cy="32658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39775">
              <a:spcBef>
                <a:spcPts val="125"/>
              </a:spcBef>
            </a:pPr>
            <a:r>
              <a:rPr sz="1950" dirty="0">
                <a:latin typeface="Times New Roman"/>
                <a:cs typeface="Times New Roman"/>
              </a:rPr>
              <a:t>Variable</a:t>
            </a:r>
            <a:r>
              <a:rPr sz="1950" spc="45" dirty="0">
                <a:latin typeface="Times New Roman"/>
                <a:cs typeface="Times New Roman"/>
              </a:rPr>
              <a:t> </a:t>
            </a:r>
            <a:r>
              <a:rPr sz="1950" spc="-50" dirty="0">
                <a:latin typeface="Times New Roman"/>
                <a:cs typeface="Times New Roman"/>
              </a:rPr>
              <a:t>x</a:t>
            </a:r>
            <a:endParaRPr sz="1950">
              <a:latin typeface="Times New Roman"/>
              <a:cs typeface="Times New Roman"/>
            </a:endParaRPr>
          </a:p>
          <a:p>
            <a:pPr marL="12700">
              <a:spcBef>
                <a:spcPts val="1745"/>
              </a:spcBef>
            </a:pPr>
            <a:r>
              <a:rPr sz="1950" dirty="0">
                <a:latin typeface="Times New Roman"/>
                <a:cs typeface="Times New Roman"/>
              </a:rPr>
              <a:t>Untuk</a:t>
            </a:r>
            <a:r>
              <a:rPr sz="1950" spc="4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variabel</a:t>
            </a:r>
            <a:r>
              <a:rPr sz="1950" spc="50" dirty="0">
                <a:latin typeface="Times New Roman"/>
                <a:cs typeface="Times New Roman"/>
              </a:rPr>
              <a:t> </a:t>
            </a:r>
            <a:r>
              <a:rPr sz="1950" spc="-50" dirty="0">
                <a:latin typeface="Times New Roman"/>
                <a:cs typeface="Times New Roman"/>
              </a:rPr>
              <a:t>x</a:t>
            </a:r>
            <a:endParaRPr sz="1950">
              <a:latin typeface="Times New Roman"/>
              <a:cs typeface="Times New Roman"/>
            </a:endParaRPr>
          </a:p>
          <a:p>
            <a:pPr marL="43815">
              <a:spcBef>
                <a:spcPts val="700"/>
              </a:spcBef>
            </a:pPr>
            <a:r>
              <a:rPr sz="1950" dirty="0">
                <a:latin typeface="Times New Roman"/>
                <a:cs typeface="Times New Roman"/>
              </a:rPr>
              <a:t>3</a:t>
            </a:r>
            <a:r>
              <a:rPr sz="1950" i="1" dirty="0">
                <a:latin typeface="Times New Roman"/>
                <a:cs typeface="Times New Roman"/>
              </a:rPr>
              <a:t>x</a:t>
            </a:r>
            <a:r>
              <a:rPr sz="1950" i="1" spc="2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Symbol"/>
                <a:cs typeface="Symbol"/>
              </a:rPr>
              <a:t></a:t>
            </a:r>
            <a:r>
              <a:rPr sz="1950" spc="-65" dirty="0">
                <a:latin typeface="Times New Roman"/>
                <a:cs typeface="Times New Roman"/>
              </a:rPr>
              <a:t> </a:t>
            </a:r>
            <a:r>
              <a:rPr sz="3900" spc="-345" baseline="-3205" dirty="0">
                <a:latin typeface="Symbol"/>
                <a:cs typeface="Symbol"/>
              </a:rPr>
              <a:t></a:t>
            </a:r>
            <a:r>
              <a:rPr sz="3900" spc="-472" baseline="-3205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Times New Roman"/>
                <a:cs typeface="Times New Roman"/>
              </a:rPr>
              <a:t>A</a:t>
            </a:r>
            <a:r>
              <a:rPr sz="1950" i="1" spc="-18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Symbol"/>
                <a:cs typeface="Symbol"/>
              </a:rPr>
              <a:t></a:t>
            </a:r>
            <a:r>
              <a:rPr sz="1950" spc="-45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Times New Roman"/>
                <a:cs typeface="Times New Roman"/>
              </a:rPr>
              <a:t>B</a:t>
            </a:r>
            <a:r>
              <a:rPr sz="1950" i="1" spc="-295" dirty="0">
                <a:latin typeface="Times New Roman"/>
                <a:cs typeface="Times New Roman"/>
              </a:rPr>
              <a:t> </a:t>
            </a:r>
            <a:r>
              <a:rPr sz="3900" spc="-345" baseline="-3205" dirty="0">
                <a:latin typeface="Symbol"/>
                <a:cs typeface="Symbol"/>
              </a:rPr>
              <a:t></a:t>
            </a:r>
            <a:r>
              <a:rPr sz="3900" spc="-457" baseline="-3205" dirty="0">
                <a:latin typeface="Times New Roman"/>
                <a:cs typeface="Times New Roman"/>
              </a:rPr>
              <a:t> </a:t>
            </a:r>
            <a:r>
              <a:rPr sz="1950" i="1" spc="-50" dirty="0">
                <a:latin typeface="Times New Roman"/>
                <a:cs typeface="Times New Roman"/>
              </a:rPr>
              <a:t>x</a:t>
            </a:r>
            <a:endParaRPr sz="1950">
              <a:latin typeface="Times New Roman"/>
              <a:cs typeface="Times New Roman"/>
            </a:endParaRPr>
          </a:p>
          <a:p>
            <a:pPr marL="43815">
              <a:spcBef>
                <a:spcPts val="235"/>
              </a:spcBef>
            </a:pPr>
            <a:r>
              <a:rPr sz="3900" spc="-345" baseline="-3205" dirty="0">
                <a:latin typeface="Symbol"/>
                <a:cs typeface="Symbol"/>
              </a:rPr>
              <a:t></a:t>
            </a:r>
            <a:r>
              <a:rPr sz="3900" spc="-487" baseline="-3205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Times New Roman"/>
                <a:cs typeface="Times New Roman"/>
              </a:rPr>
              <a:t>A</a:t>
            </a:r>
            <a:r>
              <a:rPr sz="1950" i="1" spc="-20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Symbol"/>
                <a:cs typeface="Symbol"/>
              </a:rPr>
              <a:t></a:t>
            </a:r>
            <a:r>
              <a:rPr sz="1950" spc="-40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Times New Roman"/>
                <a:cs typeface="Times New Roman"/>
              </a:rPr>
              <a:t>B</a:t>
            </a:r>
            <a:r>
              <a:rPr sz="1950" i="1" spc="-310" dirty="0">
                <a:latin typeface="Times New Roman"/>
                <a:cs typeface="Times New Roman"/>
              </a:rPr>
              <a:t> </a:t>
            </a:r>
            <a:r>
              <a:rPr sz="3900" spc="-345" baseline="-3205" dirty="0">
                <a:latin typeface="Symbol"/>
                <a:cs typeface="Symbol"/>
              </a:rPr>
              <a:t></a:t>
            </a:r>
            <a:r>
              <a:rPr sz="3900" spc="-307" baseline="-320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Symbol"/>
                <a:cs typeface="Symbol"/>
              </a:rPr>
              <a:t></a:t>
            </a:r>
            <a:r>
              <a:rPr sz="1950" spc="-70" dirty="0">
                <a:latin typeface="Times New Roman"/>
                <a:cs typeface="Times New Roman"/>
              </a:rPr>
              <a:t> </a:t>
            </a:r>
            <a:r>
              <a:rPr sz="1950" spc="-50" dirty="0">
                <a:latin typeface="Times New Roman"/>
                <a:cs typeface="Times New Roman"/>
              </a:rPr>
              <a:t>3</a:t>
            </a:r>
            <a:endParaRPr sz="1950">
              <a:latin typeface="Times New Roman"/>
              <a:cs typeface="Times New Roman"/>
            </a:endParaRPr>
          </a:p>
          <a:p>
            <a:pPr>
              <a:spcBef>
                <a:spcPts val="509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/>
            <a:r>
              <a:rPr sz="1950" dirty="0">
                <a:latin typeface="Times New Roman"/>
                <a:cs typeface="Times New Roman"/>
              </a:rPr>
              <a:t>Untuk</a:t>
            </a:r>
            <a:r>
              <a:rPr sz="1950" spc="50" dirty="0">
                <a:latin typeface="Times New Roman"/>
                <a:cs typeface="Times New Roman"/>
              </a:rPr>
              <a:t> </a:t>
            </a:r>
            <a:r>
              <a:rPr sz="1950" spc="-10" dirty="0">
                <a:latin typeface="Times New Roman"/>
                <a:cs typeface="Times New Roman"/>
              </a:rPr>
              <a:t>konstanta</a:t>
            </a:r>
            <a:endParaRPr sz="1950">
              <a:latin typeface="Times New Roman"/>
              <a:cs typeface="Times New Roman"/>
            </a:endParaRPr>
          </a:p>
          <a:p>
            <a:pPr marL="51435">
              <a:spcBef>
                <a:spcPts val="630"/>
              </a:spcBef>
            </a:pPr>
            <a:r>
              <a:rPr sz="1950" dirty="0">
                <a:latin typeface="Symbol"/>
                <a:cs typeface="Symbol"/>
              </a:rPr>
              <a:t></a:t>
            </a:r>
            <a:r>
              <a:rPr sz="1950" dirty="0">
                <a:latin typeface="Times New Roman"/>
                <a:cs typeface="Times New Roman"/>
              </a:rPr>
              <a:t>1</a:t>
            </a:r>
            <a:r>
              <a:rPr sz="1950" spc="-20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Symbol"/>
                <a:cs typeface="Symbol"/>
              </a:rPr>
              <a:t></a:t>
            </a:r>
            <a:r>
              <a:rPr sz="1950" spc="-60" dirty="0">
                <a:latin typeface="Times New Roman"/>
                <a:cs typeface="Times New Roman"/>
              </a:rPr>
              <a:t> </a:t>
            </a:r>
            <a:r>
              <a:rPr sz="3900" baseline="-3205" dirty="0">
                <a:latin typeface="Symbol"/>
                <a:cs typeface="Symbol"/>
              </a:rPr>
              <a:t></a:t>
            </a:r>
            <a:r>
              <a:rPr sz="1950" dirty="0">
                <a:latin typeface="Symbol"/>
                <a:cs typeface="Symbol"/>
              </a:rPr>
              <a:t></a:t>
            </a:r>
            <a:r>
              <a:rPr sz="1950" dirty="0">
                <a:latin typeface="Times New Roman"/>
                <a:cs typeface="Times New Roman"/>
              </a:rPr>
              <a:t>3</a:t>
            </a:r>
            <a:r>
              <a:rPr sz="1950" i="1" dirty="0">
                <a:latin typeface="Times New Roman"/>
                <a:cs typeface="Times New Roman"/>
              </a:rPr>
              <a:t>A</a:t>
            </a:r>
            <a:r>
              <a:rPr sz="1950" i="1" spc="-204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Symbol"/>
                <a:cs typeface="Symbol"/>
              </a:rPr>
              <a:t></a:t>
            </a:r>
            <a:r>
              <a:rPr sz="1950" spc="-100" dirty="0">
                <a:latin typeface="Times New Roman"/>
                <a:cs typeface="Times New Roman"/>
              </a:rPr>
              <a:t> </a:t>
            </a:r>
            <a:r>
              <a:rPr sz="1950" spc="-25" dirty="0">
                <a:latin typeface="Times New Roman"/>
                <a:cs typeface="Times New Roman"/>
              </a:rPr>
              <a:t>2</a:t>
            </a:r>
            <a:r>
              <a:rPr sz="1950" i="1" spc="-25" dirty="0">
                <a:latin typeface="Times New Roman"/>
                <a:cs typeface="Times New Roman"/>
              </a:rPr>
              <a:t>B</a:t>
            </a:r>
            <a:r>
              <a:rPr sz="3900" spc="-37" baseline="-3205" dirty="0">
                <a:latin typeface="Symbol"/>
                <a:cs typeface="Symbol"/>
              </a:rPr>
              <a:t></a:t>
            </a:r>
            <a:endParaRPr sz="3900" baseline="-3205">
              <a:latin typeface="Symbol"/>
              <a:cs typeface="Symbol"/>
            </a:endParaRPr>
          </a:p>
          <a:p>
            <a:pPr marL="51435">
              <a:spcBef>
                <a:spcPts val="705"/>
              </a:spcBef>
            </a:pPr>
            <a:r>
              <a:rPr sz="1950" dirty="0">
                <a:latin typeface="Symbol"/>
                <a:cs typeface="Symbol"/>
              </a:rPr>
              <a:t></a:t>
            </a:r>
            <a:r>
              <a:rPr sz="1950" dirty="0">
                <a:latin typeface="Times New Roman"/>
                <a:cs typeface="Times New Roman"/>
              </a:rPr>
              <a:t>3</a:t>
            </a:r>
            <a:r>
              <a:rPr sz="1950" i="1" dirty="0">
                <a:latin typeface="Times New Roman"/>
                <a:cs typeface="Times New Roman"/>
              </a:rPr>
              <a:t>A</a:t>
            </a:r>
            <a:r>
              <a:rPr sz="1950" i="1" spc="-20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Symbol"/>
                <a:cs typeface="Symbol"/>
              </a:rPr>
              <a:t></a:t>
            </a:r>
            <a:r>
              <a:rPr sz="1950" spc="-90" dirty="0">
                <a:latin typeface="Times New Roman"/>
                <a:cs typeface="Times New Roman"/>
              </a:rPr>
              <a:t> </a:t>
            </a:r>
            <a:r>
              <a:rPr sz="1950" spc="50" dirty="0">
                <a:latin typeface="Times New Roman"/>
                <a:cs typeface="Times New Roman"/>
              </a:rPr>
              <a:t>2</a:t>
            </a:r>
            <a:r>
              <a:rPr sz="1950" i="1" spc="50" dirty="0">
                <a:latin typeface="Times New Roman"/>
                <a:cs typeface="Times New Roman"/>
              </a:rPr>
              <a:t>B</a:t>
            </a:r>
            <a:r>
              <a:rPr sz="1950" i="1" spc="4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Symbol"/>
                <a:cs typeface="Symbol"/>
              </a:rPr>
              <a:t></a:t>
            </a:r>
            <a:r>
              <a:rPr sz="1950" spc="10" dirty="0">
                <a:latin typeface="Times New Roman"/>
                <a:cs typeface="Times New Roman"/>
              </a:rPr>
              <a:t> </a:t>
            </a:r>
            <a:r>
              <a:rPr sz="1950" spc="-25" dirty="0">
                <a:latin typeface="Symbol"/>
                <a:cs typeface="Symbol"/>
              </a:rPr>
              <a:t></a:t>
            </a:r>
            <a:r>
              <a:rPr sz="1950" spc="-25" dirty="0">
                <a:latin typeface="Times New Roman"/>
                <a:cs typeface="Times New Roman"/>
              </a:rPr>
              <a:t>1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10256" y="1143000"/>
            <a:ext cx="1856739" cy="571500"/>
          </a:xfrm>
          <a:custGeom>
            <a:avLst/>
            <a:gdLst/>
            <a:ahLst/>
            <a:cxnLst/>
            <a:rect l="l" t="t" r="r" b="b"/>
            <a:pathLst>
              <a:path w="1856739" h="571500">
                <a:moveTo>
                  <a:pt x="1856232" y="571500"/>
                </a:moveTo>
                <a:lnTo>
                  <a:pt x="1853235" y="513898"/>
                </a:lnTo>
                <a:lnTo>
                  <a:pt x="1844641" y="460253"/>
                </a:lnTo>
                <a:lnTo>
                  <a:pt x="1831043" y="411714"/>
                </a:lnTo>
                <a:lnTo>
                  <a:pt x="1813036" y="369427"/>
                </a:lnTo>
                <a:lnTo>
                  <a:pt x="1791212" y="334539"/>
                </a:lnTo>
                <a:lnTo>
                  <a:pt x="1738493" y="291553"/>
                </a:lnTo>
                <a:lnTo>
                  <a:pt x="1708785" y="285750"/>
                </a:lnTo>
                <a:lnTo>
                  <a:pt x="1075563" y="285750"/>
                </a:lnTo>
                <a:lnTo>
                  <a:pt x="1045854" y="279946"/>
                </a:lnTo>
                <a:lnTo>
                  <a:pt x="993135" y="236960"/>
                </a:lnTo>
                <a:lnTo>
                  <a:pt x="971311" y="202072"/>
                </a:lnTo>
                <a:lnTo>
                  <a:pt x="953304" y="159785"/>
                </a:lnTo>
                <a:lnTo>
                  <a:pt x="939706" y="111246"/>
                </a:lnTo>
                <a:lnTo>
                  <a:pt x="931112" y="57601"/>
                </a:lnTo>
                <a:lnTo>
                  <a:pt x="928116" y="0"/>
                </a:lnTo>
                <a:lnTo>
                  <a:pt x="925119" y="57601"/>
                </a:lnTo>
                <a:lnTo>
                  <a:pt x="916525" y="111246"/>
                </a:lnTo>
                <a:lnTo>
                  <a:pt x="902927" y="159785"/>
                </a:lnTo>
                <a:lnTo>
                  <a:pt x="884920" y="202072"/>
                </a:lnTo>
                <a:lnTo>
                  <a:pt x="863096" y="236960"/>
                </a:lnTo>
                <a:lnTo>
                  <a:pt x="810377" y="279946"/>
                </a:lnTo>
                <a:lnTo>
                  <a:pt x="780669" y="285750"/>
                </a:lnTo>
                <a:lnTo>
                  <a:pt x="147447" y="285750"/>
                </a:lnTo>
                <a:lnTo>
                  <a:pt x="117738" y="291553"/>
                </a:lnTo>
                <a:lnTo>
                  <a:pt x="65019" y="334539"/>
                </a:lnTo>
                <a:lnTo>
                  <a:pt x="43195" y="369427"/>
                </a:lnTo>
                <a:lnTo>
                  <a:pt x="25188" y="411714"/>
                </a:lnTo>
                <a:lnTo>
                  <a:pt x="11590" y="460253"/>
                </a:lnTo>
                <a:lnTo>
                  <a:pt x="2996" y="513898"/>
                </a:lnTo>
                <a:lnTo>
                  <a:pt x="0" y="5715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367788" y="462284"/>
            <a:ext cx="2508885" cy="8216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950" dirty="0">
                <a:latin typeface="Times New Roman"/>
                <a:cs typeface="Times New Roman"/>
              </a:rPr>
              <a:t>Diuraikan</a:t>
            </a:r>
            <a:r>
              <a:rPr sz="1950" spc="4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lagi</a:t>
            </a:r>
            <a:r>
              <a:rPr sz="1950" spc="55" dirty="0">
                <a:latin typeface="Times New Roman"/>
                <a:cs typeface="Times New Roman"/>
              </a:rPr>
              <a:t> </a:t>
            </a:r>
            <a:r>
              <a:rPr sz="1950" spc="-50" dirty="0">
                <a:latin typeface="Times New Roman"/>
                <a:cs typeface="Times New Roman"/>
              </a:rPr>
              <a:t>:</a:t>
            </a:r>
            <a:endParaRPr sz="1950">
              <a:latin typeface="Times New Roman"/>
              <a:cs typeface="Times New Roman"/>
            </a:endParaRPr>
          </a:p>
          <a:p>
            <a:pPr marL="1519555">
              <a:spcBef>
                <a:spcPts val="1500"/>
              </a:spcBef>
            </a:pPr>
            <a:r>
              <a:rPr sz="2000" spc="-10" dirty="0">
                <a:latin typeface="Times New Roman"/>
                <a:cs typeface="Times New Roman"/>
              </a:rPr>
              <a:t>konstanta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4722" y="545567"/>
            <a:ext cx="3509645" cy="2259593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spcBef>
                <a:spcPts val="1180"/>
              </a:spcBef>
            </a:pPr>
            <a:r>
              <a:rPr sz="1950" dirty="0">
                <a:latin typeface="Times New Roman"/>
                <a:cs typeface="Times New Roman"/>
              </a:rPr>
              <a:t>Dalam</a:t>
            </a:r>
            <a:r>
              <a:rPr sz="1950" spc="5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bentuk</a:t>
            </a:r>
            <a:r>
              <a:rPr sz="1950" spc="5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persamaan</a:t>
            </a:r>
            <a:r>
              <a:rPr sz="1950" spc="75" dirty="0">
                <a:latin typeface="Times New Roman"/>
                <a:cs typeface="Times New Roman"/>
              </a:rPr>
              <a:t> </a:t>
            </a:r>
            <a:r>
              <a:rPr sz="1950" spc="-10" dirty="0">
                <a:latin typeface="Times New Roman"/>
                <a:cs typeface="Times New Roman"/>
              </a:rPr>
              <a:t>simultan</a:t>
            </a:r>
            <a:endParaRPr sz="1950">
              <a:latin typeface="Times New Roman"/>
              <a:cs typeface="Times New Roman"/>
            </a:endParaRPr>
          </a:p>
          <a:p>
            <a:pPr marL="353060">
              <a:spcBef>
                <a:spcPts val="1060"/>
              </a:spcBef>
              <a:tabLst>
                <a:tab pos="1066800" algn="l"/>
              </a:tabLst>
            </a:pPr>
            <a:r>
              <a:rPr sz="2000" i="1" dirty="0">
                <a:latin typeface="Times New Roman"/>
                <a:cs typeface="Times New Roman"/>
              </a:rPr>
              <a:t>A</a:t>
            </a:r>
            <a:r>
              <a:rPr sz="2000" i="1" spc="-2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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i="1" spc="-50" dirty="0">
                <a:latin typeface="Times New Roman"/>
                <a:cs typeface="Times New Roman"/>
              </a:rPr>
              <a:t>B</a:t>
            </a:r>
            <a:r>
              <a:rPr sz="2000" i="1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Symbol"/>
                <a:cs typeface="Symbol"/>
              </a:rPr>
              <a:t>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3</a:t>
            </a:r>
            <a:endParaRPr sz="2000">
              <a:latin typeface="Times New Roman"/>
              <a:cs typeface="Times New Roman"/>
            </a:endParaRPr>
          </a:p>
          <a:p>
            <a:pPr marL="51435">
              <a:spcBef>
                <a:spcPts val="585"/>
              </a:spcBef>
            </a:pPr>
            <a:r>
              <a:rPr sz="2000" dirty="0">
                <a:latin typeface="Symbol"/>
                <a:cs typeface="Symbol"/>
              </a:rPr>
              <a:t></a:t>
            </a:r>
            <a:r>
              <a:rPr sz="2000" dirty="0">
                <a:latin typeface="Times New Roman"/>
                <a:cs typeface="Times New Roman"/>
              </a:rPr>
              <a:t>3</a:t>
            </a:r>
            <a:r>
              <a:rPr sz="2000" i="1" dirty="0">
                <a:latin typeface="Times New Roman"/>
                <a:cs typeface="Times New Roman"/>
              </a:rPr>
              <a:t>A</a:t>
            </a:r>
            <a:r>
              <a:rPr sz="2000" i="1" spc="-2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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</a:t>
            </a:r>
            <a:r>
              <a:rPr sz="2000" i="1" dirty="0">
                <a:latin typeface="Times New Roman"/>
                <a:cs typeface="Times New Roman"/>
              </a:rPr>
              <a:t>B</a:t>
            </a:r>
            <a:r>
              <a:rPr sz="2000" i="1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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Symbol"/>
                <a:cs typeface="Symbol"/>
              </a:rPr>
              <a:t></a:t>
            </a:r>
            <a:r>
              <a:rPr sz="2000" spc="-25" dirty="0"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  <a:p>
            <a:pPr marL="114300">
              <a:spcBef>
                <a:spcPts val="2155"/>
              </a:spcBef>
            </a:pPr>
            <a:r>
              <a:rPr sz="2000" spc="55" dirty="0">
                <a:latin typeface="Times New Roman"/>
                <a:cs typeface="Times New Roman"/>
              </a:rPr>
              <a:t>3</a:t>
            </a:r>
            <a:r>
              <a:rPr sz="2000" i="1" spc="55" dirty="0">
                <a:latin typeface="Times New Roman"/>
                <a:cs typeface="Times New Roman"/>
              </a:rPr>
              <a:t>A</a:t>
            </a:r>
            <a:r>
              <a:rPr sz="2000" i="1" spc="-2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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3</a:t>
            </a:r>
            <a:r>
              <a:rPr sz="2000" i="1" dirty="0">
                <a:latin typeface="Times New Roman"/>
                <a:cs typeface="Times New Roman"/>
              </a:rPr>
              <a:t>B</a:t>
            </a:r>
            <a:r>
              <a:rPr sz="2000" i="1" spc="3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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9</a:t>
            </a:r>
            <a:endParaRPr sz="2000">
              <a:latin typeface="Times New Roman"/>
              <a:cs typeface="Times New Roman"/>
            </a:endParaRPr>
          </a:p>
          <a:p>
            <a:pPr marL="51435">
              <a:spcBef>
                <a:spcPts val="590"/>
              </a:spcBef>
            </a:pPr>
            <a:r>
              <a:rPr sz="2000" dirty="0">
                <a:latin typeface="Symbol"/>
                <a:cs typeface="Symbol"/>
              </a:rPr>
              <a:t></a:t>
            </a:r>
            <a:r>
              <a:rPr sz="2000" dirty="0">
                <a:latin typeface="Times New Roman"/>
                <a:cs typeface="Times New Roman"/>
              </a:rPr>
              <a:t>3</a:t>
            </a:r>
            <a:r>
              <a:rPr sz="2000" i="1" dirty="0">
                <a:latin typeface="Times New Roman"/>
                <a:cs typeface="Times New Roman"/>
              </a:rPr>
              <a:t>A</a:t>
            </a:r>
            <a:r>
              <a:rPr sz="2000" i="1" spc="-2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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</a:t>
            </a:r>
            <a:r>
              <a:rPr sz="2000" i="1" dirty="0">
                <a:latin typeface="Times New Roman"/>
                <a:cs typeface="Times New Roman"/>
              </a:rPr>
              <a:t>B</a:t>
            </a:r>
            <a:r>
              <a:rPr sz="2000" i="1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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Symbol"/>
                <a:cs typeface="Symbol"/>
              </a:rPr>
              <a:t></a:t>
            </a:r>
            <a:r>
              <a:rPr sz="2000" spc="-25" dirty="0"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28124" y="3052316"/>
            <a:ext cx="699770" cy="332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2000" spc="55" dirty="0">
                <a:latin typeface="Times New Roman"/>
                <a:cs typeface="Times New Roman"/>
              </a:rPr>
              <a:t>5</a:t>
            </a:r>
            <a:r>
              <a:rPr sz="2000" i="1" spc="55" dirty="0">
                <a:latin typeface="Times New Roman"/>
                <a:cs typeface="Times New Roman"/>
              </a:rPr>
              <a:t>B</a:t>
            </a:r>
            <a:r>
              <a:rPr sz="2000" i="1" spc="-65" dirty="0">
                <a:latin typeface="Times New Roman"/>
                <a:cs typeface="Times New Roman"/>
              </a:rPr>
              <a:t> </a:t>
            </a:r>
            <a:r>
              <a:rPr sz="2000" spc="55" dirty="0">
                <a:latin typeface="Symbol"/>
                <a:cs typeface="Symbol"/>
              </a:rPr>
              <a:t></a:t>
            </a:r>
            <a:r>
              <a:rPr sz="2000" spc="-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8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01400" y="3124188"/>
            <a:ext cx="81280" cy="255904"/>
          </a:xfrm>
          <a:custGeom>
            <a:avLst/>
            <a:gdLst/>
            <a:ahLst/>
            <a:cxnLst/>
            <a:rect l="l" t="t" r="r" b="b"/>
            <a:pathLst>
              <a:path w="81279" h="255904">
                <a:moveTo>
                  <a:pt x="81073" y="0"/>
                </a:moveTo>
                <a:lnTo>
                  <a:pt x="0" y="255620"/>
                </a:lnTo>
              </a:path>
            </a:pathLst>
          </a:custGeom>
          <a:ln w="104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69375" y="3051536"/>
            <a:ext cx="772160" cy="332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2000" i="1" dirty="0">
                <a:latin typeface="Times New Roman"/>
                <a:cs typeface="Times New Roman"/>
              </a:rPr>
              <a:t>B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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8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5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45193" y="3767498"/>
            <a:ext cx="80645" cy="256540"/>
          </a:xfrm>
          <a:custGeom>
            <a:avLst/>
            <a:gdLst/>
            <a:ahLst/>
            <a:cxnLst/>
            <a:rect l="l" t="t" r="r" b="b"/>
            <a:pathLst>
              <a:path w="80644" h="256539">
                <a:moveTo>
                  <a:pt x="80299" y="0"/>
                </a:moveTo>
                <a:lnTo>
                  <a:pt x="0" y="256378"/>
                </a:lnTo>
              </a:path>
            </a:pathLst>
          </a:custGeom>
          <a:ln w="10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04722" y="3694670"/>
            <a:ext cx="1780539" cy="3333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2925" baseline="1424" dirty="0">
                <a:latin typeface="Times New Roman"/>
                <a:cs typeface="Times New Roman"/>
              </a:rPr>
              <a:t>Maka</a:t>
            </a:r>
            <a:r>
              <a:rPr sz="2925" spc="742" baseline="1424" dirty="0">
                <a:latin typeface="Times New Roman"/>
                <a:cs typeface="Times New Roman"/>
              </a:rPr>
              <a:t> </a:t>
            </a:r>
            <a:r>
              <a:rPr sz="2000" i="1" spc="60" dirty="0">
                <a:latin typeface="Times New Roman"/>
                <a:cs typeface="Times New Roman"/>
              </a:rPr>
              <a:t>A</a:t>
            </a:r>
            <a:r>
              <a:rPr sz="2000" i="1" spc="-180" dirty="0">
                <a:latin typeface="Times New Roman"/>
                <a:cs typeface="Times New Roman"/>
              </a:rPr>
              <a:t> </a:t>
            </a:r>
            <a:r>
              <a:rPr sz="2000" spc="55" dirty="0">
                <a:latin typeface="Symbol"/>
                <a:cs typeface="Symbol"/>
              </a:rPr>
              <a:t>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spc="160" dirty="0">
                <a:latin typeface="Times New Roman"/>
                <a:cs typeface="Times New Roman"/>
              </a:rPr>
              <a:t>3</a:t>
            </a:r>
            <a:r>
              <a:rPr sz="2000" spc="160" dirty="0">
                <a:latin typeface="Symbol"/>
                <a:cs typeface="Symbol"/>
              </a:rPr>
              <a:t></a:t>
            </a:r>
            <a:r>
              <a:rPr sz="2000" spc="160" dirty="0">
                <a:latin typeface="Times New Roman"/>
                <a:cs typeface="Times New Roman"/>
              </a:rPr>
              <a:t>8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5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12949" y="3767498"/>
            <a:ext cx="80645" cy="256540"/>
          </a:xfrm>
          <a:custGeom>
            <a:avLst/>
            <a:gdLst/>
            <a:ahLst/>
            <a:cxnLst/>
            <a:rect l="l" t="t" r="r" b="b"/>
            <a:pathLst>
              <a:path w="80645" h="256539">
                <a:moveTo>
                  <a:pt x="80023" y="0"/>
                </a:moveTo>
                <a:lnTo>
                  <a:pt x="0" y="256378"/>
                </a:lnTo>
              </a:path>
            </a:pathLst>
          </a:custGeom>
          <a:ln w="104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81124" y="3694670"/>
            <a:ext cx="771525" cy="3333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2000" i="1" dirty="0">
                <a:latin typeface="Times New Roman"/>
                <a:cs typeface="Times New Roman"/>
              </a:rPr>
              <a:t>A</a:t>
            </a:r>
            <a:r>
              <a:rPr sz="2000" i="1" spc="-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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Times New Roman"/>
                <a:cs typeface="Times New Roman"/>
              </a:rPr>
              <a:t>7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5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60723" y="4692394"/>
            <a:ext cx="954405" cy="0"/>
          </a:xfrm>
          <a:custGeom>
            <a:avLst/>
            <a:gdLst/>
            <a:ahLst/>
            <a:cxnLst/>
            <a:rect l="l" t="t" r="r" b="b"/>
            <a:pathLst>
              <a:path w="954405">
                <a:moveTo>
                  <a:pt x="0" y="0"/>
                </a:moveTo>
                <a:lnTo>
                  <a:pt x="953819" y="0"/>
                </a:lnTo>
              </a:path>
            </a:pathLst>
          </a:custGeom>
          <a:ln w="103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81491" y="4692394"/>
            <a:ext cx="1378585" cy="0"/>
          </a:xfrm>
          <a:custGeom>
            <a:avLst/>
            <a:gdLst/>
            <a:ahLst/>
            <a:cxnLst/>
            <a:rect l="l" t="t" r="r" b="b"/>
            <a:pathLst>
              <a:path w="1378585">
                <a:moveTo>
                  <a:pt x="0" y="0"/>
                </a:moveTo>
                <a:lnTo>
                  <a:pt x="1378239" y="0"/>
                </a:lnTo>
              </a:path>
            </a:pathLst>
          </a:custGeom>
          <a:ln w="103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26764" y="4692394"/>
            <a:ext cx="696595" cy="0"/>
          </a:xfrm>
          <a:custGeom>
            <a:avLst/>
            <a:gdLst/>
            <a:ahLst/>
            <a:cxnLst/>
            <a:rect l="l" t="t" r="r" b="b"/>
            <a:pathLst>
              <a:path w="696595">
                <a:moveTo>
                  <a:pt x="0" y="0"/>
                </a:moveTo>
                <a:lnTo>
                  <a:pt x="696543" y="0"/>
                </a:lnTo>
              </a:path>
            </a:pathLst>
          </a:custGeom>
          <a:ln w="103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62737" y="4692394"/>
            <a:ext cx="676275" cy="0"/>
          </a:xfrm>
          <a:custGeom>
            <a:avLst/>
            <a:gdLst/>
            <a:ahLst/>
            <a:cxnLst/>
            <a:rect l="l" t="t" r="r" b="b"/>
            <a:pathLst>
              <a:path w="676275">
                <a:moveTo>
                  <a:pt x="0" y="0"/>
                </a:moveTo>
                <a:lnTo>
                  <a:pt x="676259" y="0"/>
                </a:lnTo>
              </a:path>
            </a:pathLst>
          </a:custGeom>
          <a:ln w="103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400611" y="4328709"/>
            <a:ext cx="1847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i="1" spc="-50" dirty="0"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14636" y="4328709"/>
            <a:ext cx="1847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i="1" spc="-50" dirty="0">
                <a:latin typeface="Times New Roman"/>
                <a:cs typeface="Times New Roman"/>
              </a:rPr>
              <a:t>B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50135" y="4328709"/>
            <a:ext cx="20320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444625" algn="l"/>
              </a:tabLst>
            </a:pPr>
            <a:r>
              <a:rPr sz="2000" dirty="0">
                <a:latin typeface="Times New Roman"/>
                <a:cs typeface="Times New Roman"/>
              </a:rPr>
              <a:t>3</a:t>
            </a:r>
            <a:r>
              <a:rPr sz="2000" i="1" dirty="0">
                <a:latin typeface="Times New Roman"/>
                <a:cs typeface="Times New Roman"/>
              </a:rPr>
              <a:t>x</a:t>
            </a:r>
            <a:r>
              <a:rPr sz="2000" i="1" spc="-125" dirty="0">
                <a:latin typeface="Times New Roman"/>
                <a:cs typeface="Times New Roman"/>
              </a:rPr>
              <a:t> </a:t>
            </a:r>
            <a:r>
              <a:rPr sz="2000" spc="30" dirty="0">
                <a:latin typeface="Symbol"/>
                <a:cs typeface="Symbol"/>
              </a:rPr>
              <a:t></a:t>
            </a:r>
            <a:r>
              <a:rPr sz="2000" spc="30" dirty="0">
                <a:latin typeface="Times New Roman"/>
                <a:cs typeface="Times New Roman"/>
              </a:rPr>
              <a:t>1</a:t>
            </a:r>
            <a:r>
              <a:rPr sz="2000" dirty="0">
                <a:latin typeface="Times New Roman"/>
                <a:cs typeface="Times New Roman"/>
              </a:rPr>
              <a:t>	3</a:t>
            </a:r>
            <a:r>
              <a:rPr sz="2000" i="1" dirty="0">
                <a:latin typeface="Times New Roman"/>
                <a:cs typeface="Times New Roman"/>
              </a:rPr>
              <a:t>x</a:t>
            </a:r>
            <a:r>
              <a:rPr sz="2000" i="1" spc="-120" dirty="0">
                <a:latin typeface="Times New Roman"/>
                <a:cs typeface="Times New Roman"/>
              </a:rPr>
              <a:t> </a:t>
            </a:r>
            <a:r>
              <a:rPr sz="2000" spc="30" dirty="0">
                <a:latin typeface="Symbol"/>
                <a:cs typeface="Symbol"/>
              </a:rPr>
              <a:t></a:t>
            </a:r>
            <a:r>
              <a:rPr sz="2000" spc="30" dirty="0"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68693" y="4489089"/>
            <a:ext cx="1689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0" dirty="0">
                <a:latin typeface="Symbol"/>
                <a:cs typeface="Symbol"/>
              </a:rPr>
              <a:t>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13702" y="4489089"/>
            <a:ext cx="1689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0" dirty="0">
                <a:latin typeface="Symbol"/>
                <a:cs typeface="Symbol"/>
              </a:rPr>
              <a:t>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61160" y="4489089"/>
            <a:ext cx="1689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0" dirty="0">
                <a:latin typeface="Symbol"/>
                <a:cs typeface="Symbol"/>
              </a:rPr>
              <a:t>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38794" y="4606480"/>
            <a:ext cx="4532630" cy="4279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0800">
              <a:spcBef>
                <a:spcPts val="140"/>
              </a:spcBef>
              <a:tabLst>
                <a:tab pos="1251585" algn="l"/>
                <a:tab pos="2896870" algn="l"/>
                <a:tab pos="3832860" algn="l"/>
              </a:tabLst>
            </a:pPr>
            <a:r>
              <a:rPr sz="2000" i="1" spc="50" dirty="0">
                <a:latin typeface="Times New Roman"/>
                <a:cs typeface="Times New Roman"/>
              </a:rPr>
              <a:t>x</a:t>
            </a:r>
            <a:r>
              <a:rPr sz="1725" spc="75" baseline="43478" dirty="0">
                <a:latin typeface="Times New Roman"/>
                <a:cs typeface="Times New Roman"/>
              </a:rPr>
              <a:t>2</a:t>
            </a:r>
            <a:r>
              <a:rPr sz="1725" spc="352" baseline="43478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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x</a:t>
            </a:r>
            <a:r>
              <a:rPr sz="2000" i="1" spc="-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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6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3900" spc="-292" baseline="-3205" dirty="0">
                <a:latin typeface="Symbol"/>
                <a:cs typeface="Symbol"/>
              </a:rPr>
              <a:t></a:t>
            </a:r>
            <a:r>
              <a:rPr sz="3900" spc="-615" baseline="-320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x</a:t>
            </a:r>
            <a:r>
              <a:rPr sz="2000" i="1" spc="-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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2</a:t>
            </a:r>
            <a:r>
              <a:rPr sz="3900" spc="-75" baseline="-3205" dirty="0">
                <a:latin typeface="Symbol"/>
                <a:cs typeface="Symbol"/>
              </a:rPr>
              <a:t></a:t>
            </a:r>
            <a:r>
              <a:rPr sz="3900" spc="-607" baseline="-320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x</a:t>
            </a:r>
            <a:r>
              <a:rPr sz="2000" i="1" spc="-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</a:t>
            </a:r>
            <a:r>
              <a:rPr sz="2000" spc="-25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3</a:t>
            </a:r>
            <a:r>
              <a:rPr sz="3900" spc="-37" baseline="-3205" dirty="0">
                <a:latin typeface="Symbol"/>
                <a:cs typeface="Symbol"/>
              </a:rPr>
              <a:t></a:t>
            </a:r>
            <a:r>
              <a:rPr sz="3900" baseline="-3205" dirty="0">
                <a:latin typeface="Times New Roman"/>
                <a:cs typeface="Times New Roman"/>
              </a:rPr>
              <a:t>	</a:t>
            </a:r>
            <a:r>
              <a:rPr sz="3900" spc="-292" baseline="-3205" dirty="0">
                <a:latin typeface="Symbol"/>
                <a:cs typeface="Symbol"/>
              </a:rPr>
              <a:t></a:t>
            </a:r>
            <a:r>
              <a:rPr sz="3900" spc="-622" baseline="-320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x</a:t>
            </a:r>
            <a:r>
              <a:rPr sz="2000" i="1" spc="-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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2</a:t>
            </a:r>
            <a:r>
              <a:rPr sz="3900" spc="-37" baseline="-3205" dirty="0">
                <a:latin typeface="Symbol"/>
                <a:cs typeface="Symbol"/>
              </a:rPr>
              <a:t></a:t>
            </a:r>
            <a:r>
              <a:rPr sz="3900" baseline="-3205" dirty="0">
                <a:latin typeface="Times New Roman"/>
                <a:cs typeface="Times New Roman"/>
              </a:rPr>
              <a:t>	</a:t>
            </a:r>
            <a:r>
              <a:rPr sz="3900" baseline="-3205" dirty="0">
                <a:latin typeface="Symbol"/>
                <a:cs typeface="Symbol"/>
              </a:rPr>
              <a:t></a:t>
            </a:r>
            <a:r>
              <a:rPr sz="2000" i="1" dirty="0">
                <a:latin typeface="Times New Roman"/>
                <a:cs typeface="Times New Roman"/>
              </a:rPr>
              <a:t>x</a:t>
            </a:r>
            <a:r>
              <a:rPr sz="2000" i="1" spc="-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</a:t>
            </a:r>
            <a:r>
              <a:rPr sz="2000" spc="-2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3</a:t>
            </a:r>
            <a:r>
              <a:rPr sz="3900" spc="-37" baseline="-3205" dirty="0">
                <a:latin typeface="Symbol"/>
                <a:cs typeface="Symbol"/>
              </a:rPr>
              <a:t></a:t>
            </a:r>
            <a:endParaRPr sz="3900" baseline="-3205">
              <a:latin typeface="Symbol"/>
              <a:cs typeface="Symbo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247808" y="5408452"/>
            <a:ext cx="5688965" cy="912494"/>
            <a:chOff x="723807" y="5408452"/>
            <a:chExt cx="5688965" cy="912494"/>
          </a:xfrm>
        </p:grpSpPr>
        <p:sp>
          <p:nvSpPr>
            <p:cNvPr id="22" name="object 22"/>
            <p:cNvSpPr/>
            <p:nvPr/>
          </p:nvSpPr>
          <p:spPr>
            <a:xfrm>
              <a:off x="723807" y="5408452"/>
              <a:ext cx="5688965" cy="912494"/>
            </a:xfrm>
            <a:custGeom>
              <a:avLst/>
              <a:gdLst/>
              <a:ahLst/>
              <a:cxnLst/>
              <a:rect l="l" t="t" r="r" b="b"/>
              <a:pathLst>
                <a:path w="5688965" h="912495">
                  <a:moveTo>
                    <a:pt x="5688444" y="0"/>
                  </a:moveTo>
                  <a:lnTo>
                    <a:pt x="0" y="0"/>
                  </a:lnTo>
                  <a:lnTo>
                    <a:pt x="0" y="912339"/>
                  </a:lnTo>
                  <a:lnTo>
                    <a:pt x="5688444" y="912339"/>
                  </a:lnTo>
                  <a:lnTo>
                    <a:pt x="5688444" y="0"/>
                  </a:lnTo>
                  <a:close/>
                </a:path>
              </a:pathLst>
            </a:custGeom>
            <a:solidFill>
              <a:srgbClr val="6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77403" y="5830337"/>
              <a:ext cx="3235960" cy="0"/>
            </a:xfrm>
            <a:custGeom>
              <a:avLst/>
              <a:gdLst/>
              <a:ahLst/>
              <a:cxnLst/>
              <a:rect l="l" t="t" r="r" b="b"/>
              <a:pathLst>
                <a:path w="3235960">
                  <a:moveTo>
                    <a:pt x="0" y="0"/>
                  </a:moveTo>
                  <a:lnTo>
                    <a:pt x="1187384" y="0"/>
                  </a:lnTo>
                </a:path>
                <a:path w="3235960">
                  <a:moveTo>
                    <a:pt x="1519702" y="0"/>
                  </a:moveTo>
                  <a:lnTo>
                    <a:pt x="3235436" y="0"/>
                  </a:lnTo>
                </a:path>
              </a:pathLst>
            </a:custGeom>
            <a:ln w="130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724801" y="5468588"/>
              <a:ext cx="100330" cy="316230"/>
            </a:xfrm>
            <a:custGeom>
              <a:avLst/>
              <a:gdLst/>
              <a:ahLst/>
              <a:cxnLst/>
              <a:rect l="l" t="t" r="r" b="b"/>
              <a:pathLst>
                <a:path w="100329" h="316229">
                  <a:moveTo>
                    <a:pt x="100221" y="0"/>
                  </a:moveTo>
                  <a:lnTo>
                    <a:pt x="0" y="315761"/>
                  </a:lnTo>
                </a:path>
              </a:pathLst>
            </a:custGeom>
            <a:ln w="62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345262" y="5830337"/>
              <a:ext cx="867410" cy="0"/>
            </a:xfrm>
            <a:custGeom>
              <a:avLst/>
              <a:gdLst/>
              <a:ahLst/>
              <a:cxnLst/>
              <a:rect l="l" t="t" r="r" b="b"/>
              <a:pathLst>
                <a:path w="867410">
                  <a:moveTo>
                    <a:pt x="0" y="0"/>
                  </a:moveTo>
                  <a:lnTo>
                    <a:pt x="867108" y="0"/>
                  </a:lnTo>
                </a:path>
              </a:pathLst>
            </a:custGeom>
            <a:ln w="128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868104" y="5468588"/>
              <a:ext cx="100330" cy="316230"/>
            </a:xfrm>
            <a:custGeom>
              <a:avLst/>
              <a:gdLst/>
              <a:ahLst/>
              <a:cxnLst/>
              <a:rect l="l" t="t" r="r" b="b"/>
              <a:pathLst>
                <a:path w="100329" h="316229">
                  <a:moveTo>
                    <a:pt x="100221" y="0"/>
                  </a:moveTo>
                  <a:lnTo>
                    <a:pt x="0" y="315761"/>
                  </a:lnTo>
                </a:path>
              </a:pathLst>
            </a:custGeom>
            <a:ln w="62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510431" y="5830337"/>
              <a:ext cx="842010" cy="0"/>
            </a:xfrm>
            <a:custGeom>
              <a:avLst/>
              <a:gdLst/>
              <a:ahLst/>
              <a:cxnLst/>
              <a:rect l="l" t="t" r="r" b="b"/>
              <a:pathLst>
                <a:path w="842010">
                  <a:moveTo>
                    <a:pt x="0" y="0"/>
                  </a:moveTo>
                  <a:lnTo>
                    <a:pt x="841857" y="0"/>
                  </a:lnTo>
                </a:path>
              </a:pathLst>
            </a:custGeom>
            <a:ln w="128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095302" y="5381539"/>
            <a:ext cx="1583055" cy="4044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spcBef>
                <a:spcPts val="135"/>
              </a:spcBef>
              <a:tabLst>
                <a:tab pos="1151255" algn="l"/>
              </a:tabLst>
            </a:pPr>
            <a:r>
              <a:rPr sz="2450" dirty="0">
                <a:latin typeface="Times New Roman"/>
                <a:cs typeface="Times New Roman"/>
              </a:rPr>
              <a:t>7</a:t>
            </a:r>
            <a:r>
              <a:rPr sz="2450" spc="235" dirty="0">
                <a:latin typeface="Times New Roman"/>
                <a:cs typeface="Times New Roman"/>
              </a:rPr>
              <a:t> </a:t>
            </a:r>
            <a:r>
              <a:rPr sz="2450" spc="-50" dirty="0">
                <a:latin typeface="Times New Roman"/>
                <a:cs typeface="Times New Roman"/>
              </a:rPr>
              <a:t>5</a:t>
            </a:r>
            <a:r>
              <a:rPr sz="2450" dirty="0">
                <a:latin typeface="Times New Roman"/>
                <a:cs typeface="Times New Roman"/>
              </a:rPr>
              <a:t>	8</a:t>
            </a:r>
            <a:r>
              <a:rPr sz="2450" spc="160" dirty="0">
                <a:latin typeface="Times New Roman"/>
                <a:cs typeface="Times New Roman"/>
              </a:rPr>
              <a:t> </a:t>
            </a:r>
            <a:r>
              <a:rPr sz="2450" spc="-50" dirty="0">
                <a:latin typeface="Times New Roman"/>
                <a:cs typeface="Times New Roman"/>
              </a:rPr>
              <a:t>5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19838" y="5580811"/>
            <a:ext cx="191135" cy="4044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spcBef>
                <a:spcPts val="135"/>
              </a:spcBef>
            </a:pPr>
            <a:r>
              <a:rPr sz="2450" spc="-50" dirty="0">
                <a:latin typeface="Symbol"/>
                <a:cs typeface="Symbol"/>
              </a:rPr>
              <a:t></a:t>
            </a:r>
            <a:endParaRPr sz="2450">
              <a:latin typeface="Symbol"/>
              <a:cs typeface="Symbo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799304" y="5580811"/>
            <a:ext cx="191135" cy="4044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spcBef>
                <a:spcPts val="135"/>
              </a:spcBef>
            </a:pPr>
            <a:r>
              <a:rPr sz="2450" spc="-50" dirty="0">
                <a:latin typeface="Symbol"/>
                <a:cs typeface="Symbol"/>
              </a:rPr>
              <a:t></a:t>
            </a:r>
            <a:endParaRPr sz="2450">
              <a:latin typeface="Symbol"/>
              <a:cs typeface="Symbo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311945" y="5314891"/>
            <a:ext cx="1477010" cy="91694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40665">
              <a:spcBef>
                <a:spcPts val="660"/>
              </a:spcBef>
              <a:tabLst>
                <a:tab pos="1259840" algn="l"/>
              </a:tabLst>
            </a:pPr>
            <a:r>
              <a:rPr sz="2450" spc="55" dirty="0">
                <a:latin typeface="Times New Roman"/>
                <a:cs typeface="Times New Roman"/>
              </a:rPr>
              <a:t>3</a:t>
            </a:r>
            <a:r>
              <a:rPr sz="2450" i="1" spc="55" dirty="0">
                <a:latin typeface="Times New Roman"/>
                <a:cs typeface="Times New Roman"/>
              </a:rPr>
              <a:t>x</a:t>
            </a:r>
            <a:r>
              <a:rPr sz="2450" i="1" spc="-204" dirty="0">
                <a:latin typeface="Times New Roman"/>
                <a:cs typeface="Times New Roman"/>
              </a:rPr>
              <a:t> </a:t>
            </a:r>
            <a:r>
              <a:rPr sz="2450" spc="65" dirty="0">
                <a:latin typeface="Symbol"/>
                <a:cs typeface="Symbol"/>
              </a:rPr>
              <a:t></a:t>
            </a:r>
            <a:r>
              <a:rPr sz="2450" spc="65" dirty="0">
                <a:latin typeface="Times New Roman"/>
                <a:cs typeface="Times New Roman"/>
              </a:rPr>
              <a:t>1</a:t>
            </a:r>
            <a:r>
              <a:rPr sz="2450" dirty="0">
                <a:latin typeface="Times New Roman"/>
                <a:cs typeface="Times New Roman"/>
              </a:rPr>
              <a:t>	</a:t>
            </a:r>
            <a:r>
              <a:rPr sz="3675" spc="-75" baseline="-35147" dirty="0">
                <a:latin typeface="Symbol"/>
                <a:cs typeface="Symbol"/>
              </a:rPr>
              <a:t></a:t>
            </a:r>
            <a:endParaRPr sz="3675" baseline="-35147">
              <a:latin typeface="Symbol"/>
              <a:cs typeface="Symbol"/>
            </a:endParaRPr>
          </a:p>
          <a:p>
            <a:pPr marL="25400">
              <a:spcBef>
                <a:spcPts val="570"/>
              </a:spcBef>
            </a:pPr>
            <a:r>
              <a:rPr sz="2450" i="1" spc="65" dirty="0">
                <a:latin typeface="Times New Roman"/>
                <a:cs typeface="Times New Roman"/>
              </a:rPr>
              <a:t>x</a:t>
            </a:r>
            <a:r>
              <a:rPr sz="2175" spc="97" baseline="42145" dirty="0">
                <a:latin typeface="Times New Roman"/>
                <a:cs typeface="Times New Roman"/>
              </a:rPr>
              <a:t>2</a:t>
            </a:r>
            <a:r>
              <a:rPr sz="2175" spc="457" baseline="4214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Symbol"/>
                <a:cs typeface="Symbol"/>
              </a:rPr>
              <a:t></a:t>
            </a:r>
            <a:r>
              <a:rPr sz="2450" spc="-95" dirty="0">
                <a:latin typeface="Times New Roman"/>
                <a:cs typeface="Times New Roman"/>
              </a:rPr>
              <a:t> </a:t>
            </a:r>
            <a:r>
              <a:rPr sz="2450" i="1" dirty="0">
                <a:latin typeface="Times New Roman"/>
                <a:cs typeface="Times New Roman"/>
              </a:rPr>
              <a:t>x</a:t>
            </a:r>
            <a:r>
              <a:rPr sz="2450" i="1" spc="-19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Symbol"/>
                <a:cs typeface="Symbol"/>
              </a:rPr>
              <a:t></a:t>
            </a:r>
            <a:r>
              <a:rPr sz="2450" spc="-260" dirty="0">
                <a:latin typeface="Times New Roman"/>
                <a:cs typeface="Times New Roman"/>
              </a:rPr>
              <a:t> </a:t>
            </a:r>
            <a:r>
              <a:rPr sz="2450" spc="-50" dirty="0">
                <a:latin typeface="Times New Roman"/>
                <a:cs typeface="Times New Roman"/>
              </a:rPr>
              <a:t>6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832456" y="5381539"/>
            <a:ext cx="1710055" cy="8705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065" algn="ctr">
              <a:lnSpc>
                <a:spcPts val="2825"/>
              </a:lnSpc>
              <a:spcBef>
                <a:spcPts val="135"/>
              </a:spcBef>
            </a:pPr>
            <a:r>
              <a:rPr sz="2450" spc="60" dirty="0">
                <a:latin typeface="Times New Roman"/>
                <a:cs typeface="Times New Roman"/>
              </a:rPr>
              <a:t>3</a:t>
            </a:r>
            <a:r>
              <a:rPr sz="2450" i="1" spc="60" dirty="0">
                <a:latin typeface="Times New Roman"/>
                <a:cs typeface="Times New Roman"/>
              </a:rPr>
              <a:t>x</a:t>
            </a:r>
            <a:r>
              <a:rPr sz="2450" i="1" spc="-210" dirty="0">
                <a:latin typeface="Times New Roman"/>
                <a:cs typeface="Times New Roman"/>
              </a:rPr>
              <a:t> </a:t>
            </a:r>
            <a:r>
              <a:rPr sz="2450" spc="60" dirty="0">
                <a:latin typeface="Symbol"/>
                <a:cs typeface="Symbol"/>
              </a:rPr>
              <a:t></a:t>
            </a:r>
            <a:r>
              <a:rPr sz="2450" spc="60" dirty="0">
                <a:latin typeface="Times New Roman"/>
                <a:cs typeface="Times New Roman"/>
              </a:rPr>
              <a:t>1</a:t>
            </a:r>
            <a:endParaRPr sz="2450">
              <a:latin typeface="Times New Roman"/>
              <a:cs typeface="Times New Roman"/>
            </a:endParaRPr>
          </a:p>
          <a:p>
            <a:pPr marR="5080" algn="ctr">
              <a:lnSpc>
                <a:spcPts val="3785"/>
              </a:lnSpc>
            </a:pPr>
            <a:r>
              <a:rPr sz="4875" spc="-382" baseline="-3418" dirty="0">
                <a:latin typeface="Symbol"/>
                <a:cs typeface="Symbol"/>
              </a:rPr>
              <a:t></a:t>
            </a:r>
            <a:r>
              <a:rPr sz="4875" spc="-750" baseline="-3418" dirty="0">
                <a:latin typeface="Times New Roman"/>
                <a:cs typeface="Times New Roman"/>
              </a:rPr>
              <a:t> </a:t>
            </a:r>
            <a:r>
              <a:rPr sz="2450" i="1" dirty="0">
                <a:latin typeface="Times New Roman"/>
                <a:cs typeface="Times New Roman"/>
              </a:rPr>
              <a:t>x</a:t>
            </a:r>
            <a:r>
              <a:rPr sz="2450" i="1" spc="-17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Symbol"/>
                <a:cs typeface="Symbol"/>
              </a:rPr>
              <a:t></a:t>
            </a:r>
            <a:r>
              <a:rPr sz="2450" spc="-175" dirty="0">
                <a:latin typeface="Times New Roman"/>
                <a:cs typeface="Times New Roman"/>
              </a:rPr>
              <a:t> </a:t>
            </a:r>
            <a:r>
              <a:rPr sz="2450" spc="-65" dirty="0">
                <a:latin typeface="Times New Roman"/>
                <a:cs typeface="Times New Roman"/>
              </a:rPr>
              <a:t>2</a:t>
            </a:r>
            <a:r>
              <a:rPr sz="4875" spc="-97" baseline="-3418" dirty="0">
                <a:latin typeface="Symbol"/>
                <a:cs typeface="Symbol"/>
              </a:rPr>
              <a:t></a:t>
            </a:r>
            <a:r>
              <a:rPr sz="4875" spc="-750" baseline="-3418" dirty="0">
                <a:latin typeface="Times New Roman"/>
                <a:cs typeface="Times New Roman"/>
              </a:rPr>
              <a:t> </a:t>
            </a:r>
            <a:r>
              <a:rPr sz="2450" i="1" dirty="0">
                <a:latin typeface="Times New Roman"/>
                <a:cs typeface="Times New Roman"/>
              </a:rPr>
              <a:t>x</a:t>
            </a:r>
            <a:r>
              <a:rPr sz="2450" i="1" spc="-18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Symbol"/>
                <a:cs typeface="Symbol"/>
              </a:rPr>
              <a:t></a:t>
            </a:r>
            <a:r>
              <a:rPr sz="2450" spc="-290" dirty="0">
                <a:latin typeface="Times New Roman"/>
                <a:cs typeface="Times New Roman"/>
              </a:rPr>
              <a:t> </a:t>
            </a:r>
            <a:r>
              <a:rPr sz="2450" spc="-85" dirty="0">
                <a:latin typeface="Times New Roman"/>
                <a:cs typeface="Times New Roman"/>
              </a:rPr>
              <a:t>3</a:t>
            </a:r>
            <a:r>
              <a:rPr sz="4875" spc="-127" baseline="-3418" dirty="0">
                <a:latin typeface="Symbol"/>
                <a:cs typeface="Symbol"/>
              </a:rPr>
              <a:t></a:t>
            </a:r>
            <a:endParaRPr sz="4875" baseline="-3418">
              <a:latin typeface="Symbol"/>
              <a:cs typeface="Symbo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880456" y="5726669"/>
            <a:ext cx="2001520" cy="525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spcBef>
                <a:spcPts val="130"/>
              </a:spcBef>
              <a:tabLst>
                <a:tab pos="1165225" algn="l"/>
              </a:tabLst>
            </a:pPr>
            <a:r>
              <a:rPr sz="4875" spc="-382" baseline="-3418" dirty="0">
                <a:latin typeface="Symbol"/>
                <a:cs typeface="Symbol"/>
              </a:rPr>
              <a:t></a:t>
            </a:r>
            <a:r>
              <a:rPr sz="4875" spc="-765" baseline="-3418" dirty="0">
                <a:latin typeface="Times New Roman"/>
                <a:cs typeface="Times New Roman"/>
              </a:rPr>
              <a:t> </a:t>
            </a:r>
            <a:r>
              <a:rPr sz="2450" i="1" dirty="0">
                <a:latin typeface="Times New Roman"/>
                <a:cs typeface="Times New Roman"/>
              </a:rPr>
              <a:t>x</a:t>
            </a:r>
            <a:r>
              <a:rPr sz="2450" i="1" spc="-17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Symbol"/>
                <a:cs typeface="Symbol"/>
              </a:rPr>
              <a:t></a:t>
            </a:r>
            <a:r>
              <a:rPr sz="2450" spc="-175" dirty="0">
                <a:latin typeface="Times New Roman"/>
                <a:cs typeface="Times New Roman"/>
              </a:rPr>
              <a:t> </a:t>
            </a:r>
            <a:r>
              <a:rPr sz="2450" spc="-25" dirty="0">
                <a:latin typeface="Times New Roman"/>
                <a:cs typeface="Times New Roman"/>
              </a:rPr>
              <a:t>2</a:t>
            </a:r>
            <a:r>
              <a:rPr sz="4875" spc="-37" baseline="-3418" dirty="0">
                <a:latin typeface="Symbol"/>
                <a:cs typeface="Symbol"/>
              </a:rPr>
              <a:t></a:t>
            </a:r>
            <a:r>
              <a:rPr sz="4875" baseline="-3418" dirty="0">
                <a:latin typeface="Times New Roman"/>
                <a:cs typeface="Times New Roman"/>
              </a:rPr>
              <a:t>	</a:t>
            </a:r>
            <a:r>
              <a:rPr sz="4875" baseline="-3418" dirty="0">
                <a:latin typeface="Symbol"/>
                <a:cs typeface="Symbol"/>
              </a:rPr>
              <a:t></a:t>
            </a:r>
            <a:r>
              <a:rPr sz="2450" i="1" dirty="0">
                <a:latin typeface="Times New Roman"/>
                <a:cs typeface="Times New Roman"/>
              </a:rPr>
              <a:t>x</a:t>
            </a:r>
            <a:r>
              <a:rPr sz="2450" i="1" spc="-15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Symbol"/>
                <a:cs typeface="Symbol"/>
              </a:rPr>
              <a:t></a:t>
            </a:r>
            <a:r>
              <a:rPr sz="2450" spc="-280" dirty="0">
                <a:latin typeface="Times New Roman"/>
                <a:cs typeface="Times New Roman"/>
              </a:rPr>
              <a:t> </a:t>
            </a:r>
            <a:r>
              <a:rPr sz="2450" spc="-60" dirty="0">
                <a:latin typeface="Times New Roman"/>
                <a:cs typeface="Times New Roman"/>
              </a:rPr>
              <a:t>3</a:t>
            </a:r>
            <a:r>
              <a:rPr sz="4875" spc="-89" baseline="-3418" dirty="0">
                <a:latin typeface="Symbol"/>
                <a:cs typeface="Symbol"/>
              </a:rPr>
              <a:t></a:t>
            </a:r>
            <a:endParaRPr sz="4875" baseline="-3418">
              <a:latin typeface="Symbol"/>
              <a:cs typeface="Symbo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217421" y="5379593"/>
            <a:ext cx="5749925" cy="973455"/>
          </a:xfrm>
          <a:custGeom>
            <a:avLst/>
            <a:gdLst/>
            <a:ahLst/>
            <a:cxnLst/>
            <a:rect l="l" t="t" r="r" b="b"/>
            <a:pathLst>
              <a:path w="5749925" h="973454">
                <a:moveTo>
                  <a:pt x="5749633" y="0"/>
                </a:moveTo>
                <a:lnTo>
                  <a:pt x="5719457" y="0"/>
                </a:lnTo>
                <a:lnTo>
                  <a:pt x="5719457" y="30162"/>
                </a:lnTo>
                <a:lnTo>
                  <a:pt x="5719457" y="943216"/>
                </a:lnTo>
                <a:lnTo>
                  <a:pt x="30175" y="943216"/>
                </a:lnTo>
                <a:lnTo>
                  <a:pt x="30175" y="30162"/>
                </a:lnTo>
                <a:lnTo>
                  <a:pt x="5719457" y="30162"/>
                </a:lnTo>
                <a:lnTo>
                  <a:pt x="5719457" y="0"/>
                </a:lnTo>
                <a:lnTo>
                  <a:pt x="30175" y="0"/>
                </a:lnTo>
                <a:lnTo>
                  <a:pt x="0" y="0"/>
                </a:lnTo>
                <a:lnTo>
                  <a:pt x="0" y="30162"/>
                </a:lnTo>
                <a:lnTo>
                  <a:pt x="0" y="943216"/>
                </a:lnTo>
                <a:lnTo>
                  <a:pt x="0" y="973378"/>
                </a:lnTo>
                <a:lnTo>
                  <a:pt x="30175" y="973378"/>
                </a:lnTo>
                <a:lnTo>
                  <a:pt x="5719457" y="973378"/>
                </a:lnTo>
                <a:lnTo>
                  <a:pt x="5749633" y="973378"/>
                </a:lnTo>
                <a:lnTo>
                  <a:pt x="5749633" y="943216"/>
                </a:lnTo>
                <a:lnTo>
                  <a:pt x="5749633" y="30162"/>
                </a:lnTo>
                <a:lnTo>
                  <a:pt x="57496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66081" y="2841039"/>
            <a:ext cx="1760855" cy="0"/>
          </a:xfrm>
          <a:custGeom>
            <a:avLst/>
            <a:gdLst/>
            <a:ahLst/>
            <a:cxnLst/>
            <a:rect l="l" t="t" r="r" b="b"/>
            <a:pathLst>
              <a:path w="1760855">
                <a:moveTo>
                  <a:pt x="0" y="0"/>
                </a:moveTo>
                <a:lnTo>
                  <a:pt x="1760284" y="0"/>
                </a:lnTo>
              </a:path>
            </a:pathLst>
          </a:custGeom>
          <a:ln w="157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74240" y="528573"/>
            <a:ext cx="4207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u="sng" spc="-10" dirty="0">
                <a:uFill>
                  <a:solidFill>
                    <a:srgbClr val="000000"/>
                  </a:solidFill>
                </a:uFill>
                <a:latin typeface="Malgun Gothic"/>
                <a:cs typeface="Malgun Gothic"/>
              </a:rPr>
              <a:t>Penyelesaian</a:t>
            </a:r>
            <a:r>
              <a:rPr b="1" u="sng" spc="-45" dirty="0">
                <a:uFill>
                  <a:solidFill>
                    <a:srgbClr val="000000"/>
                  </a:solidFill>
                </a:uFill>
                <a:latin typeface="Malgun Gothic"/>
                <a:cs typeface="Malgun Gothic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Malgun Gothic"/>
                <a:cs typeface="Malgun Gothic"/>
              </a:rPr>
              <a:t>Integrasi</a:t>
            </a:r>
            <a:r>
              <a:rPr b="1" u="sng" spc="-65" dirty="0">
                <a:uFill>
                  <a:solidFill>
                    <a:srgbClr val="000000"/>
                  </a:solidFill>
                </a:uFill>
                <a:latin typeface="Malgun Gothic"/>
                <a:cs typeface="Malgun Gothic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Malgun Gothic"/>
                <a:cs typeface="Malgun Gothic"/>
              </a:rPr>
              <a:t>Pecahan</a:t>
            </a:r>
            <a:r>
              <a:rPr b="1" u="sng" spc="-70" dirty="0">
                <a:uFill>
                  <a:solidFill>
                    <a:srgbClr val="000000"/>
                  </a:solidFill>
                </a:uFill>
                <a:latin typeface="Malgun Gothic"/>
                <a:cs typeface="Malgun Gothic"/>
              </a:rPr>
              <a:t> </a:t>
            </a:r>
            <a:r>
              <a:rPr b="1" u="sng" spc="-10" dirty="0">
                <a:uFill>
                  <a:solidFill>
                    <a:srgbClr val="000000"/>
                  </a:solidFill>
                </a:uFill>
                <a:latin typeface="Malgun Gothic"/>
                <a:cs typeface="Malgun Gothic"/>
              </a:rPr>
              <a:t>Parsial</a:t>
            </a:r>
            <a:endParaRPr>
              <a:latin typeface="Malgun Gothic"/>
              <a:cs typeface="Malgun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10816" y="1101864"/>
            <a:ext cx="675005" cy="2526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550" dirty="0">
                <a:latin typeface="Times New Roman"/>
                <a:cs typeface="Times New Roman"/>
              </a:rPr>
              <a:t>Soal</a:t>
            </a:r>
            <a:r>
              <a:rPr sz="1550" spc="-5" dirty="0">
                <a:latin typeface="Times New Roman"/>
                <a:cs typeface="Times New Roman"/>
              </a:rPr>
              <a:t> </a:t>
            </a:r>
            <a:r>
              <a:rPr sz="1550" spc="-25" dirty="0">
                <a:latin typeface="Times New Roman"/>
                <a:cs typeface="Times New Roman"/>
              </a:rPr>
              <a:t>01.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34246" y="978371"/>
            <a:ext cx="1007110" cy="2513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  <a:tabLst>
                <a:tab pos="782320" algn="l"/>
              </a:tabLst>
            </a:pPr>
            <a:r>
              <a:rPr sz="1550" u="sng" spc="2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5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</a:t>
            </a:r>
            <a:r>
              <a:rPr sz="155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x</a:t>
            </a:r>
            <a:r>
              <a:rPr sz="1550" i="1" u="sng" spc="-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50" u="sng" spc="-2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</a:t>
            </a:r>
            <a:r>
              <a:rPr sz="155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5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325" i="1" spc="-37" baseline="-35842" dirty="0">
                <a:latin typeface="Times New Roman"/>
                <a:cs typeface="Times New Roman"/>
              </a:rPr>
              <a:t>dx</a:t>
            </a:r>
            <a:endParaRPr sz="2325" baseline="-35842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18881" y="1157743"/>
            <a:ext cx="933450" cy="3797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spcBef>
                <a:spcPts val="120"/>
              </a:spcBef>
            </a:pPr>
            <a:r>
              <a:rPr sz="3450" baseline="15700" dirty="0">
                <a:latin typeface="Symbol"/>
                <a:cs typeface="Symbol"/>
              </a:rPr>
              <a:t></a:t>
            </a:r>
            <a:r>
              <a:rPr sz="3450" spc="-165" baseline="15700" dirty="0">
                <a:latin typeface="Times New Roman"/>
                <a:cs typeface="Times New Roman"/>
              </a:rPr>
              <a:t> </a:t>
            </a:r>
            <a:r>
              <a:rPr sz="1550" i="1" dirty="0">
                <a:latin typeface="Times New Roman"/>
                <a:cs typeface="Times New Roman"/>
              </a:rPr>
              <a:t>x</a:t>
            </a:r>
            <a:r>
              <a:rPr sz="1350" baseline="43209" dirty="0">
                <a:latin typeface="Times New Roman"/>
                <a:cs typeface="Times New Roman"/>
              </a:rPr>
              <a:t>2</a:t>
            </a:r>
            <a:r>
              <a:rPr sz="1350" spc="322" baseline="43209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Symbol"/>
                <a:cs typeface="Symbol"/>
              </a:rPr>
              <a:t></a:t>
            </a:r>
            <a:r>
              <a:rPr sz="1550" spc="-45" dirty="0">
                <a:latin typeface="Times New Roman"/>
                <a:cs typeface="Times New Roman"/>
              </a:rPr>
              <a:t> </a:t>
            </a:r>
            <a:r>
              <a:rPr sz="1550" i="1" dirty="0">
                <a:latin typeface="Times New Roman"/>
                <a:cs typeface="Times New Roman"/>
              </a:rPr>
              <a:t>x</a:t>
            </a:r>
            <a:r>
              <a:rPr sz="1550" i="1" spc="-9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Symbol"/>
                <a:cs typeface="Symbol"/>
              </a:rPr>
              <a:t></a:t>
            </a:r>
            <a:r>
              <a:rPr sz="1550" spc="-145" dirty="0">
                <a:latin typeface="Times New Roman"/>
                <a:cs typeface="Times New Roman"/>
              </a:rPr>
              <a:t> </a:t>
            </a:r>
            <a:r>
              <a:rPr sz="1550" spc="-50" dirty="0">
                <a:latin typeface="Times New Roman"/>
                <a:cs typeface="Times New Roman"/>
              </a:rPr>
              <a:t>6</a:t>
            </a:r>
            <a:endParaRPr sz="155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718558" y="1840185"/>
            <a:ext cx="548640" cy="231775"/>
            <a:chOff x="2194558" y="1840184"/>
            <a:chExt cx="548640" cy="231775"/>
          </a:xfrm>
        </p:grpSpPr>
        <p:sp>
          <p:nvSpPr>
            <p:cNvPr id="7" name="object 7"/>
            <p:cNvSpPr/>
            <p:nvPr/>
          </p:nvSpPr>
          <p:spPr>
            <a:xfrm>
              <a:off x="2434702" y="1842180"/>
              <a:ext cx="64135" cy="197485"/>
            </a:xfrm>
            <a:custGeom>
              <a:avLst/>
              <a:gdLst/>
              <a:ahLst/>
              <a:cxnLst/>
              <a:rect l="l" t="t" r="r" b="b"/>
              <a:pathLst>
                <a:path w="64135" h="197485">
                  <a:moveTo>
                    <a:pt x="63508" y="0"/>
                  </a:moveTo>
                  <a:lnTo>
                    <a:pt x="0" y="197089"/>
                  </a:lnTo>
                </a:path>
              </a:pathLst>
            </a:custGeom>
            <a:ln w="3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94558" y="2067646"/>
              <a:ext cx="548640" cy="0"/>
            </a:xfrm>
            <a:custGeom>
              <a:avLst/>
              <a:gdLst/>
              <a:ahLst/>
              <a:cxnLst/>
              <a:rect l="l" t="t" r="r" b="b"/>
              <a:pathLst>
                <a:path w="548639">
                  <a:moveTo>
                    <a:pt x="0" y="0"/>
                  </a:moveTo>
                  <a:lnTo>
                    <a:pt x="548614" y="0"/>
                  </a:lnTo>
                </a:path>
              </a:pathLst>
            </a:custGeom>
            <a:ln w="82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4682370" y="1842181"/>
            <a:ext cx="63500" cy="197485"/>
          </a:xfrm>
          <a:custGeom>
            <a:avLst/>
            <a:gdLst/>
            <a:ahLst/>
            <a:cxnLst/>
            <a:rect l="l" t="t" r="r" b="b"/>
            <a:pathLst>
              <a:path w="63500" h="197485">
                <a:moveTo>
                  <a:pt x="63178" y="0"/>
                </a:moveTo>
                <a:lnTo>
                  <a:pt x="0" y="197089"/>
                </a:lnTo>
              </a:path>
            </a:pathLst>
          </a:custGeom>
          <a:ln w="39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713051" y="2012647"/>
            <a:ext cx="1282065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481330" algn="l"/>
                <a:tab pos="749300" algn="l"/>
                <a:tab pos="1203325" algn="l"/>
              </a:tabLst>
            </a:pPr>
            <a:r>
              <a:rPr sz="2050" spc="-50" dirty="0">
                <a:latin typeface="Symbol"/>
                <a:cs typeface="Symbol"/>
              </a:rPr>
              <a:t></a:t>
            </a:r>
            <a:r>
              <a:rPr sz="2050" dirty="0">
                <a:latin typeface="Times New Roman"/>
                <a:cs typeface="Times New Roman"/>
              </a:rPr>
              <a:t>	</a:t>
            </a:r>
            <a:r>
              <a:rPr sz="2050" spc="-50" dirty="0">
                <a:latin typeface="Symbol"/>
                <a:cs typeface="Symbol"/>
              </a:rPr>
              <a:t></a:t>
            </a:r>
            <a:r>
              <a:rPr sz="2050" dirty="0">
                <a:latin typeface="Times New Roman"/>
                <a:cs typeface="Times New Roman"/>
              </a:rPr>
              <a:t>	</a:t>
            </a:r>
            <a:r>
              <a:rPr sz="2050" spc="-50" dirty="0">
                <a:latin typeface="Symbol"/>
                <a:cs typeface="Symbol"/>
              </a:rPr>
              <a:t></a:t>
            </a:r>
            <a:r>
              <a:rPr sz="2050" dirty="0">
                <a:latin typeface="Times New Roman"/>
                <a:cs typeface="Times New Roman"/>
              </a:rPr>
              <a:t>	</a:t>
            </a:r>
            <a:r>
              <a:rPr sz="2050" spc="-125" dirty="0">
                <a:latin typeface="Symbol"/>
                <a:cs typeface="Symbol"/>
              </a:rPr>
              <a:t></a:t>
            </a:r>
            <a:endParaRPr sz="2050">
              <a:latin typeface="Symbol"/>
              <a:cs typeface="Symbo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55719" y="2067647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141" y="0"/>
                </a:lnTo>
              </a:path>
            </a:pathLst>
          </a:custGeom>
          <a:ln w="82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5585347" y="1840186"/>
            <a:ext cx="549275" cy="231775"/>
            <a:chOff x="4061346" y="1840185"/>
            <a:chExt cx="549275" cy="231775"/>
          </a:xfrm>
        </p:grpSpPr>
        <p:sp>
          <p:nvSpPr>
            <p:cNvPr id="13" name="object 13"/>
            <p:cNvSpPr/>
            <p:nvPr/>
          </p:nvSpPr>
          <p:spPr>
            <a:xfrm>
              <a:off x="4301524" y="1842180"/>
              <a:ext cx="64135" cy="197485"/>
            </a:xfrm>
            <a:custGeom>
              <a:avLst/>
              <a:gdLst/>
              <a:ahLst/>
              <a:cxnLst/>
              <a:rect l="l" t="t" r="r" b="b"/>
              <a:pathLst>
                <a:path w="64135" h="197485">
                  <a:moveTo>
                    <a:pt x="63508" y="0"/>
                  </a:moveTo>
                  <a:lnTo>
                    <a:pt x="0" y="197089"/>
                  </a:lnTo>
                </a:path>
              </a:pathLst>
            </a:custGeom>
            <a:ln w="3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61346" y="2067647"/>
              <a:ext cx="549275" cy="0"/>
            </a:xfrm>
            <a:custGeom>
              <a:avLst/>
              <a:gdLst/>
              <a:ahLst/>
              <a:cxnLst/>
              <a:rect l="l" t="t" r="r" b="b"/>
              <a:pathLst>
                <a:path w="549275">
                  <a:moveTo>
                    <a:pt x="0" y="0"/>
                  </a:moveTo>
                  <a:lnTo>
                    <a:pt x="548647" y="0"/>
                  </a:lnTo>
                </a:path>
              </a:pathLst>
            </a:custGeom>
            <a:ln w="82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6853704" y="1842181"/>
            <a:ext cx="64135" cy="197485"/>
          </a:xfrm>
          <a:custGeom>
            <a:avLst/>
            <a:gdLst/>
            <a:ahLst/>
            <a:cxnLst/>
            <a:rect l="l" t="t" r="r" b="b"/>
            <a:pathLst>
              <a:path w="64135" h="197485">
                <a:moveTo>
                  <a:pt x="63508" y="0"/>
                </a:moveTo>
                <a:lnTo>
                  <a:pt x="0" y="197089"/>
                </a:lnTo>
              </a:path>
            </a:pathLst>
          </a:custGeom>
          <a:ln w="39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579905" y="2012647"/>
            <a:ext cx="1586865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481330" algn="l"/>
                <a:tab pos="1054735" algn="l"/>
                <a:tab pos="1508125" algn="l"/>
              </a:tabLst>
            </a:pPr>
            <a:r>
              <a:rPr sz="2050" spc="-50" dirty="0">
                <a:latin typeface="Symbol"/>
                <a:cs typeface="Symbol"/>
              </a:rPr>
              <a:t></a:t>
            </a:r>
            <a:r>
              <a:rPr sz="2050" dirty="0">
                <a:latin typeface="Times New Roman"/>
                <a:cs typeface="Times New Roman"/>
              </a:rPr>
              <a:t>	</a:t>
            </a:r>
            <a:r>
              <a:rPr sz="2050" spc="-50" dirty="0">
                <a:latin typeface="Symbol"/>
                <a:cs typeface="Symbol"/>
              </a:rPr>
              <a:t></a:t>
            </a:r>
            <a:r>
              <a:rPr sz="2050" dirty="0">
                <a:latin typeface="Times New Roman"/>
                <a:cs typeface="Times New Roman"/>
              </a:rPr>
              <a:t>	</a:t>
            </a:r>
            <a:r>
              <a:rPr sz="2050" spc="-50" dirty="0">
                <a:latin typeface="Symbol"/>
                <a:cs typeface="Symbol"/>
              </a:rPr>
              <a:t></a:t>
            </a:r>
            <a:r>
              <a:rPr sz="2050" dirty="0">
                <a:latin typeface="Times New Roman"/>
                <a:cs typeface="Times New Roman"/>
              </a:rPr>
              <a:t>	</a:t>
            </a:r>
            <a:r>
              <a:rPr sz="2050" spc="-125" dirty="0">
                <a:latin typeface="Symbol"/>
                <a:cs typeface="Symbol"/>
              </a:rPr>
              <a:t></a:t>
            </a:r>
            <a:endParaRPr sz="2050">
              <a:latin typeface="Symbol"/>
              <a:cs typeface="Symbo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627547" y="2067647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2976" y="0"/>
                </a:lnTo>
              </a:path>
            </a:pathLst>
          </a:custGeom>
          <a:ln w="82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849895" y="1783652"/>
            <a:ext cx="293370" cy="2513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50" dirty="0">
                <a:latin typeface="Times New Roman"/>
                <a:cs typeface="Times New Roman"/>
              </a:rPr>
              <a:t>7</a:t>
            </a:r>
            <a:r>
              <a:rPr sz="1550" spc="155" dirty="0">
                <a:latin typeface="Times New Roman"/>
                <a:cs typeface="Times New Roman"/>
              </a:rPr>
              <a:t> </a:t>
            </a:r>
            <a:r>
              <a:rPr sz="1550" spc="-50" dirty="0">
                <a:latin typeface="Times New Roman"/>
                <a:cs typeface="Times New Roman"/>
              </a:rPr>
              <a:t>5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79301" y="1783652"/>
            <a:ext cx="287020" cy="2513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50" dirty="0">
                <a:latin typeface="Times New Roman"/>
                <a:cs typeface="Times New Roman"/>
              </a:rPr>
              <a:t>8</a:t>
            </a:r>
            <a:r>
              <a:rPr sz="1550" spc="105" dirty="0">
                <a:latin typeface="Times New Roman"/>
                <a:cs typeface="Times New Roman"/>
              </a:rPr>
              <a:t> </a:t>
            </a:r>
            <a:r>
              <a:rPr sz="1550" spc="-50" dirty="0">
                <a:latin typeface="Times New Roman"/>
                <a:cs typeface="Times New Roman"/>
              </a:rPr>
              <a:t>5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16282" y="1783652"/>
            <a:ext cx="293370" cy="2513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50" dirty="0">
                <a:latin typeface="Times New Roman"/>
                <a:cs typeface="Times New Roman"/>
              </a:rPr>
              <a:t>7</a:t>
            </a:r>
            <a:r>
              <a:rPr sz="1550" spc="155" dirty="0">
                <a:latin typeface="Times New Roman"/>
                <a:cs typeface="Times New Roman"/>
              </a:rPr>
              <a:t> </a:t>
            </a:r>
            <a:r>
              <a:rPr sz="1550" spc="-50" dirty="0">
                <a:latin typeface="Times New Roman"/>
                <a:cs typeface="Times New Roman"/>
              </a:rPr>
              <a:t>5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50572" y="1783652"/>
            <a:ext cx="287020" cy="2513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50" dirty="0">
                <a:latin typeface="Times New Roman"/>
                <a:cs typeface="Times New Roman"/>
              </a:rPr>
              <a:t>8</a:t>
            </a:r>
            <a:r>
              <a:rPr sz="1550" spc="105" dirty="0">
                <a:latin typeface="Times New Roman"/>
                <a:cs typeface="Times New Roman"/>
              </a:rPr>
              <a:t> </a:t>
            </a:r>
            <a:r>
              <a:rPr sz="1550" spc="-50" dirty="0">
                <a:latin typeface="Times New Roman"/>
                <a:cs typeface="Times New Roman"/>
              </a:rPr>
              <a:t>5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55453" y="1907432"/>
            <a:ext cx="357505" cy="2513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50" i="1" dirty="0">
                <a:latin typeface="Times New Roman"/>
                <a:cs typeface="Times New Roman"/>
              </a:rPr>
              <a:t>dx</a:t>
            </a:r>
            <a:r>
              <a:rPr sz="1550" i="1" spc="-110" dirty="0">
                <a:latin typeface="Times New Roman"/>
                <a:cs typeface="Times New Roman"/>
              </a:rPr>
              <a:t> </a:t>
            </a:r>
            <a:r>
              <a:rPr sz="1550" spc="-50" dirty="0">
                <a:latin typeface="Symbol"/>
                <a:cs typeface="Symbol"/>
              </a:rPr>
              <a:t>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70222" y="2061545"/>
            <a:ext cx="394335" cy="2513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50" i="1" dirty="0">
                <a:latin typeface="Times New Roman"/>
                <a:cs typeface="Times New Roman"/>
              </a:rPr>
              <a:t>x</a:t>
            </a:r>
            <a:r>
              <a:rPr sz="1550" i="1" spc="-11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Symbol"/>
                <a:cs typeface="Symbol"/>
              </a:rPr>
              <a:t></a:t>
            </a:r>
            <a:r>
              <a:rPr sz="1550" spc="-95" dirty="0">
                <a:latin typeface="Times New Roman"/>
                <a:cs typeface="Times New Roman"/>
              </a:rPr>
              <a:t> </a:t>
            </a:r>
            <a:r>
              <a:rPr sz="1550" spc="-50" dirty="0">
                <a:latin typeface="Times New Roman"/>
                <a:cs typeface="Times New Roman"/>
              </a:rPr>
              <a:t>2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712058" y="2061545"/>
            <a:ext cx="384810" cy="2513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50" i="1" dirty="0">
                <a:latin typeface="Times New Roman"/>
                <a:cs typeface="Times New Roman"/>
              </a:rPr>
              <a:t>x</a:t>
            </a:r>
            <a:r>
              <a:rPr sz="1550" i="1" spc="-11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Symbol"/>
                <a:cs typeface="Symbol"/>
              </a:rPr>
              <a:t></a:t>
            </a:r>
            <a:r>
              <a:rPr sz="1550" spc="-170" dirty="0">
                <a:latin typeface="Times New Roman"/>
                <a:cs typeface="Times New Roman"/>
              </a:rPr>
              <a:t> </a:t>
            </a:r>
            <a:r>
              <a:rPr sz="1550" spc="-50" dirty="0">
                <a:latin typeface="Times New Roman"/>
                <a:cs typeface="Times New Roman"/>
              </a:rPr>
              <a:t>3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181735" y="1907432"/>
            <a:ext cx="213360" cy="2513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50" i="1" spc="-25" dirty="0">
                <a:latin typeface="Times New Roman"/>
                <a:cs typeface="Times New Roman"/>
              </a:rPr>
              <a:t>dx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18349" y="1750554"/>
            <a:ext cx="102235" cy="2513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50" spc="-50" dirty="0">
                <a:latin typeface="Symbol"/>
                <a:cs typeface="Symbol"/>
              </a:rPr>
              <a:t>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92967" y="1750554"/>
            <a:ext cx="102235" cy="2513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50" spc="-50" dirty="0">
                <a:latin typeface="Symbol"/>
                <a:cs typeface="Symbol"/>
              </a:rPr>
              <a:t>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35452" y="1783652"/>
            <a:ext cx="1169670" cy="2513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  <a:tabLst>
                <a:tab pos="786130" algn="l"/>
              </a:tabLst>
            </a:pPr>
            <a:r>
              <a:rPr sz="1550" u="sng" spc="25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5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</a:t>
            </a:r>
            <a:r>
              <a:rPr sz="155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x</a:t>
            </a:r>
            <a:r>
              <a:rPr sz="1550" i="1" u="sng" spc="-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50" u="sng" spc="2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</a:t>
            </a:r>
            <a:r>
              <a:rPr sz="1550" u="sng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5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325" i="1" baseline="-34050" dirty="0">
                <a:latin typeface="Times New Roman"/>
                <a:cs typeface="Times New Roman"/>
              </a:rPr>
              <a:t>dx</a:t>
            </a:r>
            <a:r>
              <a:rPr sz="2325" i="1" spc="-15" baseline="-34050" dirty="0">
                <a:latin typeface="Times New Roman"/>
                <a:cs typeface="Times New Roman"/>
              </a:rPr>
              <a:t> </a:t>
            </a:r>
            <a:r>
              <a:rPr sz="2325" spc="-75" baseline="-34050" dirty="0">
                <a:latin typeface="Symbol"/>
                <a:cs typeface="Symbol"/>
              </a:rPr>
              <a:t></a:t>
            </a:r>
            <a:endParaRPr sz="2325" baseline="-34050">
              <a:latin typeface="Symbol"/>
              <a:cs typeface="Symbo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94778" y="1907432"/>
            <a:ext cx="135255" cy="2513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50" spc="-50" dirty="0">
                <a:latin typeface="Symbol"/>
                <a:cs typeface="Symbol"/>
              </a:rPr>
              <a:t>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063965" y="1907432"/>
            <a:ext cx="370205" cy="2513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50" i="1" dirty="0">
                <a:latin typeface="Times New Roman"/>
                <a:cs typeface="Times New Roman"/>
              </a:rPr>
              <a:t>dx</a:t>
            </a:r>
            <a:r>
              <a:rPr sz="1550" i="1" spc="-15" dirty="0">
                <a:latin typeface="Times New Roman"/>
                <a:cs typeface="Times New Roman"/>
              </a:rPr>
              <a:t> </a:t>
            </a:r>
            <a:r>
              <a:rPr sz="1550" spc="-50" dirty="0">
                <a:latin typeface="Symbol"/>
                <a:cs typeface="Symbol"/>
              </a:rPr>
              <a:t>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618349" y="1939357"/>
            <a:ext cx="102235" cy="2513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50" spc="-50" dirty="0">
                <a:latin typeface="Symbol"/>
                <a:cs typeface="Symbol"/>
              </a:rPr>
              <a:t>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992967" y="1939357"/>
            <a:ext cx="102235" cy="2513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50" spc="-50" dirty="0">
                <a:latin typeface="Symbol"/>
                <a:cs typeface="Symbol"/>
              </a:rPr>
              <a:t>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03895" y="2061544"/>
            <a:ext cx="1122045" cy="2513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749300" algn="l"/>
              </a:tabLst>
            </a:pPr>
            <a:r>
              <a:rPr sz="1550" i="1" dirty="0">
                <a:latin typeface="Times New Roman"/>
                <a:cs typeface="Times New Roman"/>
              </a:rPr>
              <a:t>x</a:t>
            </a:r>
            <a:r>
              <a:rPr sz="1550" i="1" spc="-11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Symbol"/>
                <a:cs typeface="Symbol"/>
              </a:rPr>
              <a:t></a:t>
            </a:r>
            <a:r>
              <a:rPr sz="1550" spc="-95" dirty="0">
                <a:latin typeface="Times New Roman"/>
                <a:cs typeface="Times New Roman"/>
              </a:rPr>
              <a:t> </a:t>
            </a:r>
            <a:r>
              <a:rPr sz="1550" spc="-50" dirty="0">
                <a:latin typeface="Times New Roman"/>
                <a:cs typeface="Times New Roman"/>
              </a:rPr>
              <a:t>2</a:t>
            </a:r>
            <a:r>
              <a:rPr sz="1550" dirty="0">
                <a:latin typeface="Times New Roman"/>
                <a:cs typeface="Times New Roman"/>
              </a:rPr>
              <a:t>	</a:t>
            </a:r>
            <a:r>
              <a:rPr sz="1550" i="1" dirty="0">
                <a:latin typeface="Times New Roman"/>
                <a:cs typeface="Times New Roman"/>
              </a:rPr>
              <a:t>x</a:t>
            </a:r>
            <a:r>
              <a:rPr sz="1550" i="1" spc="-11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Symbol"/>
                <a:cs typeface="Symbol"/>
              </a:rPr>
              <a:t></a:t>
            </a:r>
            <a:r>
              <a:rPr sz="1550" spc="-170" dirty="0">
                <a:latin typeface="Times New Roman"/>
                <a:cs typeface="Times New Roman"/>
              </a:rPr>
              <a:t> </a:t>
            </a:r>
            <a:r>
              <a:rPr sz="1550" spc="-50" dirty="0">
                <a:latin typeface="Times New Roman"/>
                <a:cs typeface="Times New Roman"/>
              </a:rPr>
              <a:t>3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592949" y="2098595"/>
            <a:ext cx="153035" cy="2513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550" spc="-330" dirty="0">
                <a:latin typeface="Symbol"/>
                <a:cs typeface="Symbol"/>
              </a:rPr>
              <a:t></a:t>
            </a:r>
            <a:r>
              <a:rPr sz="2325" spc="-494" baseline="-8960" dirty="0">
                <a:latin typeface="Symbol"/>
                <a:cs typeface="Symbol"/>
              </a:rPr>
              <a:t></a:t>
            </a:r>
            <a:endParaRPr sz="2325" baseline="-8960">
              <a:latin typeface="Symbol"/>
              <a:cs typeface="Symbo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967567" y="2098595"/>
            <a:ext cx="153035" cy="2513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550" spc="-330" dirty="0">
                <a:latin typeface="Symbol"/>
                <a:cs typeface="Symbol"/>
              </a:rPr>
              <a:t></a:t>
            </a:r>
            <a:r>
              <a:rPr sz="2325" spc="-494" baseline="-8960" dirty="0">
                <a:latin typeface="Symbol"/>
                <a:cs typeface="Symbol"/>
              </a:rPr>
              <a:t></a:t>
            </a:r>
            <a:endParaRPr sz="2325" baseline="-8960">
              <a:latin typeface="Symbol"/>
              <a:cs typeface="Symbo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219573" y="1962967"/>
            <a:ext cx="937260" cy="3803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spcBef>
                <a:spcPts val="125"/>
              </a:spcBef>
            </a:pPr>
            <a:r>
              <a:rPr sz="3450" baseline="15700" dirty="0">
                <a:latin typeface="Symbol"/>
                <a:cs typeface="Symbol"/>
              </a:rPr>
              <a:t></a:t>
            </a:r>
            <a:r>
              <a:rPr sz="3450" spc="-150" baseline="15700" dirty="0">
                <a:latin typeface="Times New Roman"/>
                <a:cs typeface="Times New Roman"/>
              </a:rPr>
              <a:t> </a:t>
            </a:r>
            <a:r>
              <a:rPr sz="1550" i="1" dirty="0">
                <a:latin typeface="Times New Roman"/>
                <a:cs typeface="Times New Roman"/>
              </a:rPr>
              <a:t>x</a:t>
            </a:r>
            <a:r>
              <a:rPr sz="1350" baseline="43209" dirty="0">
                <a:latin typeface="Times New Roman"/>
                <a:cs typeface="Times New Roman"/>
              </a:rPr>
              <a:t>2</a:t>
            </a:r>
            <a:r>
              <a:rPr sz="1350" spc="322" baseline="43209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Symbol"/>
                <a:cs typeface="Symbol"/>
              </a:rPr>
              <a:t></a:t>
            </a:r>
            <a:r>
              <a:rPr sz="1550" spc="-30" dirty="0">
                <a:latin typeface="Times New Roman"/>
                <a:cs typeface="Times New Roman"/>
              </a:rPr>
              <a:t> </a:t>
            </a:r>
            <a:r>
              <a:rPr sz="1550" i="1" dirty="0">
                <a:latin typeface="Times New Roman"/>
                <a:cs typeface="Times New Roman"/>
              </a:rPr>
              <a:t>x</a:t>
            </a:r>
            <a:r>
              <a:rPr sz="1550" i="1" spc="-9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Symbol"/>
                <a:cs typeface="Symbol"/>
              </a:rPr>
              <a:t></a:t>
            </a:r>
            <a:r>
              <a:rPr sz="1550" spc="-140" dirty="0">
                <a:latin typeface="Times New Roman"/>
                <a:cs typeface="Times New Roman"/>
              </a:rPr>
              <a:t> </a:t>
            </a:r>
            <a:r>
              <a:rPr sz="1550" spc="-60" dirty="0">
                <a:latin typeface="Times New Roman"/>
                <a:cs typeface="Times New Roman"/>
              </a:rPr>
              <a:t>6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502256" y="1879804"/>
            <a:ext cx="107950" cy="3803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2300" spc="-50" dirty="0">
                <a:latin typeface="Symbol"/>
                <a:cs typeface="Symbol"/>
              </a:rPr>
              <a:t></a:t>
            </a:r>
            <a:endParaRPr sz="2300">
              <a:latin typeface="Symbol"/>
              <a:cs typeface="Symbo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456269" y="1879804"/>
            <a:ext cx="107950" cy="3803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2300" spc="-50" dirty="0">
                <a:latin typeface="Symbol"/>
                <a:cs typeface="Symbol"/>
              </a:rPr>
              <a:t></a:t>
            </a:r>
            <a:endParaRPr sz="2300">
              <a:latin typeface="Symbol"/>
              <a:cs typeface="Symbo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498070" y="1879804"/>
            <a:ext cx="107950" cy="3803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2300" spc="-50" dirty="0">
                <a:latin typeface="Symbol"/>
                <a:cs typeface="Symbol"/>
              </a:rPr>
              <a:t></a:t>
            </a:r>
            <a:endParaRPr sz="2300">
              <a:latin typeface="Symbol"/>
              <a:cs typeface="Symbo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614866" y="2663177"/>
            <a:ext cx="64135" cy="200660"/>
          </a:xfrm>
          <a:custGeom>
            <a:avLst/>
            <a:gdLst/>
            <a:ahLst/>
            <a:cxnLst/>
            <a:rect l="l" t="t" r="r" b="b"/>
            <a:pathLst>
              <a:path w="64134" h="200660">
                <a:moveTo>
                  <a:pt x="63540" y="0"/>
                </a:moveTo>
                <a:lnTo>
                  <a:pt x="0" y="200355"/>
                </a:lnTo>
              </a:path>
            </a:pathLst>
          </a:custGeom>
          <a:ln w="39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206667" y="2503260"/>
            <a:ext cx="2019300" cy="66167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50800">
              <a:lnSpc>
                <a:spcPts val="2675"/>
              </a:lnSpc>
              <a:spcBef>
                <a:spcPts val="114"/>
              </a:spcBef>
              <a:tabLst>
                <a:tab pos="716915" algn="l"/>
                <a:tab pos="1600200" algn="l"/>
                <a:tab pos="1967864" algn="l"/>
              </a:tabLst>
            </a:pPr>
            <a:r>
              <a:rPr sz="3525" baseline="-36643" dirty="0">
                <a:latin typeface="Symbol"/>
                <a:cs typeface="Symbol"/>
              </a:rPr>
              <a:t></a:t>
            </a:r>
            <a:r>
              <a:rPr sz="3525" spc="-494" baseline="-36643" dirty="0">
                <a:latin typeface="Times New Roman"/>
                <a:cs typeface="Times New Roman"/>
              </a:rPr>
              <a:t> </a:t>
            </a:r>
            <a:r>
              <a:rPr sz="1550" u="sng" spc="1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5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7</a:t>
            </a:r>
            <a:r>
              <a:rPr sz="1550" u="sng" spc="1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50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5</a:t>
            </a:r>
            <a:r>
              <a:rPr sz="15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550" spc="-60" dirty="0">
                <a:latin typeface="Times New Roman"/>
                <a:cs typeface="Times New Roman"/>
              </a:rPr>
              <a:t> </a:t>
            </a:r>
            <a:r>
              <a:rPr sz="2325" i="1" baseline="-35842" dirty="0">
                <a:latin typeface="Times New Roman"/>
                <a:cs typeface="Times New Roman"/>
              </a:rPr>
              <a:t>dx </a:t>
            </a:r>
            <a:r>
              <a:rPr sz="2325" baseline="-35842" dirty="0">
                <a:latin typeface="Symbol"/>
                <a:cs typeface="Symbol"/>
              </a:rPr>
              <a:t></a:t>
            </a:r>
            <a:r>
              <a:rPr sz="2325" spc="225" baseline="-35842" dirty="0">
                <a:latin typeface="Times New Roman"/>
                <a:cs typeface="Times New Roman"/>
              </a:rPr>
              <a:t> </a:t>
            </a:r>
            <a:r>
              <a:rPr sz="15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7</a:t>
            </a:r>
            <a:r>
              <a:rPr sz="1550" dirty="0">
                <a:latin typeface="Times New Roman"/>
                <a:cs typeface="Times New Roman"/>
              </a:rPr>
              <a:t> </a:t>
            </a:r>
            <a:r>
              <a:rPr sz="3525" baseline="-36643" dirty="0">
                <a:latin typeface="Symbol"/>
                <a:cs typeface="Symbol"/>
              </a:rPr>
              <a:t></a:t>
            </a:r>
            <a:r>
              <a:rPr sz="3525" spc="-419" baseline="-36643" dirty="0">
                <a:latin typeface="Times New Roman"/>
                <a:cs typeface="Times New Roman"/>
              </a:rPr>
              <a:t> </a:t>
            </a:r>
            <a:r>
              <a:rPr sz="155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550" i="1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dx</a:t>
            </a:r>
            <a:r>
              <a:rPr sz="155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550">
              <a:latin typeface="Times New Roman"/>
              <a:cs typeface="Times New Roman"/>
            </a:endParaRPr>
          </a:p>
          <a:p>
            <a:pPr marL="173990">
              <a:lnSpc>
                <a:spcPts val="2315"/>
              </a:lnSpc>
              <a:tabLst>
                <a:tab pos="1156335" algn="l"/>
                <a:tab pos="1424940" algn="l"/>
              </a:tabLst>
            </a:pPr>
            <a:r>
              <a:rPr sz="3075" spc="-247" baseline="-2710" dirty="0">
                <a:latin typeface="Symbol"/>
                <a:cs typeface="Symbol"/>
              </a:rPr>
              <a:t></a:t>
            </a:r>
            <a:r>
              <a:rPr sz="3075" spc="-472" baseline="-2710" dirty="0">
                <a:latin typeface="Times New Roman"/>
                <a:cs typeface="Times New Roman"/>
              </a:rPr>
              <a:t> </a:t>
            </a:r>
            <a:r>
              <a:rPr sz="1550" i="1" dirty="0">
                <a:latin typeface="Times New Roman"/>
                <a:cs typeface="Times New Roman"/>
              </a:rPr>
              <a:t>x</a:t>
            </a:r>
            <a:r>
              <a:rPr sz="1550" i="1" spc="-11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Symbol"/>
                <a:cs typeface="Symbol"/>
              </a:rPr>
              <a:t></a:t>
            </a:r>
            <a:r>
              <a:rPr sz="1550" spc="-105" dirty="0">
                <a:latin typeface="Times New Roman"/>
                <a:cs typeface="Times New Roman"/>
              </a:rPr>
              <a:t> </a:t>
            </a:r>
            <a:r>
              <a:rPr sz="1550" spc="-25" dirty="0">
                <a:latin typeface="Times New Roman"/>
                <a:cs typeface="Times New Roman"/>
              </a:rPr>
              <a:t>2</a:t>
            </a:r>
            <a:r>
              <a:rPr sz="3075" spc="-37" baseline="-2710" dirty="0">
                <a:latin typeface="Symbol"/>
                <a:cs typeface="Symbol"/>
              </a:rPr>
              <a:t></a:t>
            </a:r>
            <a:r>
              <a:rPr sz="3075" baseline="-2710" dirty="0">
                <a:latin typeface="Times New Roman"/>
                <a:cs typeface="Times New Roman"/>
              </a:rPr>
              <a:t>	</a:t>
            </a:r>
            <a:r>
              <a:rPr sz="1550" spc="-50" dirty="0">
                <a:latin typeface="Times New Roman"/>
                <a:cs typeface="Times New Roman"/>
              </a:rPr>
              <a:t>5</a:t>
            </a:r>
            <a:r>
              <a:rPr sz="1550" dirty="0">
                <a:latin typeface="Times New Roman"/>
                <a:cs typeface="Times New Roman"/>
              </a:rPr>
              <a:t>	</a:t>
            </a:r>
            <a:r>
              <a:rPr sz="3075" spc="-247" baseline="-2710" dirty="0">
                <a:latin typeface="Symbol"/>
                <a:cs typeface="Symbol"/>
              </a:rPr>
              <a:t></a:t>
            </a:r>
            <a:r>
              <a:rPr sz="3075" spc="-472" baseline="-2710" dirty="0">
                <a:latin typeface="Times New Roman"/>
                <a:cs typeface="Times New Roman"/>
              </a:rPr>
              <a:t> </a:t>
            </a:r>
            <a:r>
              <a:rPr sz="1550" i="1" dirty="0">
                <a:latin typeface="Times New Roman"/>
                <a:cs typeface="Times New Roman"/>
              </a:rPr>
              <a:t>x</a:t>
            </a:r>
            <a:r>
              <a:rPr sz="1550" i="1" spc="-11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Symbol"/>
                <a:cs typeface="Symbol"/>
              </a:rPr>
              <a:t></a:t>
            </a:r>
            <a:r>
              <a:rPr sz="1550" spc="-110" dirty="0">
                <a:latin typeface="Times New Roman"/>
                <a:cs typeface="Times New Roman"/>
              </a:rPr>
              <a:t> </a:t>
            </a:r>
            <a:r>
              <a:rPr sz="1550" spc="-25" dirty="0">
                <a:latin typeface="Times New Roman"/>
                <a:cs typeface="Times New Roman"/>
              </a:rPr>
              <a:t>2</a:t>
            </a:r>
            <a:r>
              <a:rPr sz="3075" spc="-37" baseline="-2710" dirty="0">
                <a:latin typeface="Symbol"/>
                <a:cs typeface="Symbol"/>
              </a:rPr>
              <a:t></a:t>
            </a:r>
            <a:endParaRPr sz="3075" baseline="-2710">
              <a:latin typeface="Symbol"/>
              <a:cs typeface="Symbo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247300" y="3434288"/>
            <a:ext cx="3231515" cy="557530"/>
          </a:xfrm>
          <a:custGeom>
            <a:avLst/>
            <a:gdLst/>
            <a:ahLst/>
            <a:cxnLst/>
            <a:rect l="l" t="t" r="r" b="b"/>
            <a:pathLst>
              <a:path w="3231515" h="557529">
                <a:moveTo>
                  <a:pt x="3231367" y="0"/>
                </a:moveTo>
                <a:lnTo>
                  <a:pt x="0" y="0"/>
                </a:lnTo>
                <a:lnTo>
                  <a:pt x="0" y="556932"/>
                </a:lnTo>
                <a:lnTo>
                  <a:pt x="3231367" y="556932"/>
                </a:lnTo>
                <a:lnTo>
                  <a:pt x="323136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2247299" y="3460055"/>
            <a:ext cx="1954530" cy="352019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112395" rIns="0" bIns="0" rtlCol="0">
            <a:spAutoFit/>
          </a:bodyPr>
          <a:lstStyle/>
          <a:p>
            <a:pPr>
              <a:spcBef>
                <a:spcPts val="885"/>
              </a:spcBef>
            </a:pPr>
            <a:r>
              <a:rPr sz="1550" dirty="0">
                <a:latin typeface="Times New Roman"/>
                <a:cs typeface="Times New Roman"/>
              </a:rPr>
              <a:t>Ingat</a:t>
            </a:r>
            <a:r>
              <a:rPr sz="1550" spc="-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integral</a:t>
            </a:r>
            <a:r>
              <a:rPr sz="1550" spc="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imes New Roman"/>
                <a:cs typeface="Times New Roman"/>
              </a:rPr>
              <a:t>berbentuk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201315" y="3458898"/>
            <a:ext cx="1276985" cy="508000"/>
          </a:xfrm>
          <a:custGeom>
            <a:avLst/>
            <a:gdLst/>
            <a:ahLst/>
            <a:cxnLst/>
            <a:rect l="l" t="t" r="r" b="b"/>
            <a:pathLst>
              <a:path w="1276985" h="508000">
                <a:moveTo>
                  <a:pt x="1276691" y="0"/>
                </a:moveTo>
                <a:lnTo>
                  <a:pt x="0" y="0"/>
                </a:lnTo>
                <a:lnTo>
                  <a:pt x="0" y="507878"/>
                </a:lnTo>
                <a:lnTo>
                  <a:pt x="1276691" y="507878"/>
                </a:lnTo>
                <a:lnTo>
                  <a:pt x="1276691" y="0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4374233" y="3713508"/>
            <a:ext cx="102235" cy="24878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spcBef>
                <a:spcPts val="140"/>
              </a:spcBef>
            </a:pPr>
            <a:r>
              <a:rPr sz="1500" i="1" spc="-50" dirty="0">
                <a:latin typeface="Times New Roman"/>
                <a:cs typeface="Times New Roman"/>
              </a:rPr>
              <a:t>x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210093" y="3463421"/>
            <a:ext cx="127317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spcBef>
                <a:spcPts val="105"/>
              </a:spcBef>
            </a:pPr>
            <a:r>
              <a:rPr sz="3450" baseline="-13285" dirty="0">
                <a:latin typeface="Symbol"/>
                <a:cs typeface="Symbol"/>
              </a:rPr>
              <a:t></a:t>
            </a:r>
            <a:r>
              <a:rPr sz="3450" spc="-427" baseline="-13285" dirty="0">
                <a:latin typeface="Times New Roman"/>
                <a:cs typeface="Times New Roman"/>
              </a:rPr>
              <a:t> </a:t>
            </a:r>
            <a:r>
              <a:rPr sz="2250" u="sng" spc="-419" baseline="351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50" u="sng" baseline="351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2250" spc="22" baseline="35185" dirty="0">
                <a:latin typeface="Times New Roman"/>
                <a:cs typeface="Times New Roman"/>
              </a:rPr>
              <a:t> </a:t>
            </a:r>
            <a:r>
              <a:rPr sz="1500" i="1" dirty="0">
                <a:latin typeface="Times New Roman"/>
                <a:cs typeface="Times New Roman"/>
              </a:rPr>
              <a:t>dx</a:t>
            </a:r>
            <a:r>
              <a:rPr sz="1500" i="1" spc="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Symbol"/>
                <a:cs typeface="Symbol"/>
              </a:rPr>
              <a:t>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ln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i="1" dirty="0">
                <a:latin typeface="Times New Roman"/>
                <a:cs typeface="Times New Roman"/>
              </a:rPr>
              <a:t>x</a:t>
            </a:r>
            <a:r>
              <a:rPr sz="1500" i="1" spc="-7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Symbol"/>
                <a:cs typeface="Symbol"/>
              </a:rPr>
              <a:t></a:t>
            </a:r>
            <a:r>
              <a:rPr sz="1500" spc="-95" dirty="0">
                <a:latin typeface="Times New Roman"/>
                <a:cs typeface="Times New Roman"/>
              </a:rPr>
              <a:t> </a:t>
            </a:r>
            <a:r>
              <a:rPr sz="1500" i="1" spc="-50" dirty="0">
                <a:latin typeface="Times New Roman"/>
                <a:cs typeface="Times New Roman"/>
              </a:rPr>
              <a:t>c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223503" y="3436277"/>
            <a:ext cx="3279140" cy="554990"/>
          </a:xfrm>
          <a:custGeom>
            <a:avLst/>
            <a:gdLst/>
            <a:ahLst/>
            <a:cxnLst/>
            <a:rect l="l" t="t" r="r" b="b"/>
            <a:pathLst>
              <a:path w="3279140" h="554989">
                <a:moveTo>
                  <a:pt x="3278936" y="0"/>
                </a:moveTo>
                <a:lnTo>
                  <a:pt x="3255162" y="0"/>
                </a:lnTo>
                <a:lnTo>
                  <a:pt x="3255162" y="23787"/>
                </a:lnTo>
                <a:lnTo>
                  <a:pt x="3255162" y="531164"/>
                </a:lnTo>
                <a:lnTo>
                  <a:pt x="23787" y="531164"/>
                </a:lnTo>
                <a:lnTo>
                  <a:pt x="23787" y="23787"/>
                </a:lnTo>
                <a:lnTo>
                  <a:pt x="3255162" y="23787"/>
                </a:lnTo>
                <a:lnTo>
                  <a:pt x="3255162" y="0"/>
                </a:lnTo>
                <a:lnTo>
                  <a:pt x="23787" y="0"/>
                </a:lnTo>
                <a:lnTo>
                  <a:pt x="0" y="0"/>
                </a:lnTo>
                <a:lnTo>
                  <a:pt x="0" y="23787"/>
                </a:lnTo>
                <a:lnTo>
                  <a:pt x="0" y="531164"/>
                </a:lnTo>
                <a:lnTo>
                  <a:pt x="0" y="554951"/>
                </a:lnTo>
                <a:lnTo>
                  <a:pt x="23787" y="554951"/>
                </a:lnTo>
                <a:lnTo>
                  <a:pt x="3255162" y="554951"/>
                </a:lnTo>
                <a:lnTo>
                  <a:pt x="3278936" y="554951"/>
                </a:lnTo>
                <a:lnTo>
                  <a:pt x="3278936" y="531164"/>
                </a:lnTo>
                <a:lnTo>
                  <a:pt x="3278936" y="23787"/>
                </a:lnTo>
                <a:lnTo>
                  <a:pt x="32789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2185416" y="4129677"/>
            <a:ext cx="1654175" cy="171259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38100">
              <a:spcBef>
                <a:spcPts val="965"/>
              </a:spcBef>
            </a:pPr>
            <a:r>
              <a:rPr sz="1550" dirty="0">
                <a:latin typeface="Times New Roman"/>
                <a:cs typeface="Times New Roman"/>
              </a:rPr>
              <a:t>Misal</a:t>
            </a:r>
            <a:r>
              <a:rPr sz="1550" spc="25" dirty="0">
                <a:latin typeface="Times New Roman"/>
                <a:cs typeface="Times New Roman"/>
              </a:rPr>
              <a:t> </a:t>
            </a:r>
            <a:r>
              <a:rPr sz="1550" spc="-50" dirty="0">
                <a:latin typeface="Times New Roman"/>
                <a:cs typeface="Times New Roman"/>
              </a:rPr>
              <a:t>:</a:t>
            </a:r>
            <a:endParaRPr sz="1550">
              <a:latin typeface="Times New Roman"/>
              <a:cs typeface="Times New Roman"/>
            </a:endParaRPr>
          </a:p>
          <a:p>
            <a:pPr marL="68580">
              <a:spcBef>
                <a:spcPts val="900"/>
              </a:spcBef>
            </a:pPr>
            <a:r>
              <a:rPr sz="1550" i="1" spc="60" dirty="0">
                <a:latin typeface="Times New Roman"/>
                <a:cs typeface="Times New Roman"/>
              </a:rPr>
              <a:t>a</a:t>
            </a:r>
            <a:r>
              <a:rPr sz="1550" i="1" spc="-55" dirty="0">
                <a:latin typeface="Times New Roman"/>
                <a:cs typeface="Times New Roman"/>
              </a:rPr>
              <a:t> </a:t>
            </a:r>
            <a:r>
              <a:rPr sz="1550" spc="65" dirty="0">
                <a:latin typeface="Symbol"/>
                <a:cs typeface="Symbol"/>
              </a:rPr>
              <a:t></a:t>
            </a:r>
            <a:r>
              <a:rPr sz="1550" spc="-15" dirty="0">
                <a:latin typeface="Times New Roman"/>
                <a:cs typeface="Times New Roman"/>
              </a:rPr>
              <a:t> </a:t>
            </a:r>
            <a:r>
              <a:rPr sz="1550" i="1" spc="55" dirty="0">
                <a:latin typeface="Times New Roman"/>
                <a:cs typeface="Times New Roman"/>
              </a:rPr>
              <a:t>x</a:t>
            </a:r>
            <a:r>
              <a:rPr sz="1550" i="1" spc="-155" dirty="0">
                <a:latin typeface="Times New Roman"/>
                <a:cs typeface="Times New Roman"/>
              </a:rPr>
              <a:t> </a:t>
            </a:r>
            <a:r>
              <a:rPr sz="1550" spc="65" dirty="0">
                <a:latin typeface="Symbol"/>
                <a:cs typeface="Symbol"/>
              </a:rPr>
              <a:t></a:t>
            </a:r>
            <a:r>
              <a:rPr sz="1550" spc="-160" dirty="0">
                <a:latin typeface="Times New Roman"/>
                <a:cs typeface="Times New Roman"/>
              </a:rPr>
              <a:t> </a:t>
            </a:r>
            <a:r>
              <a:rPr sz="1550" spc="60" dirty="0">
                <a:latin typeface="Times New Roman"/>
                <a:cs typeface="Times New Roman"/>
              </a:rPr>
              <a:t>2</a:t>
            </a:r>
            <a:r>
              <a:rPr sz="1550" spc="-215" dirty="0">
                <a:latin typeface="Times New Roman"/>
                <a:cs typeface="Times New Roman"/>
              </a:rPr>
              <a:t> </a:t>
            </a:r>
            <a:r>
              <a:rPr sz="2325" baseline="1792" dirty="0">
                <a:latin typeface="Times New Roman"/>
                <a:cs typeface="Times New Roman"/>
              </a:rPr>
              <a:t>,</a:t>
            </a:r>
            <a:r>
              <a:rPr sz="2325" spc="7" baseline="1792" dirty="0">
                <a:latin typeface="Times New Roman"/>
                <a:cs typeface="Times New Roman"/>
              </a:rPr>
              <a:t> </a:t>
            </a:r>
            <a:r>
              <a:rPr sz="2325" spc="-30" baseline="1792" dirty="0">
                <a:latin typeface="Times New Roman"/>
                <a:cs typeface="Times New Roman"/>
              </a:rPr>
              <a:t>maka</a:t>
            </a:r>
            <a:endParaRPr sz="2325" baseline="1792">
              <a:latin typeface="Times New Roman"/>
              <a:cs typeface="Times New Roman"/>
            </a:endParaRPr>
          </a:p>
          <a:p>
            <a:pPr marL="68580">
              <a:spcBef>
                <a:spcPts val="860"/>
              </a:spcBef>
            </a:pPr>
            <a:r>
              <a:rPr sz="1550" i="1" dirty="0">
                <a:latin typeface="Times New Roman"/>
                <a:cs typeface="Times New Roman"/>
              </a:rPr>
              <a:t>da</a:t>
            </a:r>
            <a:r>
              <a:rPr sz="1550" i="1" spc="-35" dirty="0">
                <a:latin typeface="Times New Roman"/>
                <a:cs typeface="Times New Roman"/>
              </a:rPr>
              <a:t> </a:t>
            </a:r>
            <a:r>
              <a:rPr sz="1550" spc="65" dirty="0">
                <a:latin typeface="Symbol"/>
                <a:cs typeface="Symbol"/>
              </a:rPr>
              <a:t></a:t>
            </a:r>
            <a:r>
              <a:rPr sz="1550" spc="-75" dirty="0">
                <a:latin typeface="Times New Roman"/>
                <a:cs typeface="Times New Roman"/>
              </a:rPr>
              <a:t> </a:t>
            </a:r>
            <a:r>
              <a:rPr sz="1550" i="1" spc="-25" dirty="0">
                <a:latin typeface="Times New Roman"/>
                <a:cs typeface="Times New Roman"/>
              </a:rPr>
              <a:t>dx</a:t>
            </a:r>
            <a:endParaRPr sz="1550">
              <a:latin typeface="Times New Roman"/>
              <a:cs typeface="Times New Roman"/>
            </a:endParaRPr>
          </a:p>
          <a:p>
            <a:pPr marL="81915">
              <a:lnSpc>
                <a:spcPts val="2675"/>
              </a:lnSpc>
              <a:spcBef>
                <a:spcPts val="85"/>
              </a:spcBef>
              <a:tabLst>
                <a:tab pos="525780" algn="l"/>
                <a:tab pos="892810" algn="l"/>
              </a:tabLst>
            </a:pPr>
            <a:r>
              <a:rPr sz="15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7</a:t>
            </a:r>
            <a:r>
              <a:rPr sz="1550" spc="-5" dirty="0">
                <a:latin typeface="Times New Roman"/>
                <a:cs typeface="Times New Roman"/>
              </a:rPr>
              <a:t> </a:t>
            </a:r>
            <a:r>
              <a:rPr sz="3525" baseline="-36643" dirty="0">
                <a:latin typeface="Symbol"/>
                <a:cs typeface="Symbol"/>
              </a:rPr>
              <a:t></a:t>
            </a:r>
            <a:r>
              <a:rPr sz="3525" spc="-472" baseline="-36643" dirty="0">
                <a:latin typeface="Times New Roman"/>
                <a:cs typeface="Times New Roman"/>
              </a:rPr>
              <a:t> </a:t>
            </a:r>
            <a:r>
              <a:rPr sz="155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550" i="1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dx</a:t>
            </a:r>
            <a:r>
              <a:rPr sz="155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550" i="1" spc="100" dirty="0">
                <a:latin typeface="Times New Roman"/>
                <a:cs typeface="Times New Roman"/>
              </a:rPr>
              <a:t> </a:t>
            </a:r>
            <a:r>
              <a:rPr sz="2325" baseline="-35842" dirty="0">
                <a:latin typeface="Symbol"/>
                <a:cs typeface="Symbol"/>
              </a:rPr>
              <a:t></a:t>
            </a:r>
            <a:r>
              <a:rPr sz="2325" spc="195" baseline="-35842" dirty="0">
                <a:latin typeface="Times New Roman"/>
                <a:cs typeface="Times New Roman"/>
              </a:rPr>
              <a:t> </a:t>
            </a:r>
            <a:r>
              <a:rPr sz="15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7</a:t>
            </a:r>
            <a:r>
              <a:rPr sz="1550" dirty="0">
                <a:latin typeface="Times New Roman"/>
                <a:cs typeface="Times New Roman"/>
              </a:rPr>
              <a:t> </a:t>
            </a:r>
            <a:r>
              <a:rPr sz="3525" baseline="-36643" dirty="0">
                <a:latin typeface="Symbol"/>
                <a:cs typeface="Symbol"/>
              </a:rPr>
              <a:t></a:t>
            </a:r>
            <a:r>
              <a:rPr sz="3525" spc="-442" baseline="-36643" dirty="0">
                <a:latin typeface="Times New Roman"/>
                <a:cs typeface="Times New Roman"/>
              </a:rPr>
              <a:t> </a:t>
            </a:r>
            <a:r>
              <a:rPr sz="1550" i="1" u="sng" spc="-2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5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da</a:t>
            </a:r>
            <a:endParaRPr sz="1550">
              <a:latin typeface="Times New Roman"/>
              <a:cs typeface="Times New Roman"/>
            </a:endParaRPr>
          </a:p>
          <a:p>
            <a:pPr marL="83820">
              <a:lnSpc>
                <a:spcPts val="2315"/>
              </a:lnSpc>
              <a:tabLst>
                <a:tab pos="351790" algn="l"/>
                <a:tab pos="1114425" algn="l"/>
                <a:tab pos="1438910" algn="l"/>
              </a:tabLst>
            </a:pPr>
            <a:r>
              <a:rPr sz="1550" spc="-50" dirty="0">
                <a:latin typeface="Times New Roman"/>
                <a:cs typeface="Times New Roman"/>
              </a:rPr>
              <a:t>5</a:t>
            </a:r>
            <a:r>
              <a:rPr sz="1550" dirty="0">
                <a:latin typeface="Times New Roman"/>
                <a:cs typeface="Times New Roman"/>
              </a:rPr>
              <a:t>	</a:t>
            </a:r>
            <a:r>
              <a:rPr sz="3075" spc="-247" baseline="-2710" dirty="0">
                <a:latin typeface="Symbol"/>
                <a:cs typeface="Symbol"/>
              </a:rPr>
              <a:t></a:t>
            </a:r>
            <a:r>
              <a:rPr sz="3075" spc="-472" baseline="-2710" dirty="0">
                <a:latin typeface="Times New Roman"/>
                <a:cs typeface="Times New Roman"/>
              </a:rPr>
              <a:t> </a:t>
            </a:r>
            <a:r>
              <a:rPr sz="1550" i="1" dirty="0">
                <a:latin typeface="Times New Roman"/>
                <a:cs typeface="Times New Roman"/>
              </a:rPr>
              <a:t>x</a:t>
            </a:r>
            <a:r>
              <a:rPr sz="1550" i="1" spc="-11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Symbol"/>
                <a:cs typeface="Symbol"/>
              </a:rPr>
              <a:t></a:t>
            </a:r>
            <a:r>
              <a:rPr sz="1550" spc="-105" dirty="0">
                <a:latin typeface="Times New Roman"/>
                <a:cs typeface="Times New Roman"/>
              </a:rPr>
              <a:t> </a:t>
            </a:r>
            <a:r>
              <a:rPr sz="1550" spc="-25" dirty="0">
                <a:latin typeface="Times New Roman"/>
                <a:cs typeface="Times New Roman"/>
              </a:rPr>
              <a:t>2</a:t>
            </a:r>
            <a:r>
              <a:rPr sz="3075" spc="-37" baseline="-2710" dirty="0">
                <a:latin typeface="Symbol"/>
                <a:cs typeface="Symbol"/>
              </a:rPr>
              <a:t></a:t>
            </a:r>
            <a:r>
              <a:rPr sz="3075" baseline="-2710" dirty="0">
                <a:latin typeface="Times New Roman"/>
                <a:cs typeface="Times New Roman"/>
              </a:rPr>
              <a:t>	</a:t>
            </a:r>
            <a:r>
              <a:rPr sz="1550" spc="-50" dirty="0">
                <a:latin typeface="Times New Roman"/>
                <a:cs typeface="Times New Roman"/>
              </a:rPr>
              <a:t>5</a:t>
            </a:r>
            <a:r>
              <a:rPr sz="1550" dirty="0">
                <a:latin typeface="Times New Roman"/>
                <a:cs typeface="Times New Roman"/>
              </a:rPr>
              <a:t>	</a:t>
            </a:r>
            <a:r>
              <a:rPr sz="1550" i="1" spc="-50" dirty="0">
                <a:latin typeface="Times New Roman"/>
                <a:cs typeface="Times New Roman"/>
              </a:rPr>
              <a:t>a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079584" y="6255501"/>
            <a:ext cx="128270" cy="25455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550" spc="-50" dirty="0">
                <a:latin typeface="Times New Roman"/>
                <a:cs typeface="Times New Roman"/>
              </a:rPr>
              <a:t>5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256505" y="6191659"/>
            <a:ext cx="1159510" cy="342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  <a:tabLst>
                <a:tab pos="280670" algn="l"/>
                <a:tab pos="1043305" algn="l"/>
              </a:tabLst>
            </a:pPr>
            <a:r>
              <a:rPr sz="1550" spc="-50" dirty="0">
                <a:latin typeface="Times New Roman"/>
                <a:cs typeface="Times New Roman"/>
              </a:rPr>
              <a:t>5</a:t>
            </a:r>
            <a:r>
              <a:rPr sz="1550" dirty="0">
                <a:latin typeface="Times New Roman"/>
                <a:cs typeface="Times New Roman"/>
              </a:rPr>
              <a:t>	</a:t>
            </a:r>
            <a:r>
              <a:rPr sz="3075" spc="-247" baseline="-2710" dirty="0">
                <a:latin typeface="Symbol"/>
                <a:cs typeface="Symbol"/>
              </a:rPr>
              <a:t></a:t>
            </a:r>
            <a:r>
              <a:rPr sz="3075" spc="-472" baseline="-2710" dirty="0">
                <a:latin typeface="Times New Roman"/>
                <a:cs typeface="Times New Roman"/>
              </a:rPr>
              <a:t> </a:t>
            </a:r>
            <a:r>
              <a:rPr sz="1550" i="1" dirty="0">
                <a:latin typeface="Times New Roman"/>
                <a:cs typeface="Times New Roman"/>
              </a:rPr>
              <a:t>x</a:t>
            </a:r>
            <a:r>
              <a:rPr sz="1550" i="1" spc="-11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Symbol"/>
                <a:cs typeface="Symbol"/>
              </a:rPr>
              <a:t></a:t>
            </a:r>
            <a:r>
              <a:rPr sz="1550" spc="-110" dirty="0">
                <a:latin typeface="Times New Roman"/>
                <a:cs typeface="Times New Roman"/>
              </a:rPr>
              <a:t> </a:t>
            </a:r>
            <a:r>
              <a:rPr sz="1550" spc="-25" dirty="0">
                <a:latin typeface="Times New Roman"/>
                <a:cs typeface="Times New Roman"/>
              </a:rPr>
              <a:t>2</a:t>
            </a:r>
            <a:r>
              <a:rPr sz="3075" spc="-37" baseline="-2710" dirty="0">
                <a:latin typeface="Symbol"/>
                <a:cs typeface="Symbol"/>
              </a:rPr>
              <a:t></a:t>
            </a:r>
            <a:r>
              <a:rPr sz="3075" baseline="-2710" dirty="0">
                <a:latin typeface="Times New Roman"/>
                <a:cs typeface="Times New Roman"/>
              </a:rPr>
              <a:t>	</a:t>
            </a:r>
            <a:r>
              <a:rPr sz="1550" spc="-50" dirty="0">
                <a:latin typeface="Times New Roman"/>
                <a:cs typeface="Times New Roman"/>
              </a:rPr>
              <a:t>5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229910" y="5999064"/>
            <a:ext cx="2756535" cy="3860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spcBef>
                <a:spcPts val="114"/>
              </a:spcBef>
              <a:tabLst>
                <a:tab pos="481330" algn="l"/>
                <a:tab pos="848360" algn="l"/>
              </a:tabLst>
            </a:pPr>
            <a:r>
              <a:rPr sz="2325" u="sng" baseline="35842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7</a:t>
            </a:r>
            <a:r>
              <a:rPr sz="2325" spc="-15" baseline="35842" dirty="0">
                <a:latin typeface="Times New Roman"/>
                <a:cs typeface="Times New Roman"/>
              </a:rPr>
              <a:t> </a:t>
            </a:r>
            <a:r>
              <a:rPr sz="3525" baseline="-13002" dirty="0">
                <a:latin typeface="Symbol"/>
                <a:cs typeface="Symbol"/>
              </a:rPr>
              <a:t></a:t>
            </a:r>
            <a:r>
              <a:rPr sz="3525" spc="-465" baseline="-13002" dirty="0">
                <a:latin typeface="Times New Roman"/>
                <a:cs typeface="Times New Roman"/>
              </a:rPr>
              <a:t> </a:t>
            </a:r>
            <a:r>
              <a:rPr sz="2325" i="1" u="sng" baseline="35842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325" i="1" u="sng" spc="-37" baseline="35842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dx</a:t>
            </a:r>
            <a:r>
              <a:rPr sz="2325" i="1" u="sng" baseline="35842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325" i="1" spc="127" baseline="35842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Symbol"/>
                <a:cs typeface="Symbol"/>
              </a:rPr>
              <a:t></a:t>
            </a:r>
            <a:r>
              <a:rPr sz="1550" spc="100" dirty="0">
                <a:latin typeface="Times New Roman"/>
                <a:cs typeface="Times New Roman"/>
              </a:rPr>
              <a:t> </a:t>
            </a:r>
            <a:r>
              <a:rPr sz="2325" u="sng" baseline="35842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7</a:t>
            </a:r>
            <a:r>
              <a:rPr sz="2325" spc="-82" baseline="35842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ln</a:t>
            </a:r>
            <a:r>
              <a:rPr sz="3075" baseline="-2710" dirty="0">
                <a:latin typeface="Symbol"/>
                <a:cs typeface="Symbol"/>
              </a:rPr>
              <a:t></a:t>
            </a:r>
            <a:r>
              <a:rPr sz="1550" i="1" dirty="0">
                <a:latin typeface="Times New Roman"/>
                <a:cs typeface="Times New Roman"/>
              </a:rPr>
              <a:t>a</a:t>
            </a:r>
            <a:r>
              <a:rPr sz="3075" baseline="-2710" dirty="0">
                <a:latin typeface="Symbol"/>
                <a:cs typeface="Symbol"/>
              </a:rPr>
              <a:t></a:t>
            </a:r>
            <a:r>
              <a:rPr sz="3075" spc="-225" baseline="-271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Symbol"/>
                <a:cs typeface="Symbol"/>
              </a:rPr>
              <a:t></a:t>
            </a:r>
            <a:r>
              <a:rPr sz="1550" spc="100" dirty="0">
                <a:latin typeface="Times New Roman"/>
                <a:cs typeface="Times New Roman"/>
              </a:rPr>
              <a:t> </a:t>
            </a:r>
            <a:r>
              <a:rPr sz="2325" u="sng" baseline="35842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7</a:t>
            </a:r>
            <a:r>
              <a:rPr sz="2325" spc="-75" baseline="35842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ln</a:t>
            </a:r>
            <a:r>
              <a:rPr sz="1550" spc="-175" dirty="0">
                <a:latin typeface="Times New Roman"/>
                <a:cs typeface="Times New Roman"/>
              </a:rPr>
              <a:t> </a:t>
            </a:r>
            <a:r>
              <a:rPr sz="3075" spc="-247" baseline="-2710" dirty="0">
                <a:latin typeface="Symbol"/>
                <a:cs typeface="Symbol"/>
              </a:rPr>
              <a:t></a:t>
            </a:r>
            <a:r>
              <a:rPr sz="3075" spc="-465" baseline="-2710" dirty="0">
                <a:latin typeface="Times New Roman"/>
                <a:cs typeface="Times New Roman"/>
              </a:rPr>
              <a:t> </a:t>
            </a:r>
            <a:r>
              <a:rPr sz="1550" i="1" dirty="0">
                <a:latin typeface="Times New Roman"/>
                <a:cs typeface="Times New Roman"/>
              </a:rPr>
              <a:t>x</a:t>
            </a:r>
            <a:r>
              <a:rPr sz="1550" i="1" spc="-10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Symbol"/>
                <a:cs typeface="Symbol"/>
              </a:rPr>
              <a:t></a:t>
            </a:r>
            <a:r>
              <a:rPr sz="1550" spc="-10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2</a:t>
            </a:r>
            <a:r>
              <a:rPr sz="3075" baseline="-2710" dirty="0">
                <a:latin typeface="Symbol"/>
                <a:cs typeface="Symbol"/>
              </a:rPr>
              <a:t></a:t>
            </a:r>
            <a:endParaRPr sz="3075" baseline="-271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2298" y="400071"/>
            <a:ext cx="72390" cy="227965"/>
          </a:xfrm>
          <a:custGeom>
            <a:avLst/>
            <a:gdLst/>
            <a:ahLst/>
            <a:cxnLst/>
            <a:rect l="l" t="t" r="r" b="b"/>
            <a:pathLst>
              <a:path w="72390" h="227965">
                <a:moveTo>
                  <a:pt x="72329" y="0"/>
                </a:moveTo>
                <a:lnTo>
                  <a:pt x="0" y="227688"/>
                </a:lnTo>
              </a:path>
            </a:pathLst>
          </a:custGeom>
          <a:ln w="45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37702" y="220069"/>
            <a:ext cx="2179955" cy="435609"/>
          </a:xfrm>
          <a:prstGeom prst="rect">
            <a:avLst/>
          </a:prstGeom>
        </p:spPr>
        <p:txBody>
          <a:bodyPr vert="horz" wrap="square" lIns="0" tIns="17145" rIns="0" bIns="0" rtlCol="0" anchor="t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  <a:tabLst>
                <a:tab pos="763270" algn="l"/>
                <a:tab pos="1745614" algn="l"/>
                <a:tab pos="2153920" algn="l"/>
              </a:tabLst>
            </a:pPr>
            <a:r>
              <a:rPr sz="3975" baseline="-37735" dirty="0">
                <a:solidFill>
                  <a:srgbClr val="000000"/>
                </a:solidFill>
                <a:latin typeface="Symbol"/>
                <a:cs typeface="Symbol"/>
              </a:rPr>
              <a:t></a:t>
            </a:r>
            <a:r>
              <a:rPr sz="3975" spc="-569" baseline="-377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u="sng" spc="16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8</a:t>
            </a:r>
            <a:r>
              <a:rPr sz="1800" u="sng" spc="9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5</a:t>
            </a:r>
            <a:r>
              <a:rPr sz="1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800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i="1" baseline="-35493" dirty="0">
                <a:solidFill>
                  <a:srgbClr val="000000"/>
                </a:solidFill>
                <a:latin typeface="Times New Roman"/>
                <a:cs typeface="Times New Roman"/>
              </a:rPr>
              <a:t>dx </a:t>
            </a:r>
            <a:r>
              <a:rPr sz="2700" baseline="-35493" dirty="0">
                <a:solidFill>
                  <a:srgbClr val="000000"/>
                </a:solidFill>
                <a:latin typeface="Symbol"/>
                <a:cs typeface="Symbol"/>
              </a:rPr>
              <a:t></a:t>
            </a:r>
            <a:r>
              <a:rPr sz="2700" baseline="-3549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8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975" baseline="-37735" dirty="0">
                <a:solidFill>
                  <a:srgbClr val="000000"/>
                </a:solidFill>
                <a:latin typeface="Symbol"/>
                <a:cs typeface="Symbol"/>
              </a:rPr>
              <a:t></a:t>
            </a:r>
            <a:r>
              <a:rPr sz="3975" spc="-480" baseline="-377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800" i="1" u="sng" spc="-2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dx</a:t>
            </a:r>
            <a:r>
              <a:rPr sz="1800" i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86355" y="582625"/>
            <a:ext cx="2239010" cy="234759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16535">
              <a:spcBef>
                <a:spcPts val="115"/>
              </a:spcBef>
              <a:tabLst>
                <a:tab pos="1308100" algn="l"/>
                <a:tab pos="1607185" algn="l"/>
              </a:tabLst>
            </a:pPr>
            <a:r>
              <a:rPr sz="3525" spc="-292" baseline="-3546" dirty="0">
                <a:latin typeface="Symbol"/>
                <a:cs typeface="Symbol"/>
              </a:rPr>
              <a:t></a:t>
            </a:r>
            <a:r>
              <a:rPr sz="3525" spc="-562" baseline="-3546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x</a:t>
            </a:r>
            <a:r>
              <a:rPr i="1" spc="-150" dirty="0">
                <a:latin typeface="Times New Roman"/>
                <a:cs typeface="Times New Roman"/>
              </a:rPr>
              <a:t> </a:t>
            </a:r>
            <a:r>
              <a:rPr dirty="0">
                <a:latin typeface="Symbol"/>
                <a:cs typeface="Symbol"/>
              </a:rPr>
              <a:t></a:t>
            </a:r>
            <a:r>
              <a:rPr spc="-235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3</a:t>
            </a:r>
            <a:r>
              <a:rPr sz="3525" spc="-37" baseline="-3546" dirty="0">
                <a:latin typeface="Symbol"/>
                <a:cs typeface="Symbol"/>
              </a:rPr>
              <a:t></a:t>
            </a:r>
            <a:r>
              <a:rPr sz="3525" baseline="-3546" dirty="0">
                <a:latin typeface="Times New Roman"/>
                <a:cs typeface="Times New Roman"/>
              </a:rPr>
              <a:t>	</a:t>
            </a:r>
            <a:r>
              <a:rPr spc="-50" dirty="0">
                <a:latin typeface="Times New Roman"/>
                <a:cs typeface="Times New Roman"/>
              </a:rPr>
              <a:t>5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z="3525" spc="-292" baseline="-3546" dirty="0">
                <a:latin typeface="Symbol"/>
                <a:cs typeface="Symbol"/>
              </a:rPr>
              <a:t></a:t>
            </a:r>
            <a:r>
              <a:rPr sz="3525" spc="-562" baseline="-3546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x</a:t>
            </a:r>
            <a:r>
              <a:rPr i="1" spc="-150" dirty="0">
                <a:latin typeface="Times New Roman"/>
                <a:cs typeface="Times New Roman"/>
              </a:rPr>
              <a:t> </a:t>
            </a:r>
            <a:r>
              <a:rPr dirty="0">
                <a:latin typeface="Symbol"/>
                <a:cs typeface="Symbol"/>
              </a:rPr>
              <a:t></a:t>
            </a:r>
            <a:r>
              <a:rPr spc="-235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3</a:t>
            </a:r>
            <a:r>
              <a:rPr sz="3525" spc="-37" baseline="-3546" dirty="0">
                <a:latin typeface="Symbol"/>
                <a:cs typeface="Symbol"/>
              </a:rPr>
              <a:t></a:t>
            </a:r>
            <a:endParaRPr sz="3525" baseline="-3546">
              <a:latin typeface="Symbol"/>
              <a:cs typeface="Symbol"/>
            </a:endParaRPr>
          </a:p>
          <a:p>
            <a:pPr marL="38100">
              <a:spcBef>
                <a:spcPts val="1340"/>
              </a:spcBef>
            </a:pPr>
            <a:r>
              <a:rPr sz="1750" dirty="0">
                <a:latin typeface="Times New Roman"/>
                <a:cs typeface="Times New Roman"/>
              </a:rPr>
              <a:t>Misal</a:t>
            </a:r>
            <a:r>
              <a:rPr sz="1750" spc="40" dirty="0">
                <a:latin typeface="Times New Roman"/>
                <a:cs typeface="Times New Roman"/>
              </a:rPr>
              <a:t> </a:t>
            </a:r>
            <a:r>
              <a:rPr sz="1750" spc="-50" dirty="0">
                <a:latin typeface="Times New Roman"/>
                <a:cs typeface="Times New Roman"/>
              </a:rPr>
              <a:t>:</a:t>
            </a:r>
            <a:endParaRPr sz="1750">
              <a:latin typeface="Times New Roman"/>
              <a:cs typeface="Times New Roman"/>
            </a:endParaRPr>
          </a:p>
          <a:p>
            <a:pPr marL="66040">
              <a:spcBef>
                <a:spcPts val="980"/>
              </a:spcBef>
            </a:pPr>
            <a:r>
              <a:rPr i="1" spc="50" dirty="0">
                <a:latin typeface="Times New Roman"/>
                <a:cs typeface="Times New Roman"/>
              </a:rPr>
              <a:t>b</a:t>
            </a:r>
            <a:r>
              <a:rPr i="1" spc="-100" dirty="0">
                <a:latin typeface="Times New Roman"/>
                <a:cs typeface="Times New Roman"/>
              </a:rPr>
              <a:t> </a:t>
            </a:r>
            <a:r>
              <a:rPr spc="55" dirty="0">
                <a:latin typeface="Symbol"/>
                <a:cs typeface="Symbol"/>
              </a:rPr>
              <a:t>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x</a:t>
            </a:r>
            <a:r>
              <a:rPr i="1" spc="-185" dirty="0">
                <a:latin typeface="Times New Roman"/>
                <a:cs typeface="Times New Roman"/>
              </a:rPr>
              <a:t> </a:t>
            </a:r>
            <a:r>
              <a:rPr spc="120" dirty="0">
                <a:latin typeface="Symbol"/>
                <a:cs typeface="Symbol"/>
              </a:rPr>
              <a:t></a:t>
            </a:r>
            <a:r>
              <a:rPr spc="120" dirty="0">
                <a:latin typeface="Times New Roman"/>
                <a:cs typeface="Times New Roman"/>
              </a:rPr>
              <a:t>3</a:t>
            </a:r>
            <a:r>
              <a:rPr sz="2625" spc="179" baseline="1587" dirty="0">
                <a:latin typeface="Times New Roman"/>
                <a:cs typeface="Times New Roman"/>
              </a:rPr>
              <a:t>,</a:t>
            </a:r>
            <a:r>
              <a:rPr sz="2625" spc="37" baseline="1587" dirty="0">
                <a:latin typeface="Times New Roman"/>
                <a:cs typeface="Times New Roman"/>
              </a:rPr>
              <a:t> </a:t>
            </a:r>
            <a:r>
              <a:rPr sz="2625" spc="-30" baseline="1587" dirty="0">
                <a:latin typeface="Times New Roman"/>
                <a:cs typeface="Times New Roman"/>
              </a:rPr>
              <a:t>maka</a:t>
            </a:r>
            <a:endParaRPr sz="2625" baseline="1587">
              <a:latin typeface="Times New Roman"/>
              <a:cs typeface="Times New Roman"/>
            </a:endParaRPr>
          </a:p>
          <a:p>
            <a:pPr marL="73025">
              <a:spcBef>
                <a:spcPts val="919"/>
              </a:spcBef>
            </a:pPr>
            <a:r>
              <a:rPr i="1" dirty="0">
                <a:latin typeface="Times New Roman"/>
                <a:cs typeface="Times New Roman"/>
              </a:rPr>
              <a:t>db</a:t>
            </a:r>
            <a:r>
              <a:rPr i="1" spc="-100" dirty="0">
                <a:latin typeface="Times New Roman"/>
                <a:cs typeface="Times New Roman"/>
              </a:rPr>
              <a:t> </a:t>
            </a:r>
            <a:r>
              <a:rPr spc="55" dirty="0">
                <a:latin typeface="Symbol"/>
                <a:cs typeface="Symbol"/>
              </a:rPr>
              <a:t>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i="1" spc="-25" dirty="0">
                <a:latin typeface="Times New Roman"/>
                <a:cs typeface="Times New Roman"/>
              </a:rPr>
              <a:t>dx</a:t>
            </a:r>
            <a:endParaRPr>
              <a:latin typeface="Times New Roman"/>
              <a:cs typeface="Times New Roman"/>
            </a:endParaRPr>
          </a:p>
          <a:p>
            <a:pPr marL="82550">
              <a:lnSpc>
                <a:spcPts val="3005"/>
              </a:lnSpc>
              <a:spcBef>
                <a:spcPts val="130"/>
              </a:spcBef>
              <a:tabLst>
                <a:tab pos="572135" algn="l"/>
                <a:tab pos="979805" algn="l"/>
              </a:tabLst>
            </a:pPr>
            <a:r>
              <a:rPr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8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z="3975" baseline="-37735" dirty="0">
                <a:latin typeface="Symbol"/>
                <a:cs typeface="Symbol"/>
              </a:rPr>
              <a:t></a:t>
            </a:r>
            <a:r>
              <a:rPr sz="3975" spc="-517" baseline="-37735" dirty="0">
                <a:latin typeface="Times New Roman"/>
                <a:cs typeface="Times New Roman"/>
              </a:rPr>
              <a:t> </a:t>
            </a:r>
            <a:r>
              <a:rPr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i="1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dx</a:t>
            </a:r>
            <a:r>
              <a:rPr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i="1" spc="114" dirty="0">
                <a:latin typeface="Times New Roman"/>
                <a:cs typeface="Times New Roman"/>
              </a:rPr>
              <a:t> </a:t>
            </a:r>
            <a:r>
              <a:rPr sz="2700" baseline="-35493" dirty="0">
                <a:latin typeface="Symbol"/>
                <a:cs typeface="Symbol"/>
              </a:rPr>
              <a:t></a:t>
            </a:r>
            <a:r>
              <a:rPr sz="2700" baseline="-35493" dirty="0">
                <a:latin typeface="Times New Roman"/>
                <a:cs typeface="Times New Roman"/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z="3975" baseline="-37735" dirty="0">
                <a:latin typeface="Symbol"/>
                <a:cs typeface="Symbol"/>
              </a:rPr>
              <a:t></a:t>
            </a:r>
            <a:r>
              <a:rPr sz="3975" spc="-494" baseline="-37735" dirty="0">
                <a:latin typeface="Times New Roman"/>
                <a:cs typeface="Times New Roman"/>
              </a:rPr>
              <a:t> </a:t>
            </a:r>
            <a:r>
              <a:rPr i="1" u="sng" spc="-3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db</a:t>
            </a:r>
            <a:endParaRPr>
              <a:latin typeface="Times New Roman"/>
              <a:cs typeface="Times New Roman"/>
            </a:endParaRPr>
          </a:p>
          <a:p>
            <a:pPr marL="84455">
              <a:lnSpc>
                <a:spcPts val="2645"/>
              </a:lnSpc>
              <a:tabLst>
                <a:tab pos="383540" algn="l"/>
                <a:tab pos="1226820" algn="l"/>
                <a:tab pos="1584960" algn="l"/>
              </a:tabLst>
            </a:pPr>
            <a:r>
              <a:rPr spc="-50" dirty="0">
                <a:latin typeface="Times New Roman"/>
                <a:cs typeface="Times New Roman"/>
              </a:rPr>
              <a:t>5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z="3525" spc="-292" baseline="-3546" dirty="0">
                <a:latin typeface="Symbol"/>
                <a:cs typeface="Symbol"/>
              </a:rPr>
              <a:t></a:t>
            </a:r>
            <a:r>
              <a:rPr sz="3525" spc="-555" baseline="-3546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x</a:t>
            </a:r>
            <a:r>
              <a:rPr i="1" spc="-150" dirty="0">
                <a:latin typeface="Times New Roman"/>
                <a:cs typeface="Times New Roman"/>
              </a:rPr>
              <a:t> </a:t>
            </a:r>
            <a:r>
              <a:rPr dirty="0">
                <a:latin typeface="Symbol"/>
                <a:cs typeface="Symbol"/>
              </a:rPr>
              <a:t></a:t>
            </a:r>
            <a:r>
              <a:rPr spc="-235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3</a:t>
            </a:r>
            <a:r>
              <a:rPr sz="3525" spc="-37" baseline="-3546" dirty="0">
                <a:latin typeface="Symbol"/>
                <a:cs typeface="Symbol"/>
              </a:rPr>
              <a:t></a:t>
            </a:r>
            <a:r>
              <a:rPr sz="3525" baseline="-3546" dirty="0">
                <a:latin typeface="Times New Roman"/>
                <a:cs typeface="Times New Roman"/>
              </a:rPr>
              <a:t>	</a:t>
            </a:r>
            <a:r>
              <a:rPr spc="-50" dirty="0">
                <a:latin typeface="Times New Roman"/>
                <a:cs typeface="Times New Roman"/>
              </a:rPr>
              <a:t>5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i="1" spc="-50" dirty="0">
                <a:latin typeface="Times New Roman"/>
                <a:cs typeface="Times New Roman"/>
              </a:rPr>
              <a:t>b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83934" y="3400664"/>
            <a:ext cx="142240" cy="298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pc="-50" dirty="0">
                <a:latin typeface="Times New Roman"/>
                <a:cs typeface="Times New Roman"/>
              </a:rPr>
              <a:t>5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31385" y="3109671"/>
            <a:ext cx="3053080" cy="4349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spcBef>
                <a:spcPts val="135"/>
              </a:spcBef>
              <a:tabLst>
                <a:tab pos="528320" algn="l"/>
                <a:tab pos="937260" algn="l"/>
              </a:tabLst>
            </a:pPr>
            <a:r>
              <a:rPr sz="2700" u="sng" baseline="3549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8</a:t>
            </a:r>
            <a:r>
              <a:rPr sz="2700" spc="-75" baseline="35493" dirty="0">
                <a:latin typeface="Times New Roman"/>
                <a:cs typeface="Times New Roman"/>
              </a:rPr>
              <a:t> </a:t>
            </a:r>
            <a:r>
              <a:rPr sz="3975" baseline="-13626" dirty="0">
                <a:latin typeface="Symbol"/>
                <a:cs typeface="Symbol"/>
              </a:rPr>
              <a:t></a:t>
            </a:r>
            <a:r>
              <a:rPr sz="3975" spc="-509" baseline="-13626" dirty="0">
                <a:latin typeface="Times New Roman"/>
                <a:cs typeface="Times New Roman"/>
              </a:rPr>
              <a:t> </a:t>
            </a:r>
            <a:r>
              <a:rPr sz="2700" i="1" u="sng" baseline="3549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700" i="1" u="sng" spc="-37" baseline="3549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dx</a:t>
            </a:r>
            <a:r>
              <a:rPr sz="2700" i="1" u="sng" baseline="3549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700" i="1" spc="67" baseline="35493" dirty="0">
                <a:latin typeface="Times New Roman"/>
                <a:cs typeface="Times New Roman"/>
              </a:rPr>
              <a:t> </a:t>
            </a:r>
            <a:r>
              <a:rPr dirty="0">
                <a:latin typeface="Symbol"/>
                <a:cs typeface="Symbol"/>
              </a:rPr>
              <a:t>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sz="2700" u="sng" baseline="3549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8</a:t>
            </a:r>
            <a:r>
              <a:rPr sz="2700" spc="-209" baseline="35493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ln</a:t>
            </a:r>
            <a:r>
              <a:rPr spc="-225" dirty="0">
                <a:latin typeface="Times New Roman"/>
                <a:cs typeface="Times New Roman"/>
              </a:rPr>
              <a:t> </a:t>
            </a:r>
            <a:r>
              <a:rPr sz="3525" spc="-112" baseline="-3546" dirty="0">
                <a:latin typeface="Symbol"/>
                <a:cs typeface="Symbol"/>
              </a:rPr>
              <a:t></a:t>
            </a:r>
            <a:r>
              <a:rPr i="1" spc="-75" dirty="0">
                <a:latin typeface="Times New Roman"/>
                <a:cs typeface="Times New Roman"/>
              </a:rPr>
              <a:t>b</a:t>
            </a:r>
            <a:r>
              <a:rPr sz="3525" spc="-112" baseline="-3546" dirty="0">
                <a:latin typeface="Symbol"/>
                <a:cs typeface="Symbol"/>
              </a:rPr>
              <a:t></a:t>
            </a:r>
            <a:r>
              <a:rPr sz="3525" spc="-307" baseline="-3546" dirty="0">
                <a:latin typeface="Times New Roman"/>
                <a:cs typeface="Times New Roman"/>
              </a:rPr>
              <a:t> </a:t>
            </a:r>
            <a:r>
              <a:rPr dirty="0">
                <a:latin typeface="Symbol"/>
                <a:cs typeface="Symbol"/>
              </a:rPr>
              <a:t>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sz="2700" u="sng" baseline="3549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8</a:t>
            </a:r>
            <a:r>
              <a:rPr sz="2700" spc="-217" baseline="35493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ln</a:t>
            </a:r>
            <a:r>
              <a:rPr spc="-220" dirty="0">
                <a:latin typeface="Times New Roman"/>
                <a:cs typeface="Times New Roman"/>
              </a:rPr>
              <a:t> </a:t>
            </a:r>
            <a:r>
              <a:rPr sz="3525" spc="-292" baseline="-3546" dirty="0">
                <a:latin typeface="Symbol"/>
                <a:cs typeface="Symbol"/>
              </a:rPr>
              <a:t></a:t>
            </a:r>
            <a:r>
              <a:rPr sz="3525" spc="-562" baseline="-3546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x</a:t>
            </a:r>
            <a:r>
              <a:rPr i="1" spc="-140" dirty="0">
                <a:latin typeface="Times New Roman"/>
                <a:cs typeface="Times New Roman"/>
              </a:rPr>
              <a:t> </a:t>
            </a:r>
            <a:r>
              <a:rPr dirty="0">
                <a:latin typeface="Symbol"/>
                <a:cs typeface="Symbol"/>
              </a:rPr>
              <a:t></a:t>
            </a:r>
            <a:r>
              <a:rPr spc="-2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3</a:t>
            </a:r>
            <a:r>
              <a:rPr sz="3525" baseline="-3546" dirty="0">
                <a:latin typeface="Symbol"/>
                <a:cs typeface="Symbol"/>
              </a:rPr>
              <a:t></a:t>
            </a:r>
            <a:endParaRPr sz="3525" baseline="-3546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11755" y="3328220"/>
            <a:ext cx="1333500" cy="9569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9055">
              <a:spcBef>
                <a:spcPts val="110"/>
              </a:spcBef>
              <a:tabLst>
                <a:tab pos="358775" algn="l"/>
                <a:tab pos="1203960" algn="l"/>
              </a:tabLst>
            </a:pPr>
            <a:r>
              <a:rPr spc="-50" dirty="0">
                <a:latin typeface="Times New Roman"/>
                <a:cs typeface="Times New Roman"/>
              </a:rPr>
              <a:t>5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z="3525" spc="-292" baseline="-3546" dirty="0">
                <a:latin typeface="Symbol"/>
                <a:cs typeface="Symbol"/>
              </a:rPr>
              <a:t></a:t>
            </a:r>
            <a:r>
              <a:rPr sz="3525" spc="-555" baseline="-3546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x</a:t>
            </a:r>
            <a:r>
              <a:rPr i="1" spc="-150" dirty="0">
                <a:latin typeface="Times New Roman"/>
                <a:cs typeface="Times New Roman"/>
              </a:rPr>
              <a:t> </a:t>
            </a:r>
            <a:r>
              <a:rPr dirty="0">
                <a:latin typeface="Symbol"/>
                <a:cs typeface="Symbol"/>
              </a:rPr>
              <a:t></a:t>
            </a:r>
            <a:r>
              <a:rPr spc="-235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3</a:t>
            </a:r>
            <a:r>
              <a:rPr sz="3525" spc="-37" baseline="-3546" dirty="0">
                <a:latin typeface="Symbol"/>
                <a:cs typeface="Symbol"/>
              </a:rPr>
              <a:t></a:t>
            </a:r>
            <a:r>
              <a:rPr sz="3525" baseline="-3546" dirty="0">
                <a:latin typeface="Times New Roman"/>
                <a:cs typeface="Times New Roman"/>
              </a:rPr>
              <a:t>	</a:t>
            </a:r>
            <a:r>
              <a:rPr spc="-50" dirty="0">
                <a:latin typeface="Times New Roman"/>
                <a:cs typeface="Times New Roman"/>
              </a:rPr>
              <a:t>5</a:t>
            </a:r>
            <a:endParaRPr>
              <a:latin typeface="Times New Roman"/>
              <a:cs typeface="Times New Roman"/>
            </a:endParaRPr>
          </a:p>
          <a:p>
            <a:pPr>
              <a:spcBef>
                <a:spcPts val="325"/>
              </a:spcBef>
            </a:pPr>
            <a:endParaRPr>
              <a:latin typeface="Times New Roman"/>
              <a:cs typeface="Times New Roman"/>
            </a:endParaRPr>
          </a:p>
          <a:p>
            <a:pPr marL="12700"/>
            <a:r>
              <a:rPr sz="1750" dirty="0">
                <a:latin typeface="Times New Roman"/>
                <a:cs typeface="Times New Roman"/>
              </a:rPr>
              <a:t>Hasil</a:t>
            </a:r>
            <a:r>
              <a:rPr sz="1750" spc="3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akhir</a:t>
            </a:r>
            <a:r>
              <a:rPr sz="1750" spc="35" dirty="0">
                <a:latin typeface="Times New Roman"/>
                <a:cs typeface="Times New Roman"/>
              </a:rPr>
              <a:t> </a:t>
            </a:r>
            <a:r>
              <a:rPr sz="1750" spc="-50" dirty="0">
                <a:latin typeface="Times New Roman"/>
                <a:cs typeface="Times New Roman"/>
              </a:rPr>
              <a:t>:</a:t>
            </a:r>
            <a:endParaRPr sz="175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151675" y="4435097"/>
            <a:ext cx="6717665" cy="1534795"/>
            <a:chOff x="627674" y="4435096"/>
            <a:chExt cx="6717665" cy="1534795"/>
          </a:xfrm>
        </p:grpSpPr>
        <p:sp>
          <p:nvSpPr>
            <p:cNvPr id="9" name="object 9"/>
            <p:cNvSpPr/>
            <p:nvPr/>
          </p:nvSpPr>
          <p:spPr>
            <a:xfrm>
              <a:off x="627674" y="4435096"/>
              <a:ext cx="6717665" cy="1534795"/>
            </a:xfrm>
            <a:custGeom>
              <a:avLst/>
              <a:gdLst/>
              <a:ahLst/>
              <a:cxnLst/>
              <a:rect l="l" t="t" r="r" b="b"/>
              <a:pathLst>
                <a:path w="6717665" h="1534795">
                  <a:moveTo>
                    <a:pt x="6717230" y="0"/>
                  </a:moveTo>
                  <a:lnTo>
                    <a:pt x="0" y="0"/>
                  </a:lnTo>
                  <a:lnTo>
                    <a:pt x="0" y="1534380"/>
                  </a:lnTo>
                  <a:lnTo>
                    <a:pt x="6717230" y="1534380"/>
                  </a:lnTo>
                  <a:lnTo>
                    <a:pt x="6717230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1237" y="4859249"/>
              <a:ext cx="970915" cy="0"/>
            </a:xfrm>
            <a:custGeom>
              <a:avLst/>
              <a:gdLst/>
              <a:ahLst/>
              <a:cxnLst/>
              <a:rect l="l" t="t" r="r" b="b"/>
              <a:pathLst>
                <a:path w="970914">
                  <a:moveTo>
                    <a:pt x="0" y="0"/>
                  </a:moveTo>
                  <a:lnTo>
                    <a:pt x="970440" y="0"/>
                  </a:lnTo>
                </a:path>
              </a:pathLst>
            </a:custGeom>
            <a:ln w="107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67871" y="4566363"/>
              <a:ext cx="82550" cy="255904"/>
            </a:xfrm>
            <a:custGeom>
              <a:avLst/>
              <a:gdLst/>
              <a:ahLst/>
              <a:cxnLst/>
              <a:rect l="l" t="t" r="r" b="b"/>
              <a:pathLst>
                <a:path w="82550" h="255904">
                  <a:moveTo>
                    <a:pt x="81997" y="0"/>
                  </a:moveTo>
                  <a:lnTo>
                    <a:pt x="0" y="255645"/>
                  </a:lnTo>
                </a:path>
              </a:pathLst>
            </a:custGeom>
            <a:ln w="51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57813" y="4859249"/>
              <a:ext cx="708660" cy="0"/>
            </a:xfrm>
            <a:custGeom>
              <a:avLst/>
              <a:gdLst/>
              <a:ahLst/>
              <a:cxnLst/>
              <a:rect l="l" t="t" r="r" b="b"/>
              <a:pathLst>
                <a:path w="708660">
                  <a:moveTo>
                    <a:pt x="0" y="0"/>
                  </a:moveTo>
                  <a:lnTo>
                    <a:pt x="708332" y="0"/>
                  </a:lnTo>
                </a:path>
              </a:pathLst>
            </a:custGeom>
            <a:ln w="107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02220" y="4566363"/>
              <a:ext cx="81915" cy="255904"/>
            </a:xfrm>
            <a:custGeom>
              <a:avLst/>
              <a:gdLst/>
              <a:ahLst/>
              <a:cxnLst/>
              <a:rect l="l" t="t" r="r" b="b"/>
              <a:pathLst>
                <a:path w="81914" h="255904">
                  <a:moveTo>
                    <a:pt x="81571" y="0"/>
                  </a:moveTo>
                  <a:lnTo>
                    <a:pt x="0" y="255645"/>
                  </a:lnTo>
                </a:path>
              </a:pathLst>
            </a:custGeom>
            <a:ln w="51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09583" y="4859249"/>
              <a:ext cx="688975" cy="0"/>
            </a:xfrm>
            <a:custGeom>
              <a:avLst/>
              <a:gdLst/>
              <a:ahLst/>
              <a:cxnLst/>
              <a:rect l="l" t="t" r="r" b="b"/>
              <a:pathLst>
                <a:path w="688975">
                  <a:moveTo>
                    <a:pt x="0" y="0"/>
                  </a:moveTo>
                  <a:lnTo>
                    <a:pt x="688355" y="0"/>
                  </a:lnTo>
                </a:path>
              </a:pathLst>
            </a:custGeom>
            <a:ln w="107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78180" y="4566363"/>
              <a:ext cx="82550" cy="255904"/>
            </a:xfrm>
            <a:custGeom>
              <a:avLst/>
              <a:gdLst/>
              <a:ahLst/>
              <a:cxnLst/>
              <a:rect l="l" t="t" r="r" b="b"/>
              <a:pathLst>
                <a:path w="82550" h="255904">
                  <a:moveTo>
                    <a:pt x="81997" y="0"/>
                  </a:moveTo>
                  <a:lnTo>
                    <a:pt x="0" y="255645"/>
                  </a:lnTo>
                </a:path>
              </a:pathLst>
            </a:custGeom>
            <a:ln w="51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968079" y="4859249"/>
              <a:ext cx="708660" cy="0"/>
            </a:xfrm>
            <a:custGeom>
              <a:avLst/>
              <a:gdLst/>
              <a:ahLst/>
              <a:cxnLst/>
              <a:rect l="l" t="t" r="r" b="b"/>
              <a:pathLst>
                <a:path w="708660">
                  <a:moveTo>
                    <a:pt x="0" y="0"/>
                  </a:moveTo>
                  <a:lnTo>
                    <a:pt x="708375" y="0"/>
                  </a:lnTo>
                </a:path>
              </a:pathLst>
            </a:custGeom>
            <a:ln w="107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05691" y="4566363"/>
              <a:ext cx="82550" cy="255904"/>
            </a:xfrm>
            <a:custGeom>
              <a:avLst/>
              <a:gdLst/>
              <a:ahLst/>
              <a:cxnLst/>
              <a:rect l="l" t="t" r="r" b="b"/>
              <a:pathLst>
                <a:path w="82550" h="255904">
                  <a:moveTo>
                    <a:pt x="81997" y="0"/>
                  </a:moveTo>
                  <a:lnTo>
                    <a:pt x="0" y="255645"/>
                  </a:lnTo>
                </a:path>
              </a:pathLst>
            </a:custGeom>
            <a:ln w="51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21237" y="4859249"/>
              <a:ext cx="6181090" cy="797560"/>
            </a:xfrm>
            <a:custGeom>
              <a:avLst/>
              <a:gdLst/>
              <a:ahLst/>
              <a:cxnLst/>
              <a:rect l="l" t="t" r="r" b="b"/>
              <a:pathLst>
                <a:path w="6181090" h="797560">
                  <a:moveTo>
                    <a:pt x="5492457" y="0"/>
                  </a:moveTo>
                  <a:lnTo>
                    <a:pt x="6180599" y="0"/>
                  </a:lnTo>
                </a:path>
                <a:path w="6181090" h="797560">
                  <a:moveTo>
                    <a:pt x="0" y="797032"/>
                  </a:moveTo>
                  <a:lnTo>
                    <a:pt x="970440" y="797032"/>
                  </a:lnTo>
                </a:path>
                <a:path w="6181090" h="797560">
                  <a:moveTo>
                    <a:pt x="1473970" y="797032"/>
                  </a:moveTo>
                  <a:lnTo>
                    <a:pt x="1628232" y="797032"/>
                  </a:lnTo>
                </a:path>
                <a:path w="6181090" h="797560">
                  <a:moveTo>
                    <a:pt x="2821033" y="797032"/>
                  </a:moveTo>
                  <a:lnTo>
                    <a:pt x="2963518" y="797032"/>
                  </a:lnTo>
                </a:path>
              </a:pathLst>
            </a:custGeom>
            <a:ln w="107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267391" y="4493325"/>
            <a:ext cx="1292860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spcBef>
                <a:spcPts val="114"/>
              </a:spcBef>
              <a:tabLst>
                <a:tab pos="941069" algn="l"/>
              </a:tabLst>
            </a:pPr>
            <a:r>
              <a:rPr sz="2000" dirty="0">
                <a:latin typeface="Times New Roman"/>
                <a:cs typeface="Times New Roman"/>
              </a:rPr>
              <a:t>7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5</a:t>
            </a:r>
            <a:r>
              <a:rPr sz="2000" dirty="0">
                <a:latin typeface="Times New Roman"/>
                <a:cs typeface="Times New Roman"/>
              </a:rPr>
              <a:t>	8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5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69343" y="4654573"/>
            <a:ext cx="255904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spcBef>
                <a:spcPts val="114"/>
              </a:spcBef>
            </a:pPr>
            <a:r>
              <a:rPr sz="2000" i="1" spc="-25" dirty="0">
                <a:latin typeface="Times New Roman"/>
                <a:cs typeface="Times New Roman"/>
              </a:rPr>
              <a:t>dx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68828" y="4450458"/>
            <a:ext cx="112395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spcBef>
                <a:spcPts val="114"/>
              </a:spcBef>
            </a:pPr>
            <a:r>
              <a:rPr sz="2000" spc="-50" dirty="0">
                <a:latin typeface="Symbol"/>
                <a:cs typeface="Symbol"/>
              </a:rPr>
              <a:t>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43588" y="4450458"/>
            <a:ext cx="112395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spcBef>
                <a:spcPts val="114"/>
              </a:spcBef>
            </a:pPr>
            <a:r>
              <a:rPr sz="2000" spc="-50" dirty="0">
                <a:latin typeface="Symbol"/>
                <a:cs typeface="Symbol"/>
              </a:rPr>
              <a:t>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11546" y="4654573"/>
            <a:ext cx="459105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spcBef>
                <a:spcPts val="114"/>
              </a:spcBef>
            </a:pPr>
            <a:r>
              <a:rPr sz="2000" i="1" dirty="0">
                <a:latin typeface="Times New Roman"/>
                <a:cs typeface="Times New Roman"/>
              </a:rPr>
              <a:t>dx</a:t>
            </a:r>
            <a:r>
              <a:rPr sz="2000" i="1" spc="-2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Symbol"/>
                <a:cs typeface="Symbol"/>
              </a:rPr>
              <a:t>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41981" y="4654573"/>
            <a:ext cx="154940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spcBef>
                <a:spcPts val="114"/>
              </a:spcBef>
            </a:pPr>
            <a:r>
              <a:rPr sz="2000" spc="-50" dirty="0">
                <a:latin typeface="Symbol"/>
                <a:cs typeface="Symbol"/>
              </a:rPr>
              <a:t>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62996" y="4654573"/>
            <a:ext cx="330200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spcBef>
                <a:spcPts val="114"/>
              </a:spcBef>
            </a:pPr>
            <a:r>
              <a:rPr sz="2000" i="1" dirty="0">
                <a:latin typeface="Times New Roman"/>
                <a:cs typeface="Times New Roman"/>
              </a:rPr>
              <a:t>x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Symbol"/>
                <a:cs typeface="Symbol"/>
              </a:rPr>
              <a:t>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930728" y="4493325"/>
            <a:ext cx="3300095" cy="7105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198755" algn="r">
              <a:lnSpc>
                <a:spcPts val="2295"/>
              </a:lnSpc>
              <a:spcBef>
                <a:spcPts val="114"/>
              </a:spcBef>
            </a:pPr>
            <a:r>
              <a:rPr sz="2000" dirty="0">
                <a:latin typeface="Times New Roman"/>
                <a:cs typeface="Times New Roman"/>
              </a:rPr>
              <a:t>7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5</a:t>
            </a:r>
            <a:endParaRPr sz="2000">
              <a:latin typeface="Times New Roman"/>
              <a:cs typeface="Times New Roman"/>
            </a:endParaRPr>
          </a:p>
          <a:p>
            <a:pPr marL="38100">
              <a:lnSpc>
                <a:spcPts val="3075"/>
              </a:lnSpc>
              <a:tabLst>
                <a:tab pos="1111885" algn="l"/>
                <a:tab pos="2570480" algn="l"/>
              </a:tabLst>
            </a:pPr>
            <a:r>
              <a:rPr sz="3000" spc="-30" baseline="34722" dirty="0">
                <a:latin typeface="Symbol"/>
                <a:cs typeface="Symbol"/>
              </a:rPr>
              <a:t></a:t>
            </a:r>
            <a:r>
              <a:rPr sz="3975" spc="-30" baseline="-3144" dirty="0">
                <a:latin typeface="Symbol"/>
                <a:cs typeface="Symbol"/>
              </a:rPr>
              <a:t></a:t>
            </a:r>
            <a:r>
              <a:rPr sz="3975" spc="-607" baseline="-3144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x</a:t>
            </a:r>
            <a:r>
              <a:rPr sz="2000" i="1" spc="-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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2</a:t>
            </a:r>
            <a:r>
              <a:rPr sz="3975" spc="-37" baseline="-3144" dirty="0">
                <a:latin typeface="Symbol"/>
                <a:cs typeface="Symbol"/>
              </a:rPr>
              <a:t></a:t>
            </a:r>
            <a:r>
              <a:rPr sz="3975" baseline="-3144" dirty="0">
                <a:latin typeface="Times New Roman"/>
                <a:cs typeface="Times New Roman"/>
              </a:rPr>
              <a:t>	</a:t>
            </a:r>
            <a:r>
              <a:rPr sz="3975" spc="-345" baseline="-3144" dirty="0">
                <a:latin typeface="Symbol"/>
                <a:cs typeface="Symbol"/>
              </a:rPr>
              <a:t></a:t>
            </a:r>
            <a:r>
              <a:rPr sz="3975" spc="-615" baseline="-3144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x</a:t>
            </a:r>
            <a:r>
              <a:rPr sz="2000" i="1" spc="-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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3</a:t>
            </a:r>
            <a:r>
              <a:rPr sz="3975" spc="-30" baseline="-3144" dirty="0">
                <a:latin typeface="Symbol"/>
                <a:cs typeface="Symbol"/>
              </a:rPr>
              <a:t></a:t>
            </a:r>
            <a:r>
              <a:rPr sz="3000" spc="-30" baseline="34722" dirty="0">
                <a:latin typeface="Symbol"/>
                <a:cs typeface="Symbol"/>
              </a:rPr>
              <a:t></a:t>
            </a:r>
            <a:r>
              <a:rPr sz="3000" i="1" spc="-30" baseline="44444" dirty="0">
                <a:latin typeface="Times New Roman"/>
                <a:cs typeface="Times New Roman"/>
              </a:rPr>
              <a:t>d</a:t>
            </a:r>
            <a:r>
              <a:rPr sz="3000" i="1" baseline="44444" dirty="0">
                <a:latin typeface="Times New Roman"/>
                <a:cs typeface="Times New Roman"/>
              </a:rPr>
              <a:t>	</a:t>
            </a:r>
            <a:r>
              <a:rPr sz="3975" spc="-345" baseline="-3144" dirty="0">
                <a:latin typeface="Symbol"/>
                <a:cs typeface="Symbol"/>
              </a:rPr>
              <a:t></a:t>
            </a:r>
            <a:r>
              <a:rPr sz="3975" spc="-622" baseline="-3144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x</a:t>
            </a:r>
            <a:r>
              <a:rPr sz="2000" i="1" spc="-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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2</a:t>
            </a:r>
            <a:r>
              <a:rPr sz="3975" spc="-52" baseline="-3144" dirty="0">
                <a:latin typeface="Symbol"/>
                <a:cs typeface="Symbol"/>
              </a:rPr>
              <a:t></a:t>
            </a:r>
            <a:endParaRPr sz="3975" baseline="-3144"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47065" y="4493325"/>
            <a:ext cx="683260" cy="7105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6350" algn="ctr">
              <a:lnSpc>
                <a:spcPts val="2295"/>
              </a:lnSpc>
              <a:spcBef>
                <a:spcPts val="114"/>
              </a:spcBef>
            </a:pPr>
            <a:r>
              <a:rPr sz="2000" dirty="0">
                <a:latin typeface="Times New Roman"/>
                <a:cs typeface="Times New Roman"/>
              </a:rPr>
              <a:t>8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5</a:t>
            </a:r>
            <a:endParaRPr sz="2000">
              <a:latin typeface="Times New Roman"/>
              <a:cs typeface="Times New Roman"/>
            </a:endParaRPr>
          </a:p>
          <a:p>
            <a:pPr marR="5080" algn="ctr">
              <a:lnSpc>
                <a:spcPts val="3075"/>
              </a:lnSpc>
            </a:pPr>
            <a:r>
              <a:rPr sz="3975" spc="-345" baseline="-3144" dirty="0">
                <a:latin typeface="Symbol"/>
                <a:cs typeface="Symbol"/>
              </a:rPr>
              <a:t></a:t>
            </a:r>
            <a:r>
              <a:rPr sz="3975" spc="-622" baseline="-3144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x</a:t>
            </a:r>
            <a:r>
              <a:rPr sz="2000" i="1" spc="-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</a:t>
            </a:r>
            <a:r>
              <a:rPr sz="2000" spc="-229" dirty="0">
                <a:latin typeface="Times New Roman"/>
                <a:cs typeface="Times New Roman"/>
              </a:rPr>
              <a:t> </a:t>
            </a:r>
            <a:r>
              <a:rPr sz="2000" spc="-95" dirty="0">
                <a:latin typeface="Times New Roman"/>
                <a:cs typeface="Times New Roman"/>
              </a:rPr>
              <a:t>3</a:t>
            </a:r>
            <a:r>
              <a:rPr sz="3975" spc="-142" baseline="-3144" dirty="0">
                <a:latin typeface="Symbol"/>
                <a:cs typeface="Symbol"/>
              </a:rPr>
              <a:t></a:t>
            </a:r>
            <a:endParaRPr sz="3975" baseline="-3144">
              <a:latin typeface="Symbol"/>
              <a:cs typeface="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30727" y="4903074"/>
            <a:ext cx="1963420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spcBef>
                <a:spcPts val="114"/>
              </a:spcBef>
              <a:tabLst>
                <a:tab pos="1812289" algn="l"/>
              </a:tabLst>
            </a:pPr>
            <a:r>
              <a:rPr sz="2000" spc="-400" dirty="0">
                <a:latin typeface="Symbol"/>
                <a:cs typeface="Symbol"/>
              </a:rPr>
              <a:t></a:t>
            </a:r>
            <a:r>
              <a:rPr sz="3000" spc="-600" baseline="-9722" dirty="0">
                <a:latin typeface="Symbol"/>
                <a:cs typeface="Symbol"/>
              </a:rPr>
              <a:t></a:t>
            </a:r>
            <a:r>
              <a:rPr sz="3000" baseline="-9722" dirty="0">
                <a:latin typeface="Times New Roman"/>
                <a:cs typeface="Times New Roman"/>
              </a:rPr>
              <a:t>	</a:t>
            </a:r>
            <a:r>
              <a:rPr sz="2000" spc="-400" dirty="0">
                <a:latin typeface="Symbol"/>
                <a:cs typeface="Symbol"/>
              </a:rPr>
              <a:t></a:t>
            </a:r>
            <a:r>
              <a:rPr sz="3000" spc="-600" baseline="-9722" dirty="0">
                <a:latin typeface="Symbol"/>
                <a:cs typeface="Symbol"/>
              </a:rPr>
              <a:t></a:t>
            </a:r>
            <a:endParaRPr sz="3000" baseline="-9722">
              <a:latin typeface="Symbol"/>
              <a:cs typeface="Symbo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73445" y="5369916"/>
            <a:ext cx="3028950" cy="6146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ts val="2700"/>
              </a:lnSpc>
              <a:spcBef>
                <a:spcPts val="110"/>
              </a:spcBef>
            </a:pPr>
            <a:r>
              <a:rPr sz="2000" i="1" dirty="0">
                <a:latin typeface="Times New Roman"/>
                <a:cs typeface="Times New Roman"/>
              </a:rPr>
              <a:t>dx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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3000" baseline="34722" dirty="0">
                <a:latin typeface="Times New Roman"/>
                <a:cs typeface="Times New Roman"/>
              </a:rPr>
              <a:t>7</a:t>
            </a:r>
            <a:r>
              <a:rPr sz="3000" spc="-127" baseline="34722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ln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3975" spc="-345" baseline="-3144" dirty="0">
                <a:latin typeface="Symbol"/>
                <a:cs typeface="Symbol"/>
              </a:rPr>
              <a:t></a:t>
            </a:r>
            <a:r>
              <a:rPr sz="3975" spc="-615" baseline="-3144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x</a:t>
            </a:r>
            <a:r>
              <a:rPr sz="2000" i="1" spc="-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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spc="-70" dirty="0">
                <a:latin typeface="Times New Roman"/>
                <a:cs typeface="Times New Roman"/>
              </a:rPr>
              <a:t>2</a:t>
            </a:r>
            <a:r>
              <a:rPr sz="3975" spc="-104" baseline="-3144" dirty="0">
                <a:latin typeface="Symbol"/>
                <a:cs typeface="Symbol"/>
              </a:rPr>
              <a:t></a:t>
            </a:r>
            <a:r>
              <a:rPr sz="3975" spc="-532" baseline="-314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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3000" baseline="34722" dirty="0">
                <a:latin typeface="Times New Roman"/>
                <a:cs typeface="Times New Roman"/>
              </a:rPr>
              <a:t>8</a:t>
            </a:r>
            <a:r>
              <a:rPr sz="3000" spc="-195" baseline="34722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ln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3975" spc="-345" baseline="-3144" dirty="0">
                <a:latin typeface="Symbol"/>
                <a:cs typeface="Symbol"/>
              </a:rPr>
              <a:t></a:t>
            </a:r>
            <a:r>
              <a:rPr sz="3975" spc="-615" baseline="-3144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x</a:t>
            </a:r>
            <a:r>
              <a:rPr sz="2000" i="1" spc="-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</a:t>
            </a:r>
            <a:r>
              <a:rPr sz="2000" spc="-229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3</a:t>
            </a:r>
            <a:r>
              <a:rPr sz="3975" spc="-37" baseline="-3144" dirty="0">
                <a:latin typeface="Symbol"/>
                <a:cs typeface="Symbol"/>
              </a:rPr>
              <a:t></a:t>
            </a:r>
            <a:endParaRPr sz="3975" baseline="-3144">
              <a:latin typeface="Symbol"/>
              <a:cs typeface="Symbol"/>
            </a:endParaRPr>
          </a:p>
          <a:p>
            <a:pPr marL="560070">
              <a:lnSpc>
                <a:spcPts val="1920"/>
              </a:lnSpc>
              <a:tabLst>
                <a:tab pos="1901189" algn="l"/>
              </a:tabLst>
            </a:pPr>
            <a:r>
              <a:rPr sz="2000" spc="-50" dirty="0">
                <a:latin typeface="Times New Roman"/>
                <a:cs typeface="Times New Roman"/>
              </a:rPr>
              <a:t>5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0" dirty="0">
                <a:latin typeface="Times New Roman"/>
                <a:cs typeface="Times New Roman"/>
              </a:rPr>
              <a:t>5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349241" y="4439582"/>
            <a:ext cx="996950" cy="154559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R="4445" algn="ctr">
              <a:spcBef>
                <a:spcPts val="540"/>
              </a:spcBef>
            </a:pPr>
            <a:r>
              <a:rPr sz="2000" dirty="0">
                <a:latin typeface="Times New Roman"/>
                <a:cs typeface="Times New Roman"/>
              </a:rPr>
              <a:t>3</a:t>
            </a:r>
            <a:r>
              <a:rPr sz="2000" i="1" dirty="0">
                <a:latin typeface="Times New Roman"/>
                <a:cs typeface="Times New Roman"/>
              </a:rPr>
              <a:t>x</a:t>
            </a:r>
            <a:r>
              <a:rPr sz="2000" i="1" spc="-90" dirty="0">
                <a:latin typeface="Times New Roman"/>
                <a:cs typeface="Times New Roman"/>
              </a:rPr>
              <a:t> </a:t>
            </a:r>
            <a:r>
              <a:rPr sz="2000" spc="35" dirty="0">
                <a:latin typeface="Symbol"/>
                <a:cs typeface="Symbol"/>
              </a:rPr>
              <a:t></a:t>
            </a:r>
            <a:r>
              <a:rPr sz="2000" spc="35" dirty="0"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  <a:p>
            <a:pPr marR="5080" algn="ctr">
              <a:spcBef>
                <a:spcPts val="445"/>
              </a:spcBef>
            </a:pPr>
            <a:r>
              <a:rPr sz="2000" i="1" spc="55" dirty="0">
                <a:latin typeface="Times New Roman"/>
                <a:cs typeface="Times New Roman"/>
              </a:rPr>
              <a:t>x</a:t>
            </a:r>
            <a:r>
              <a:rPr sz="1725" spc="82" baseline="43478" dirty="0">
                <a:latin typeface="Times New Roman"/>
                <a:cs typeface="Times New Roman"/>
              </a:rPr>
              <a:t>2</a:t>
            </a:r>
            <a:r>
              <a:rPr sz="1725" spc="375" baseline="43478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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x</a:t>
            </a:r>
            <a:r>
              <a:rPr sz="2000" i="1" spc="-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</a:t>
            </a:r>
            <a:r>
              <a:rPr sz="2000" spc="-20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6</a:t>
            </a:r>
            <a:endParaRPr sz="2000">
              <a:latin typeface="Times New Roman"/>
              <a:cs typeface="Times New Roman"/>
            </a:endParaRPr>
          </a:p>
          <a:p>
            <a:pPr marR="4445" algn="ctr">
              <a:spcBef>
                <a:spcPts val="1030"/>
              </a:spcBef>
            </a:pPr>
            <a:r>
              <a:rPr sz="2000" dirty="0">
                <a:latin typeface="Times New Roman"/>
                <a:cs typeface="Times New Roman"/>
              </a:rPr>
              <a:t>3</a:t>
            </a:r>
            <a:r>
              <a:rPr sz="2000" i="1" dirty="0">
                <a:latin typeface="Times New Roman"/>
                <a:cs typeface="Times New Roman"/>
              </a:rPr>
              <a:t>x</a:t>
            </a:r>
            <a:r>
              <a:rPr sz="2000" i="1" spc="-90" dirty="0">
                <a:latin typeface="Times New Roman"/>
                <a:cs typeface="Times New Roman"/>
              </a:rPr>
              <a:t> </a:t>
            </a:r>
            <a:r>
              <a:rPr sz="2000" spc="35" dirty="0">
                <a:latin typeface="Symbol"/>
                <a:cs typeface="Symbol"/>
              </a:rPr>
              <a:t></a:t>
            </a:r>
            <a:r>
              <a:rPr sz="2000" spc="35" dirty="0"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  <a:p>
            <a:pPr marR="5715" algn="ctr">
              <a:spcBef>
                <a:spcPts val="445"/>
              </a:spcBef>
            </a:pPr>
            <a:r>
              <a:rPr sz="2000" i="1" spc="55" dirty="0">
                <a:latin typeface="Times New Roman"/>
                <a:cs typeface="Times New Roman"/>
              </a:rPr>
              <a:t>x</a:t>
            </a:r>
            <a:r>
              <a:rPr sz="1725" spc="82" baseline="43478" dirty="0">
                <a:latin typeface="Times New Roman"/>
                <a:cs typeface="Times New Roman"/>
              </a:rPr>
              <a:t>2</a:t>
            </a:r>
            <a:r>
              <a:rPr sz="1725" spc="375" baseline="43478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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x</a:t>
            </a:r>
            <a:r>
              <a:rPr sz="2000" i="1" spc="-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</a:t>
            </a:r>
            <a:r>
              <a:rPr sz="2000" spc="-20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6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18874" y="4618787"/>
            <a:ext cx="119380" cy="4864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spcBef>
                <a:spcPts val="120"/>
              </a:spcBef>
            </a:pPr>
            <a:r>
              <a:rPr sz="3000" spc="-50" dirty="0">
                <a:latin typeface="Symbol"/>
                <a:cs typeface="Symbol"/>
              </a:rPr>
              <a:t></a:t>
            </a:r>
            <a:endParaRPr sz="3000">
              <a:latin typeface="Symbol"/>
              <a:cs typeface="Symbo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341821" y="4618787"/>
            <a:ext cx="119380" cy="4864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spcBef>
                <a:spcPts val="120"/>
              </a:spcBef>
            </a:pPr>
            <a:r>
              <a:rPr sz="3000" spc="-50" dirty="0">
                <a:latin typeface="Symbol"/>
                <a:cs typeface="Symbol"/>
              </a:rPr>
              <a:t></a:t>
            </a:r>
            <a:endParaRPr sz="3000">
              <a:latin typeface="Symbol"/>
              <a:cs typeface="Symbo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218757" y="4526940"/>
            <a:ext cx="612775" cy="4864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spcBef>
                <a:spcPts val="120"/>
              </a:spcBef>
            </a:pPr>
            <a:r>
              <a:rPr sz="2000" i="1" dirty="0">
                <a:latin typeface="Times New Roman"/>
                <a:cs typeface="Times New Roman"/>
              </a:rPr>
              <a:t>dx</a:t>
            </a:r>
            <a:r>
              <a:rPr sz="2000" i="1" spc="-155" dirty="0">
                <a:latin typeface="Times New Roman"/>
                <a:cs typeface="Times New Roman"/>
              </a:rPr>
              <a:t> </a:t>
            </a:r>
            <a:r>
              <a:rPr sz="2000" spc="35" dirty="0">
                <a:latin typeface="Symbol"/>
                <a:cs typeface="Symbol"/>
              </a:rPr>
              <a:t></a:t>
            </a:r>
            <a:r>
              <a:rPr sz="4500" spc="52" baseline="-12962" dirty="0">
                <a:latin typeface="Symbol"/>
                <a:cs typeface="Symbol"/>
              </a:rPr>
              <a:t></a:t>
            </a:r>
            <a:endParaRPr sz="4500" baseline="-12962">
              <a:latin typeface="Symbol"/>
              <a:cs typeface="Symbo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195622" y="4618787"/>
            <a:ext cx="119380" cy="12833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spcBef>
                <a:spcPts val="120"/>
              </a:spcBef>
            </a:pPr>
            <a:r>
              <a:rPr sz="3000" spc="-50" dirty="0">
                <a:latin typeface="Symbol"/>
                <a:cs typeface="Symbol"/>
              </a:rPr>
              <a:t></a:t>
            </a:r>
            <a:endParaRPr sz="3000">
              <a:latin typeface="Symbol"/>
              <a:cs typeface="Symbol"/>
            </a:endParaRPr>
          </a:p>
          <a:p>
            <a:pPr>
              <a:spcBef>
                <a:spcPts val="2675"/>
              </a:spcBef>
            </a:pPr>
            <a:r>
              <a:rPr sz="3000" spc="-50" dirty="0">
                <a:latin typeface="Symbol"/>
                <a:cs typeface="Symbol"/>
              </a:rPr>
              <a:t></a:t>
            </a:r>
            <a:endParaRPr sz="3000">
              <a:latin typeface="Symbol"/>
              <a:cs typeface="Symbo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124457" y="4409796"/>
            <a:ext cx="6772909" cy="1588135"/>
          </a:xfrm>
          <a:custGeom>
            <a:avLst/>
            <a:gdLst/>
            <a:ahLst/>
            <a:cxnLst/>
            <a:rect l="l" t="t" r="r" b="b"/>
            <a:pathLst>
              <a:path w="6772909" h="1588135">
                <a:moveTo>
                  <a:pt x="6772415" y="27038"/>
                </a:moveTo>
                <a:lnTo>
                  <a:pt x="6745376" y="27038"/>
                </a:lnTo>
                <a:lnTo>
                  <a:pt x="6745376" y="1560855"/>
                </a:lnTo>
                <a:lnTo>
                  <a:pt x="27025" y="1560855"/>
                </a:lnTo>
                <a:lnTo>
                  <a:pt x="27025" y="27038"/>
                </a:lnTo>
                <a:lnTo>
                  <a:pt x="0" y="27038"/>
                </a:lnTo>
                <a:lnTo>
                  <a:pt x="0" y="1560855"/>
                </a:lnTo>
                <a:lnTo>
                  <a:pt x="0" y="1587881"/>
                </a:lnTo>
                <a:lnTo>
                  <a:pt x="27025" y="1587881"/>
                </a:lnTo>
                <a:lnTo>
                  <a:pt x="6745376" y="1587881"/>
                </a:lnTo>
                <a:lnTo>
                  <a:pt x="6772415" y="1587881"/>
                </a:lnTo>
                <a:lnTo>
                  <a:pt x="6772415" y="1560855"/>
                </a:lnTo>
                <a:lnTo>
                  <a:pt x="6772415" y="27038"/>
                </a:lnTo>
                <a:close/>
              </a:path>
              <a:path w="6772909" h="1588135">
                <a:moveTo>
                  <a:pt x="6772415" y="0"/>
                </a:moveTo>
                <a:lnTo>
                  <a:pt x="6745376" y="0"/>
                </a:lnTo>
                <a:lnTo>
                  <a:pt x="27025" y="0"/>
                </a:lnTo>
                <a:lnTo>
                  <a:pt x="0" y="0"/>
                </a:lnTo>
                <a:lnTo>
                  <a:pt x="0" y="27025"/>
                </a:lnTo>
                <a:lnTo>
                  <a:pt x="27025" y="27025"/>
                </a:lnTo>
                <a:lnTo>
                  <a:pt x="6745376" y="27025"/>
                </a:lnTo>
                <a:lnTo>
                  <a:pt x="6772415" y="27025"/>
                </a:lnTo>
                <a:lnTo>
                  <a:pt x="67724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78725693_win32_fixed.potx" id="{2C639CDD-A0B3-42DE-8D13-E3D1D34BDE3F}" vid="{766C223A-0C80-4BB0-B94C-D15462F107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High school presentation</Template>
  <TotalTime>6332164</TotalTime>
  <Words>1806</Words>
  <Application>Microsoft Office PowerPoint</Application>
  <PresentationFormat>Widescreen</PresentationFormat>
  <Paragraphs>335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Malgun Gothic</vt:lpstr>
      <vt:lpstr>Arial</vt:lpstr>
      <vt:lpstr>Arial Black</vt:lpstr>
      <vt:lpstr>Calibri</vt:lpstr>
      <vt:lpstr>Symbol</vt:lpstr>
      <vt:lpstr>Times New Roman</vt:lpstr>
      <vt:lpstr>Office Theme</vt:lpstr>
      <vt:lpstr>MATEK 14</vt:lpstr>
      <vt:lpstr>PowerPoint Presentation</vt:lpstr>
      <vt:lpstr>PowerPoint Presentation</vt:lpstr>
      <vt:lpstr>PowerPoint Presentation</vt:lpstr>
      <vt:lpstr>Ambil  x  3 = 0, maka x  3</vt:lpstr>
      <vt:lpstr>3x 1   A  B x 3A  2B</vt:lpstr>
      <vt:lpstr>PowerPoint Presentation</vt:lpstr>
      <vt:lpstr>PowerPoint Presentation</vt:lpstr>
      <vt:lpstr>   8 5  dx  8   dx </vt:lpstr>
      <vt:lpstr>PowerPoint Presentation</vt:lpstr>
      <vt:lpstr>PowerPoint Presentation</vt:lpstr>
      <vt:lpstr>PowerPoint Presentation</vt:lpstr>
      <vt:lpstr>Soal 03.   x 1 x 12 dx</vt:lpstr>
      <vt:lpstr>Penyelesaian PD Linier Orde 1</vt:lpstr>
      <vt:lpstr>Penyelesaian PD Linier Orde 1</vt:lpstr>
      <vt:lpstr>Penyelesaian PD Linier Orde 1</vt:lpstr>
      <vt:lpstr>Penyelesaian PD Linier Orde 1</vt:lpstr>
      <vt:lpstr>Penyelesaian PD Linier Orde 1</vt:lpstr>
      <vt:lpstr>Penyelesaian PD Linier Orde 1</vt:lpstr>
      <vt:lpstr>Penyelesaian PD Linier Orde 1</vt:lpstr>
      <vt:lpstr>Penyelesaian PD Linier Orde 1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Reviewer</dc:creator>
  <cp:lastModifiedBy>Reviewer</cp:lastModifiedBy>
  <cp:revision>6</cp:revision>
  <dcterms:created xsi:type="dcterms:W3CDTF">2025-03-15T00:50:50Z</dcterms:created>
  <dcterms:modified xsi:type="dcterms:W3CDTF">2026-01-16T11:37:40Z</dcterms:modified>
</cp:coreProperties>
</file>