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9588"/>
  <p:notesSz cx="6859588" cy="12192000"/>
  <p:embeddedFontLst>
    <p:embeddedFont>
      <p:font typeface="Liter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42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g Ican" userId="7289262f8061d4f9" providerId="LiveId" clId="{40BBB78F-344A-4FF4-A474-EEE17F410E54}"/>
    <pc:docChg chg="delSld">
      <pc:chgData name="King Ican" userId="7289262f8061d4f9" providerId="LiveId" clId="{40BBB78F-344A-4FF4-A474-EEE17F410E54}" dt="2026-04-22T14:45:14.184" v="0" actId="47"/>
      <pc:docMkLst>
        <pc:docMk/>
      </pc:docMkLst>
      <pc:sldChg chg="del">
        <pc:chgData name="King Ican" userId="7289262f8061d4f9" providerId="LiveId" clId="{40BBB78F-344A-4FF4-A474-EEE17F410E54}" dt="2026-04-22T14:45:14.184" v="0" actId="47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1989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929495" y="880745"/>
            <a:ext cx="1189990" cy="1189990"/>
          </a:xfrm>
          <a:custGeom>
            <a:avLst/>
            <a:gdLst/>
            <a:ahLst/>
            <a:cxnLst/>
            <a:rect l="l" t="t" r="r" b="b"/>
            <a:pathLst>
              <a:path w="1189990" h="1189990">
                <a:moveTo>
                  <a:pt x="594995" y="0"/>
                </a:moveTo>
                <a:lnTo>
                  <a:pt x="594995" y="0"/>
                </a:lnTo>
                <a:cubicBezTo>
                  <a:pt x="923601" y="0"/>
                  <a:pt x="1189990" y="266388"/>
                  <a:pt x="1189990" y="594995"/>
                </a:cubicBezTo>
                <a:lnTo>
                  <a:pt x="1189990" y="594995"/>
                </a:lnTo>
                <a:cubicBezTo>
                  <a:pt x="1189990" y="923601"/>
                  <a:pt x="923601" y="1189990"/>
                  <a:pt x="594995" y="1189990"/>
                </a:cubicBezTo>
                <a:lnTo>
                  <a:pt x="594995" y="1189990"/>
                </a:lnTo>
                <a:cubicBezTo>
                  <a:pt x="266388" y="1189990"/>
                  <a:pt x="0" y="923601"/>
                  <a:pt x="0" y="594995"/>
                </a:cubicBezTo>
                <a:lnTo>
                  <a:pt x="0" y="594995"/>
                </a:lnTo>
                <a:cubicBezTo>
                  <a:pt x="0" y="266388"/>
                  <a:pt x="266388" y="0"/>
                  <a:pt x="59499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31665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2500" y="51435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09600" y="2095500"/>
            <a:ext cx="4210050" cy="26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21000" b="1" dirty="0">
                <a:solidFill>
                  <a:srgbClr val="F5F1EB">
                    <a:alpha val="1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095500" y="1915477"/>
            <a:ext cx="1609725" cy="342900"/>
          </a:xfrm>
          <a:custGeom>
            <a:avLst/>
            <a:gdLst/>
            <a:ahLst/>
            <a:cxnLst/>
            <a:rect l="l" t="t" r="r" b="b"/>
            <a:pathLst>
              <a:path w="1609725" h="342900">
                <a:moveTo>
                  <a:pt x="0" y="0"/>
                </a:moveTo>
                <a:lnTo>
                  <a:pt x="1609725" y="0"/>
                </a:lnTo>
                <a:lnTo>
                  <a:pt x="1609725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2095500" y="1915477"/>
            <a:ext cx="1676400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BAB PERTAMA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095500" y="2486977"/>
            <a:ext cx="6019800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Perkantoran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095500" y="4056698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2095500" y="4323398"/>
            <a:ext cx="58102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 err="1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Pengertian</a:t>
            </a: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Tujuan, dan </a:t>
            </a:r>
            <a:r>
              <a:rPr lang="en-US" sz="1500" dirty="0" err="1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Fungsi</a:t>
            </a:r>
            <a:endParaRPr lang="en-US" sz="1600" dirty="0"/>
          </a:p>
          <a:p>
            <a:pPr>
              <a:lnSpc>
                <a:spcPct val="140000"/>
              </a:lnSpc>
            </a:pPr>
            <a:r>
              <a:rPr lang="en-US" sz="1500" dirty="0" err="1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</a:t>
            </a: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</a:t>
            </a:r>
            <a:r>
              <a:rPr lang="en-US" sz="1500" dirty="0" err="1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Perkantoran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0" y="0"/>
                </a:moveTo>
                <a:lnTo>
                  <a:pt x="12192000" y="0"/>
                </a:lnTo>
                <a:lnTo>
                  <a:pt x="12192000" y="95250"/>
                </a:lnTo>
                <a:lnTo>
                  <a:pt x="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10882313" y="674688"/>
            <a:ext cx="714375" cy="714375"/>
          </a:xfrm>
          <a:custGeom>
            <a:avLst/>
            <a:gdLst/>
            <a:ahLst/>
            <a:cxnLst/>
            <a:rect l="l" t="t" r="r" b="b"/>
            <a:pathLst>
              <a:path w="714375" h="714375">
                <a:moveTo>
                  <a:pt x="357188" y="0"/>
                </a:moveTo>
                <a:lnTo>
                  <a:pt x="357188" y="0"/>
                </a:lnTo>
                <a:cubicBezTo>
                  <a:pt x="554325" y="0"/>
                  <a:pt x="714375" y="160050"/>
                  <a:pt x="714375" y="357188"/>
                </a:cubicBezTo>
                <a:lnTo>
                  <a:pt x="714375" y="357188"/>
                </a:lnTo>
                <a:cubicBezTo>
                  <a:pt x="714375" y="554325"/>
                  <a:pt x="554325" y="714375"/>
                  <a:pt x="357188" y="714375"/>
                </a:cubicBezTo>
                <a:lnTo>
                  <a:pt x="357188" y="714375"/>
                </a:lnTo>
                <a:cubicBezTo>
                  <a:pt x="160050" y="714375"/>
                  <a:pt x="0" y="554325"/>
                  <a:pt x="0" y="357188"/>
                </a:cubicBezTo>
                <a:lnTo>
                  <a:pt x="0" y="357188"/>
                </a:lnTo>
                <a:cubicBezTo>
                  <a:pt x="0" y="160050"/>
                  <a:pt x="160050" y="0"/>
                  <a:pt x="357187" y="0"/>
                </a:cubicBezTo>
                <a:close/>
              </a:path>
            </a:pathLst>
          </a:custGeom>
          <a:solidFill>
            <a:srgbClr val="C75B4A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453291" y="5952728"/>
            <a:ext cx="340519" cy="340519"/>
          </a:xfrm>
          <a:custGeom>
            <a:avLst/>
            <a:gdLst/>
            <a:ahLst/>
            <a:cxnLst/>
            <a:rect l="l" t="t" r="r" b="b"/>
            <a:pathLst>
              <a:path w="340519" h="340519">
                <a:moveTo>
                  <a:pt x="170259" y="0"/>
                </a:moveTo>
                <a:lnTo>
                  <a:pt x="170259" y="0"/>
                </a:lnTo>
                <a:cubicBezTo>
                  <a:pt x="264291" y="0"/>
                  <a:pt x="340519" y="76228"/>
                  <a:pt x="340519" y="170259"/>
                </a:cubicBezTo>
                <a:lnTo>
                  <a:pt x="340519" y="170259"/>
                </a:lnTo>
                <a:cubicBezTo>
                  <a:pt x="340519" y="264291"/>
                  <a:pt x="264291" y="340519"/>
                  <a:pt x="170259" y="340519"/>
                </a:cubicBezTo>
                <a:lnTo>
                  <a:pt x="170259" y="340519"/>
                </a:lnTo>
                <a:cubicBezTo>
                  <a:pt x="76228" y="340519"/>
                  <a:pt x="0" y="264291"/>
                  <a:pt x="0" y="170259"/>
                </a:cubicBezTo>
                <a:lnTo>
                  <a:pt x="0" y="170259"/>
                </a:lnTo>
                <a:cubicBezTo>
                  <a:pt x="0" y="76228"/>
                  <a:pt x="76228" y="0"/>
                  <a:pt x="17025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5113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17500" y="555625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277813" y="555625"/>
            <a:ext cx="4603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93750" y="508000"/>
            <a:ext cx="3921125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5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Sekretaris dan Sekretariat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93750" y="1047750"/>
            <a:ext cx="635000" cy="31750"/>
          </a:xfrm>
          <a:custGeom>
            <a:avLst/>
            <a:gdLst/>
            <a:ahLst/>
            <a:cxnLst/>
            <a:rect l="l" t="t" r="r" b="b"/>
            <a:pathLst>
              <a:path w="635000" h="31750">
                <a:moveTo>
                  <a:pt x="0" y="0"/>
                </a:moveTo>
                <a:lnTo>
                  <a:pt x="635000" y="0"/>
                </a:lnTo>
                <a:lnTo>
                  <a:pt x="635000" y="31750"/>
                </a:lnTo>
                <a:lnTo>
                  <a:pt x="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" name="Shape 7"/>
          <p:cNvSpPr/>
          <p:nvPr/>
        </p:nvSpPr>
        <p:spPr>
          <a:xfrm>
            <a:off x="317500" y="1206500"/>
            <a:ext cx="4619625" cy="1635125"/>
          </a:xfrm>
          <a:custGeom>
            <a:avLst/>
            <a:gdLst/>
            <a:ahLst/>
            <a:cxnLst/>
            <a:rect l="l" t="t" r="r" b="b"/>
            <a:pathLst>
              <a:path w="4619625" h="1635125">
                <a:moveTo>
                  <a:pt x="0" y="0"/>
                </a:moveTo>
                <a:lnTo>
                  <a:pt x="4619625" y="0"/>
                </a:lnTo>
                <a:lnTo>
                  <a:pt x="4619625" y="1635125"/>
                </a:lnTo>
                <a:lnTo>
                  <a:pt x="0" y="163512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0" name="Shape 8"/>
          <p:cNvSpPr/>
          <p:nvPr/>
        </p:nvSpPr>
        <p:spPr>
          <a:xfrm>
            <a:off x="511969" y="1381125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83344" y="92273"/>
                </a:moveTo>
                <a:cubicBezTo>
                  <a:pt x="58702" y="92273"/>
                  <a:pt x="38695" y="72267"/>
                  <a:pt x="38695" y="47625"/>
                </a:cubicBezTo>
                <a:cubicBezTo>
                  <a:pt x="38695" y="22983"/>
                  <a:pt x="58702" y="2977"/>
                  <a:pt x="83344" y="2977"/>
                </a:cubicBezTo>
                <a:cubicBezTo>
                  <a:pt x="107986" y="2977"/>
                  <a:pt x="127992" y="22983"/>
                  <a:pt x="127992" y="47625"/>
                </a:cubicBezTo>
                <a:cubicBezTo>
                  <a:pt x="127992" y="72267"/>
                  <a:pt x="107986" y="92273"/>
                  <a:pt x="83344" y="92273"/>
                </a:cubicBezTo>
                <a:close/>
                <a:moveTo>
                  <a:pt x="71996" y="113109"/>
                </a:moveTo>
                <a:lnTo>
                  <a:pt x="94692" y="113109"/>
                </a:lnTo>
                <a:cubicBezTo>
                  <a:pt x="98301" y="113109"/>
                  <a:pt x="101203" y="116012"/>
                  <a:pt x="101203" y="119621"/>
                </a:cubicBezTo>
                <a:cubicBezTo>
                  <a:pt x="101203" y="121183"/>
                  <a:pt x="100645" y="122672"/>
                  <a:pt x="99640" y="123862"/>
                </a:cubicBezTo>
                <a:lnTo>
                  <a:pt x="89446" y="135768"/>
                </a:lnTo>
                <a:lnTo>
                  <a:pt x="100980" y="178594"/>
                </a:lnTo>
                <a:lnTo>
                  <a:pt x="101203" y="178594"/>
                </a:lnTo>
                <a:lnTo>
                  <a:pt x="114077" y="127062"/>
                </a:lnTo>
                <a:cubicBezTo>
                  <a:pt x="114895" y="123825"/>
                  <a:pt x="118207" y="121853"/>
                  <a:pt x="121332" y="123044"/>
                </a:cubicBezTo>
                <a:cubicBezTo>
                  <a:pt x="144363" y="131825"/>
                  <a:pt x="160734" y="154149"/>
                  <a:pt x="160734" y="180268"/>
                </a:cubicBezTo>
                <a:cubicBezTo>
                  <a:pt x="160734" y="185886"/>
                  <a:pt x="156158" y="190463"/>
                  <a:pt x="150540" y="190463"/>
                </a:cubicBezTo>
                <a:lnTo>
                  <a:pt x="16148" y="190500"/>
                </a:lnTo>
                <a:cubicBezTo>
                  <a:pt x="10530" y="190500"/>
                  <a:pt x="5953" y="185924"/>
                  <a:pt x="5953" y="180305"/>
                </a:cubicBezTo>
                <a:cubicBezTo>
                  <a:pt x="5953" y="154186"/>
                  <a:pt x="22324" y="131862"/>
                  <a:pt x="45355" y="123081"/>
                </a:cubicBezTo>
                <a:cubicBezTo>
                  <a:pt x="48481" y="121890"/>
                  <a:pt x="51792" y="123862"/>
                  <a:pt x="52611" y="127099"/>
                </a:cubicBezTo>
                <a:lnTo>
                  <a:pt x="65484" y="178631"/>
                </a:lnTo>
                <a:lnTo>
                  <a:pt x="65708" y="178631"/>
                </a:lnTo>
                <a:lnTo>
                  <a:pt x="77242" y="135806"/>
                </a:lnTo>
                <a:lnTo>
                  <a:pt x="67047" y="123899"/>
                </a:lnTo>
                <a:cubicBezTo>
                  <a:pt x="66042" y="122709"/>
                  <a:pt x="65484" y="121221"/>
                  <a:pt x="65484" y="119658"/>
                </a:cubicBezTo>
                <a:cubicBezTo>
                  <a:pt x="65484" y="116049"/>
                  <a:pt x="68387" y="113147"/>
                  <a:pt x="71996" y="113147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1" name="Text 9"/>
          <p:cNvSpPr/>
          <p:nvPr/>
        </p:nvSpPr>
        <p:spPr>
          <a:xfrm>
            <a:off x="809625" y="1365250"/>
            <a:ext cx="1841500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A. Pengertian Sekretaris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6250" y="1682750"/>
            <a:ext cx="4365625" cy="412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Seseorang yang </a:t>
            </a: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membantu pimpinan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dalam kegiatan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administrasi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komunikasi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dan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koordinasi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agar pekerjaan organisasi berjalan lancar.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17500" y="2968625"/>
            <a:ext cx="4619625" cy="1635125"/>
          </a:xfrm>
          <a:custGeom>
            <a:avLst/>
            <a:gdLst/>
            <a:ahLst/>
            <a:cxnLst/>
            <a:rect l="l" t="t" r="r" b="b"/>
            <a:pathLst>
              <a:path w="4619625" h="1635125">
                <a:moveTo>
                  <a:pt x="0" y="0"/>
                </a:moveTo>
                <a:lnTo>
                  <a:pt x="4619625" y="0"/>
                </a:lnTo>
                <a:lnTo>
                  <a:pt x="4619625" y="1635125"/>
                </a:lnTo>
                <a:lnTo>
                  <a:pt x="0" y="163512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4" name="Shape 12"/>
          <p:cNvSpPr/>
          <p:nvPr/>
        </p:nvSpPr>
        <p:spPr>
          <a:xfrm>
            <a:off x="523875" y="3143250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23812" y="0"/>
                </a:moveTo>
                <a:cubicBezTo>
                  <a:pt x="10678" y="0"/>
                  <a:pt x="0" y="10678"/>
                  <a:pt x="0" y="23812"/>
                </a:cubicBezTo>
                <a:lnTo>
                  <a:pt x="0" y="166688"/>
                </a:lnTo>
                <a:cubicBezTo>
                  <a:pt x="0" y="179822"/>
                  <a:pt x="10678" y="190500"/>
                  <a:pt x="23812" y="190500"/>
                </a:cubicBezTo>
                <a:lnTo>
                  <a:pt x="119063" y="190500"/>
                </a:lnTo>
                <a:cubicBezTo>
                  <a:pt x="132197" y="190500"/>
                  <a:pt x="142875" y="179822"/>
                  <a:pt x="142875" y="166688"/>
                </a:cubicBezTo>
                <a:lnTo>
                  <a:pt x="142875" y="23812"/>
                </a:lnTo>
                <a:cubicBezTo>
                  <a:pt x="142875" y="10678"/>
                  <a:pt x="132197" y="0"/>
                  <a:pt x="119063" y="0"/>
                </a:cubicBezTo>
                <a:lnTo>
                  <a:pt x="23812" y="0"/>
                </a:lnTo>
                <a:close/>
                <a:moveTo>
                  <a:pt x="65484" y="130969"/>
                </a:moveTo>
                <a:lnTo>
                  <a:pt x="77391" y="130969"/>
                </a:lnTo>
                <a:cubicBezTo>
                  <a:pt x="83976" y="130969"/>
                  <a:pt x="89297" y="136289"/>
                  <a:pt x="89297" y="142875"/>
                </a:cubicBezTo>
                <a:lnTo>
                  <a:pt x="89297" y="172641"/>
                </a:lnTo>
                <a:lnTo>
                  <a:pt x="53578" y="172641"/>
                </a:lnTo>
                <a:lnTo>
                  <a:pt x="53578" y="142875"/>
                </a:lnTo>
                <a:cubicBezTo>
                  <a:pt x="53578" y="136289"/>
                  <a:pt x="58899" y="130969"/>
                  <a:pt x="65484" y="130969"/>
                </a:cubicBezTo>
                <a:close/>
                <a:moveTo>
                  <a:pt x="35719" y="41672"/>
                </a:moveTo>
                <a:cubicBezTo>
                  <a:pt x="35719" y="38398"/>
                  <a:pt x="38398" y="35719"/>
                  <a:pt x="41672" y="35719"/>
                </a:cubicBezTo>
                <a:lnTo>
                  <a:pt x="53578" y="35719"/>
                </a:lnTo>
                <a:cubicBezTo>
                  <a:pt x="56852" y="35719"/>
                  <a:pt x="59531" y="38398"/>
                  <a:pt x="59531" y="41672"/>
                </a:cubicBezTo>
                <a:lnTo>
                  <a:pt x="59531" y="53578"/>
                </a:lnTo>
                <a:cubicBezTo>
                  <a:pt x="59531" y="56852"/>
                  <a:pt x="56852" y="59531"/>
                  <a:pt x="53578" y="59531"/>
                </a:cubicBezTo>
                <a:lnTo>
                  <a:pt x="41672" y="59531"/>
                </a:lnTo>
                <a:cubicBezTo>
                  <a:pt x="38398" y="59531"/>
                  <a:pt x="35719" y="56852"/>
                  <a:pt x="35719" y="53578"/>
                </a:cubicBezTo>
                <a:lnTo>
                  <a:pt x="35719" y="41672"/>
                </a:lnTo>
                <a:close/>
                <a:moveTo>
                  <a:pt x="89297" y="35719"/>
                </a:moveTo>
                <a:lnTo>
                  <a:pt x="101203" y="35719"/>
                </a:lnTo>
                <a:cubicBezTo>
                  <a:pt x="104477" y="35719"/>
                  <a:pt x="107156" y="38398"/>
                  <a:pt x="107156" y="41672"/>
                </a:cubicBezTo>
                <a:lnTo>
                  <a:pt x="107156" y="53578"/>
                </a:lnTo>
                <a:cubicBezTo>
                  <a:pt x="107156" y="56852"/>
                  <a:pt x="104477" y="59531"/>
                  <a:pt x="101203" y="59531"/>
                </a:cubicBezTo>
                <a:lnTo>
                  <a:pt x="89297" y="59531"/>
                </a:lnTo>
                <a:cubicBezTo>
                  <a:pt x="86023" y="59531"/>
                  <a:pt x="83344" y="56852"/>
                  <a:pt x="83344" y="53578"/>
                </a:cubicBezTo>
                <a:lnTo>
                  <a:pt x="83344" y="41672"/>
                </a:lnTo>
                <a:cubicBezTo>
                  <a:pt x="83344" y="38398"/>
                  <a:pt x="86023" y="35719"/>
                  <a:pt x="89297" y="35719"/>
                </a:cubicBezTo>
                <a:close/>
                <a:moveTo>
                  <a:pt x="35719" y="89297"/>
                </a:moveTo>
                <a:cubicBezTo>
                  <a:pt x="35719" y="86023"/>
                  <a:pt x="38398" y="83344"/>
                  <a:pt x="41672" y="83344"/>
                </a:cubicBezTo>
                <a:lnTo>
                  <a:pt x="53578" y="83344"/>
                </a:lnTo>
                <a:cubicBezTo>
                  <a:pt x="56852" y="83344"/>
                  <a:pt x="59531" y="86023"/>
                  <a:pt x="59531" y="89297"/>
                </a:cubicBezTo>
                <a:lnTo>
                  <a:pt x="59531" y="101203"/>
                </a:lnTo>
                <a:cubicBezTo>
                  <a:pt x="59531" y="104477"/>
                  <a:pt x="56852" y="107156"/>
                  <a:pt x="53578" y="107156"/>
                </a:cubicBezTo>
                <a:lnTo>
                  <a:pt x="41672" y="107156"/>
                </a:lnTo>
                <a:cubicBezTo>
                  <a:pt x="38398" y="107156"/>
                  <a:pt x="35719" y="104477"/>
                  <a:pt x="35719" y="101203"/>
                </a:cubicBezTo>
                <a:lnTo>
                  <a:pt x="35719" y="89297"/>
                </a:lnTo>
                <a:close/>
                <a:moveTo>
                  <a:pt x="89297" y="83344"/>
                </a:moveTo>
                <a:lnTo>
                  <a:pt x="101203" y="83344"/>
                </a:lnTo>
                <a:cubicBezTo>
                  <a:pt x="104477" y="83344"/>
                  <a:pt x="107156" y="86023"/>
                  <a:pt x="107156" y="89297"/>
                </a:cubicBezTo>
                <a:lnTo>
                  <a:pt x="107156" y="101203"/>
                </a:lnTo>
                <a:cubicBezTo>
                  <a:pt x="107156" y="104477"/>
                  <a:pt x="104477" y="107156"/>
                  <a:pt x="101203" y="107156"/>
                </a:cubicBezTo>
                <a:lnTo>
                  <a:pt x="89297" y="107156"/>
                </a:lnTo>
                <a:cubicBezTo>
                  <a:pt x="86023" y="107156"/>
                  <a:pt x="83344" y="104477"/>
                  <a:pt x="83344" y="101203"/>
                </a:cubicBezTo>
                <a:lnTo>
                  <a:pt x="83344" y="89297"/>
                </a:lnTo>
                <a:cubicBezTo>
                  <a:pt x="83344" y="86023"/>
                  <a:pt x="86023" y="83344"/>
                  <a:pt x="89297" y="83344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5" name="Text 13"/>
          <p:cNvSpPr/>
          <p:nvPr/>
        </p:nvSpPr>
        <p:spPr>
          <a:xfrm>
            <a:off x="809625" y="3127375"/>
            <a:ext cx="1889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B. Pengertian Sekretariat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76250" y="3444875"/>
            <a:ext cx="4365625" cy="412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Bagian atau </a:t>
            </a: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unit kerja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yang menangani kegiatan </a:t>
            </a:r>
            <a:r>
              <a:rPr lang="en-US" sz="1000" dirty="0">
                <a:solidFill>
                  <a:srgbClr val="F5F1EB"/>
                </a:solidFill>
                <a:highlight>
                  <a:srgbClr val="1E3A5F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kesekretariatan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dalam organisasi.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33243" y="4730750"/>
            <a:ext cx="4603618" cy="1333500"/>
          </a:xfrm>
          <a:custGeom>
            <a:avLst/>
            <a:gdLst/>
            <a:ahLst/>
            <a:cxnLst/>
            <a:rect l="l" t="t" r="r" b="b"/>
            <a:pathLst>
              <a:path w="4603618" h="1333500">
                <a:moveTo>
                  <a:pt x="0" y="0"/>
                </a:moveTo>
                <a:lnTo>
                  <a:pt x="4603618" y="0"/>
                </a:lnTo>
                <a:lnTo>
                  <a:pt x="4603618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333243" y="4730750"/>
            <a:ext cx="31485" cy="1333500"/>
          </a:xfrm>
          <a:custGeom>
            <a:avLst/>
            <a:gdLst/>
            <a:ahLst/>
            <a:cxnLst/>
            <a:rect l="l" t="t" r="r" b="b"/>
            <a:pathLst>
              <a:path w="31485" h="1333500">
                <a:moveTo>
                  <a:pt x="0" y="0"/>
                </a:moveTo>
                <a:lnTo>
                  <a:pt x="31485" y="0"/>
                </a:lnTo>
                <a:lnTo>
                  <a:pt x="31485" y="1333500"/>
                </a:lnTo>
                <a:lnTo>
                  <a:pt x="0" y="13335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9" name="Shape 17"/>
          <p:cNvSpPr/>
          <p:nvPr/>
        </p:nvSpPr>
        <p:spPr>
          <a:xfrm>
            <a:off x="537501" y="4921250"/>
            <a:ext cx="138906" cy="158750"/>
          </a:xfrm>
          <a:custGeom>
            <a:avLst/>
            <a:gdLst/>
            <a:ahLst/>
            <a:cxnLst/>
            <a:rect l="l" t="t" r="r" b="b"/>
            <a:pathLst>
              <a:path w="138906" h="158750">
                <a:moveTo>
                  <a:pt x="76243" y="-8031"/>
                </a:moveTo>
                <a:cubicBezTo>
                  <a:pt x="72089" y="-10573"/>
                  <a:pt x="66849" y="-10573"/>
                  <a:pt x="62694" y="-8031"/>
                </a:cubicBezTo>
                <a:cubicBezTo>
                  <a:pt x="55128" y="-3411"/>
                  <a:pt x="50447" y="-2170"/>
                  <a:pt x="41579" y="-2356"/>
                </a:cubicBezTo>
                <a:cubicBezTo>
                  <a:pt x="36711" y="-2480"/>
                  <a:pt x="32184" y="155"/>
                  <a:pt x="29828" y="4434"/>
                </a:cubicBezTo>
                <a:cubicBezTo>
                  <a:pt x="25580" y="12216"/>
                  <a:pt x="22138" y="15658"/>
                  <a:pt x="14356" y="19906"/>
                </a:cubicBezTo>
                <a:cubicBezTo>
                  <a:pt x="10077" y="22231"/>
                  <a:pt x="7472" y="26789"/>
                  <a:pt x="7565" y="31657"/>
                </a:cubicBezTo>
                <a:cubicBezTo>
                  <a:pt x="7782" y="40525"/>
                  <a:pt x="6511" y="45207"/>
                  <a:pt x="1891" y="52772"/>
                </a:cubicBezTo>
                <a:cubicBezTo>
                  <a:pt x="-651" y="56927"/>
                  <a:pt x="-651" y="62167"/>
                  <a:pt x="1891" y="66322"/>
                </a:cubicBezTo>
                <a:cubicBezTo>
                  <a:pt x="6511" y="73887"/>
                  <a:pt x="7751" y="78569"/>
                  <a:pt x="7565" y="87437"/>
                </a:cubicBezTo>
                <a:cubicBezTo>
                  <a:pt x="7441" y="92304"/>
                  <a:pt x="10077" y="96831"/>
                  <a:pt x="14356" y="99188"/>
                </a:cubicBezTo>
                <a:cubicBezTo>
                  <a:pt x="21208" y="102939"/>
                  <a:pt x="24681" y="106040"/>
                  <a:pt x="28339" y="112055"/>
                </a:cubicBezTo>
                <a:lnTo>
                  <a:pt x="13240" y="142162"/>
                </a:lnTo>
                <a:cubicBezTo>
                  <a:pt x="11410" y="145852"/>
                  <a:pt x="12898" y="150316"/>
                  <a:pt x="16557" y="152146"/>
                </a:cubicBezTo>
                <a:lnTo>
                  <a:pt x="43222" y="165478"/>
                </a:lnTo>
                <a:cubicBezTo>
                  <a:pt x="46788" y="167246"/>
                  <a:pt x="51129" y="165912"/>
                  <a:pt x="53051" y="162440"/>
                </a:cubicBezTo>
                <a:lnTo>
                  <a:pt x="69422" y="132953"/>
                </a:lnTo>
                <a:lnTo>
                  <a:pt x="85793" y="162440"/>
                </a:lnTo>
                <a:cubicBezTo>
                  <a:pt x="87716" y="165912"/>
                  <a:pt x="92056" y="167277"/>
                  <a:pt x="95622" y="165478"/>
                </a:cubicBezTo>
                <a:lnTo>
                  <a:pt x="122287" y="152146"/>
                </a:lnTo>
                <a:cubicBezTo>
                  <a:pt x="125977" y="150316"/>
                  <a:pt x="127465" y="145852"/>
                  <a:pt x="125605" y="142162"/>
                </a:cubicBezTo>
                <a:lnTo>
                  <a:pt x="110536" y="112024"/>
                </a:lnTo>
                <a:cubicBezTo>
                  <a:pt x="114164" y="106009"/>
                  <a:pt x="117667" y="102908"/>
                  <a:pt x="124520" y="99157"/>
                </a:cubicBezTo>
                <a:cubicBezTo>
                  <a:pt x="128798" y="96831"/>
                  <a:pt x="131403" y="92273"/>
                  <a:pt x="131310" y="87406"/>
                </a:cubicBezTo>
                <a:cubicBezTo>
                  <a:pt x="131093" y="78538"/>
                  <a:pt x="132364" y="73856"/>
                  <a:pt x="136984" y="66291"/>
                </a:cubicBezTo>
                <a:cubicBezTo>
                  <a:pt x="139526" y="62136"/>
                  <a:pt x="139526" y="56896"/>
                  <a:pt x="136984" y="52741"/>
                </a:cubicBezTo>
                <a:cubicBezTo>
                  <a:pt x="132364" y="45176"/>
                  <a:pt x="131124" y="40494"/>
                  <a:pt x="131310" y="31626"/>
                </a:cubicBezTo>
                <a:cubicBezTo>
                  <a:pt x="131434" y="26758"/>
                  <a:pt x="128798" y="22231"/>
                  <a:pt x="124520" y="19875"/>
                </a:cubicBezTo>
                <a:cubicBezTo>
                  <a:pt x="116737" y="15627"/>
                  <a:pt x="113295" y="12185"/>
                  <a:pt x="109048" y="4403"/>
                </a:cubicBezTo>
                <a:cubicBezTo>
                  <a:pt x="106722" y="124"/>
                  <a:pt x="102164" y="-2480"/>
                  <a:pt x="97296" y="-2387"/>
                </a:cubicBezTo>
                <a:cubicBezTo>
                  <a:pt x="88429" y="-2170"/>
                  <a:pt x="83747" y="-3442"/>
                  <a:pt x="76181" y="-8062"/>
                </a:cubicBezTo>
                <a:close/>
                <a:moveTo>
                  <a:pt x="69453" y="29766"/>
                </a:moveTo>
                <a:cubicBezTo>
                  <a:pt x="85881" y="29766"/>
                  <a:pt x="99219" y="43103"/>
                  <a:pt x="99219" y="59531"/>
                </a:cubicBezTo>
                <a:cubicBezTo>
                  <a:pt x="99219" y="75959"/>
                  <a:pt x="85881" y="89297"/>
                  <a:pt x="69453" y="89297"/>
                </a:cubicBezTo>
                <a:cubicBezTo>
                  <a:pt x="53025" y="89297"/>
                  <a:pt x="39688" y="75959"/>
                  <a:pt x="39688" y="59531"/>
                </a:cubicBezTo>
                <a:cubicBezTo>
                  <a:pt x="39688" y="43103"/>
                  <a:pt x="53025" y="29766"/>
                  <a:pt x="69453" y="2976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0" name="Text 18"/>
          <p:cNvSpPr/>
          <p:nvPr/>
        </p:nvSpPr>
        <p:spPr>
          <a:xfrm>
            <a:off x="801423" y="4889500"/>
            <a:ext cx="1714500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E. Kompetensi Sekretaris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23610" y="5238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729985" y="5207000"/>
            <a:ext cx="14287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Kemampuan komunikasi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2692268" y="5238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4" name="Text 22"/>
          <p:cNvSpPr/>
          <p:nvPr/>
        </p:nvSpPr>
        <p:spPr>
          <a:xfrm>
            <a:off x="2898643" y="5207000"/>
            <a:ext cx="587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Ketelitian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23610" y="5492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6" name="Text 24"/>
          <p:cNvSpPr/>
          <p:nvPr/>
        </p:nvSpPr>
        <p:spPr>
          <a:xfrm>
            <a:off x="729985" y="5461000"/>
            <a:ext cx="8493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Kerapian kerja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2692268" y="5492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8" name="Text 26"/>
          <p:cNvSpPr/>
          <p:nvPr/>
        </p:nvSpPr>
        <p:spPr>
          <a:xfrm>
            <a:off x="2898643" y="5466294"/>
            <a:ext cx="1063228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Mengelola waktu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23610" y="5746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0" name="Text 28"/>
          <p:cNvSpPr/>
          <p:nvPr/>
        </p:nvSpPr>
        <p:spPr>
          <a:xfrm>
            <a:off x="729985" y="5720294"/>
            <a:ext cx="1048676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Etika profesional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2692268" y="574675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84435" y="52760"/>
                </a:moveTo>
                <a:lnTo>
                  <a:pt x="64591" y="84510"/>
                </a:lnTo>
                <a:cubicBezTo>
                  <a:pt x="63550" y="86171"/>
                  <a:pt x="61764" y="87213"/>
                  <a:pt x="59804" y="87313"/>
                </a:cubicBezTo>
                <a:cubicBezTo>
                  <a:pt x="57845" y="87412"/>
                  <a:pt x="55959" y="86519"/>
                  <a:pt x="54794" y="84931"/>
                </a:cubicBezTo>
                <a:lnTo>
                  <a:pt x="42887" y="69056"/>
                </a:lnTo>
                <a:cubicBezTo>
                  <a:pt x="40903" y="66427"/>
                  <a:pt x="41449" y="62706"/>
                  <a:pt x="44078" y="60722"/>
                </a:cubicBezTo>
                <a:cubicBezTo>
                  <a:pt x="46707" y="58737"/>
                  <a:pt x="50428" y="59283"/>
                  <a:pt x="52412" y="61913"/>
                </a:cubicBezTo>
                <a:lnTo>
                  <a:pt x="59110" y="70842"/>
                </a:lnTo>
                <a:lnTo>
                  <a:pt x="74340" y="46459"/>
                </a:lnTo>
                <a:cubicBezTo>
                  <a:pt x="76076" y="43681"/>
                  <a:pt x="79747" y="42813"/>
                  <a:pt x="82550" y="44574"/>
                </a:cubicBezTo>
                <a:cubicBezTo>
                  <a:pt x="85353" y="46335"/>
                  <a:pt x="86196" y="49981"/>
                  <a:pt x="84435" y="5278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2" name="Text 30"/>
          <p:cNvSpPr/>
          <p:nvPr/>
        </p:nvSpPr>
        <p:spPr>
          <a:xfrm>
            <a:off x="2898643" y="5720294"/>
            <a:ext cx="1017455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Menjaga rahasia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099050" y="1222243"/>
            <a:ext cx="6778625" cy="3539993"/>
          </a:xfrm>
          <a:custGeom>
            <a:avLst/>
            <a:gdLst/>
            <a:ahLst/>
            <a:cxnLst/>
            <a:rect l="l" t="t" r="r" b="b"/>
            <a:pathLst>
              <a:path w="6778625" h="3539993">
                <a:moveTo>
                  <a:pt x="0" y="0"/>
                </a:moveTo>
                <a:lnTo>
                  <a:pt x="6778625" y="0"/>
                </a:lnTo>
                <a:lnTo>
                  <a:pt x="6778625" y="3539993"/>
                </a:lnTo>
                <a:lnTo>
                  <a:pt x="0" y="35399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4" name="Shape 32"/>
          <p:cNvSpPr/>
          <p:nvPr/>
        </p:nvSpPr>
        <p:spPr>
          <a:xfrm>
            <a:off x="5099050" y="1222243"/>
            <a:ext cx="6778625" cy="31485"/>
          </a:xfrm>
          <a:custGeom>
            <a:avLst/>
            <a:gdLst/>
            <a:ahLst/>
            <a:cxnLst/>
            <a:rect l="l" t="t" r="r" b="b"/>
            <a:pathLst>
              <a:path w="6778625" h="31485">
                <a:moveTo>
                  <a:pt x="0" y="0"/>
                </a:moveTo>
                <a:lnTo>
                  <a:pt x="6778625" y="0"/>
                </a:lnTo>
                <a:lnTo>
                  <a:pt x="6778625" y="31485"/>
                </a:lnTo>
                <a:lnTo>
                  <a:pt x="0" y="3148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5" name="Shape 33"/>
          <p:cNvSpPr/>
          <p:nvPr/>
        </p:nvSpPr>
        <p:spPr>
          <a:xfrm>
            <a:off x="5257800" y="1428486"/>
            <a:ext cx="198438" cy="158750"/>
          </a:xfrm>
          <a:custGeom>
            <a:avLst/>
            <a:gdLst/>
            <a:ahLst/>
            <a:cxnLst/>
            <a:rect l="l" t="t" r="r" b="b"/>
            <a:pathLst>
              <a:path w="198438" h="158750">
                <a:moveTo>
                  <a:pt x="79530" y="2480"/>
                </a:moveTo>
                <a:cubicBezTo>
                  <a:pt x="100065" y="2480"/>
                  <a:pt x="116737" y="19152"/>
                  <a:pt x="116737" y="39688"/>
                </a:cubicBezTo>
                <a:cubicBezTo>
                  <a:pt x="116737" y="60223"/>
                  <a:pt x="100065" y="76895"/>
                  <a:pt x="79530" y="76895"/>
                </a:cubicBezTo>
                <a:cubicBezTo>
                  <a:pt x="58995" y="76895"/>
                  <a:pt x="42323" y="60223"/>
                  <a:pt x="42323" y="39688"/>
                </a:cubicBezTo>
                <a:cubicBezTo>
                  <a:pt x="42323" y="19152"/>
                  <a:pt x="58995" y="2480"/>
                  <a:pt x="79530" y="2480"/>
                </a:cubicBezTo>
                <a:close/>
                <a:moveTo>
                  <a:pt x="70290" y="94258"/>
                </a:moveTo>
                <a:lnTo>
                  <a:pt x="88708" y="94258"/>
                </a:lnTo>
                <a:lnTo>
                  <a:pt x="89173" y="94258"/>
                </a:lnTo>
                <a:cubicBezTo>
                  <a:pt x="85173" y="102567"/>
                  <a:pt x="86754" y="112303"/>
                  <a:pt x="92739" y="118907"/>
                </a:cubicBezTo>
                <a:cubicBezTo>
                  <a:pt x="86475" y="125822"/>
                  <a:pt x="85049" y="136209"/>
                  <a:pt x="89824" y="144766"/>
                </a:cubicBezTo>
                <a:lnTo>
                  <a:pt x="96800" y="157293"/>
                </a:lnTo>
                <a:cubicBezTo>
                  <a:pt x="97079" y="157789"/>
                  <a:pt x="97389" y="158285"/>
                  <a:pt x="97699" y="158750"/>
                </a:cubicBezTo>
                <a:lnTo>
                  <a:pt x="24216" y="158750"/>
                </a:lnTo>
                <a:cubicBezTo>
                  <a:pt x="19131" y="158750"/>
                  <a:pt x="15007" y="154626"/>
                  <a:pt x="15007" y="149541"/>
                </a:cubicBezTo>
                <a:cubicBezTo>
                  <a:pt x="15007" y="119000"/>
                  <a:pt x="39750" y="94258"/>
                  <a:pt x="70290" y="94258"/>
                </a:cubicBezTo>
                <a:close/>
                <a:moveTo>
                  <a:pt x="134131" y="76771"/>
                </a:moveTo>
                <a:cubicBezTo>
                  <a:pt x="134131" y="72647"/>
                  <a:pt x="137449" y="69329"/>
                  <a:pt x="141573" y="69329"/>
                </a:cubicBezTo>
                <a:lnTo>
                  <a:pt x="156456" y="69329"/>
                </a:lnTo>
                <a:cubicBezTo>
                  <a:pt x="160579" y="69329"/>
                  <a:pt x="163897" y="72647"/>
                  <a:pt x="163897" y="76771"/>
                </a:cubicBezTo>
                <a:lnTo>
                  <a:pt x="163897" y="78662"/>
                </a:lnTo>
                <a:cubicBezTo>
                  <a:pt x="163897" y="84522"/>
                  <a:pt x="171369" y="88832"/>
                  <a:pt x="176454" y="85917"/>
                </a:cubicBezTo>
                <a:lnTo>
                  <a:pt x="178005" y="85018"/>
                </a:lnTo>
                <a:cubicBezTo>
                  <a:pt x="181601" y="82941"/>
                  <a:pt x="186221" y="84212"/>
                  <a:pt x="188237" y="87840"/>
                </a:cubicBezTo>
                <a:lnTo>
                  <a:pt x="195182" y="100304"/>
                </a:lnTo>
                <a:cubicBezTo>
                  <a:pt x="197104" y="103777"/>
                  <a:pt x="195988" y="108117"/>
                  <a:pt x="192639" y="110226"/>
                </a:cubicBezTo>
                <a:lnTo>
                  <a:pt x="191182" y="111125"/>
                </a:lnTo>
                <a:cubicBezTo>
                  <a:pt x="186159" y="114257"/>
                  <a:pt x="186159" y="123496"/>
                  <a:pt x="191182" y="126659"/>
                </a:cubicBezTo>
                <a:lnTo>
                  <a:pt x="192608" y="127558"/>
                </a:lnTo>
                <a:cubicBezTo>
                  <a:pt x="195957" y="129667"/>
                  <a:pt x="197104" y="134007"/>
                  <a:pt x="195182" y="137480"/>
                </a:cubicBezTo>
                <a:lnTo>
                  <a:pt x="188206" y="150006"/>
                </a:lnTo>
                <a:cubicBezTo>
                  <a:pt x="186190" y="153634"/>
                  <a:pt x="181570" y="154936"/>
                  <a:pt x="177974" y="152828"/>
                </a:cubicBezTo>
                <a:lnTo>
                  <a:pt x="176454" y="151929"/>
                </a:lnTo>
                <a:cubicBezTo>
                  <a:pt x="171369" y="148983"/>
                  <a:pt x="163897" y="153324"/>
                  <a:pt x="163897" y="159184"/>
                </a:cubicBezTo>
                <a:lnTo>
                  <a:pt x="163897" y="161075"/>
                </a:lnTo>
                <a:cubicBezTo>
                  <a:pt x="163897" y="165199"/>
                  <a:pt x="160579" y="168517"/>
                  <a:pt x="156456" y="168517"/>
                </a:cubicBezTo>
                <a:lnTo>
                  <a:pt x="141573" y="168517"/>
                </a:lnTo>
                <a:cubicBezTo>
                  <a:pt x="137449" y="168517"/>
                  <a:pt x="134131" y="165199"/>
                  <a:pt x="134131" y="161075"/>
                </a:cubicBezTo>
                <a:lnTo>
                  <a:pt x="134131" y="159246"/>
                </a:lnTo>
                <a:cubicBezTo>
                  <a:pt x="134131" y="153355"/>
                  <a:pt x="126628" y="149014"/>
                  <a:pt x="121512" y="151960"/>
                </a:cubicBezTo>
                <a:lnTo>
                  <a:pt x="120024" y="152828"/>
                </a:lnTo>
                <a:cubicBezTo>
                  <a:pt x="116427" y="154905"/>
                  <a:pt x="111838" y="153634"/>
                  <a:pt x="109792" y="150006"/>
                </a:cubicBezTo>
                <a:lnTo>
                  <a:pt x="102784" y="137480"/>
                </a:lnTo>
                <a:cubicBezTo>
                  <a:pt x="100862" y="134007"/>
                  <a:pt x="101978" y="129635"/>
                  <a:pt x="105358" y="127527"/>
                </a:cubicBezTo>
                <a:lnTo>
                  <a:pt x="106722" y="126690"/>
                </a:lnTo>
                <a:cubicBezTo>
                  <a:pt x="111776" y="123558"/>
                  <a:pt x="111776" y="114257"/>
                  <a:pt x="106722" y="111125"/>
                </a:cubicBezTo>
                <a:lnTo>
                  <a:pt x="105327" y="110257"/>
                </a:lnTo>
                <a:cubicBezTo>
                  <a:pt x="101947" y="108148"/>
                  <a:pt x="100831" y="103777"/>
                  <a:pt x="102753" y="100304"/>
                </a:cubicBezTo>
                <a:lnTo>
                  <a:pt x="109730" y="87809"/>
                </a:lnTo>
                <a:cubicBezTo>
                  <a:pt x="111745" y="84181"/>
                  <a:pt x="116365" y="82910"/>
                  <a:pt x="119931" y="84987"/>
                </a:cubicBezTo>
                <a:lnTo>
                  <a:pt x="121419" y="85855"/>
                </a:lnTo>
                <a:cubicBezTo>
                  <a:pt x="126535" y="88801"/>
                  <a:pt x="134038" y="84460"/>
                  <a:pt x="134038" y="78569"/>
                </a:cubicBezTo>
                <a:lnTo>
                  <a:pt x="134038" y="76740"/>
                </a:lnTo>
                <a:close/>
                <a:moveTo>
                  <a:pt x="165106" y="119000"/>
                </a:moveTo>
                <a:cubicBezTo>
                  <a:pt x="165106" y="110102"/>
                  <a:pt x="157882" y="102877"/>
                  <a:pt x="148983" y="102877"/>
                </a:cubicBezTo>
                <a:cubicBezTo>
                  <a:pt x="140085" y="102877"/>
                  <a:pt x="132860" y="110102"/>
                  <a:pt x="132860" y="119000"/>
                </a:cubicBezTo>
                <a:cubicBezTo>
                  <a:pt x="132860" y="127899"/>
                  <a:pt x="140085" y="135124"/>
                  <a:pt x="148983" y="135124"/>
                </a:cubicBezTo>
                <a:cubicBezTo>
                  <a:pt x="157882" y="135124"/>
                  <a:pt x="165106" y="127899"/>
                  <a:pt x="165106" y="119000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6" name="Text 34"/>
          <p:cNvSpPr/>
          <p:nvPr/>
        </p:nvSpPr>
        <p:spPr>
          <a:xfrm>
            <a:off x="5551488" y="1396736"/>
            <a:ext cx="14684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C. Peran Sekretaris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257800" y="1745986"/>
            <a:ext cx="3182938" cy="762000"/>
          </a:xfrm>
          <a:custGeom>
            <a:avLst/>
            <a:gdLst/>
            <a:ahLst/>
            <a:cxnLst/>
            <a:rect l="l" t="t" r="r" b="b"/>
            <a:pathLst>
              <a:path w="3182938" h="762000">
                <a:moveTo>
                  <a:pt x="0" y="0"/>
                </a:moveTo>
                <a:lnTo>
                  <a:pt x="3182938" y="0"/>
                </a:lnTo>
                <a:lnTo>
                  <a:pt x="3182938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38" name="Shape 36"/>
          <p:cNvSpPr/>
          <p:nvPr/>
        </p:nvSpPr>
        <p:spPr>
          <a:xfrm>
            <a:off x="5384800" y="1872986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0" y="0"/>
                </a:moveTo>
                <a:lnTo>
                  <a:pt x="254000" y="0"/>
                </a:lnTo>
                <a:lnTo>
                  <a:pt x="2540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9" name="Shape 37"/>
          <p:cNvSpPr/>
          <p:nvPr/>
        </p:nvSpPr>
        <p:spPr>
          <a:xfrm>
            <a:off x="5451277" y="194442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58362" y="11547"/>
                </a:moveTo>
                <a:lnTo>
                  <a:pt x="33055" y="39675"/>
                </a:lnTo>
                <a:cubicBezTo>
                  <a:pt x="32057" y="40782"/>
                  <a:pt x="32100" y="42497"/>
                  <a:pt x="33164" y="43560"/>
                </a:cubicBezTo>
                <a:cubicBezTo>
                  <a:pt x="39784" y="50180"/>
                  <a:pt x="50527" y="50180"/>
                  <a:pt x="57147" y="43560"/>
                </a:cubicBezTo>
                <a:lnTo>
                  <a:pt x="64049" y="36658"/>
                </a:lnTo>
                <a:cubicBezTo>
                  <a:pt x="64960" y="35747"/>
                  <a:pt x="66111" y="35247"/>
                  <a:pt x="67283" y="35161"/>
                </a:cubicBezTo>
                <a:cubicBezTo>
                  <a:pt x="68759" y="35030"/>
                  <a:pt x="70278" y="35530"/>
                  <a:pt x="71406" y="36658"/>
                </a:cubicBezTo>
                <a:lnTo>
                  <a:pt x="109736" y="74662"/>
                </a:lnTo>
                <a:lnTo>
                  <a:pt x="125016" y="62508"/>
                </a:lnTo>
                <a:lnTo>
                  <a:pt x="125016" y="0"/>
                </a:lnTo>
                <a:lnTo>
                  <a:pt x="100707" y="13891"/>
                </a:lnTo>
                <a:lnTo>
                  <a:pt x="95541" y="10440"/>
                </a:lnTo>
                <a:cubicBezTo>
                  <a:pt x="92112" y="8161"/>
                  <a:pt x="88097" y="6945"/>
                  <a:pt x="83973" y="6945"/>
                </a:cubicBezTo>
                <a:lnTo>
                  <a:pt x="68693" y="6945"/>
                </a:lnTo>
                <a:cubicBezTo>
                  <a:pt x="68455" y="6945"/>
                  <a:pt x="68194" y="6945"/>
                  <a:pt x="67956" y="6967"/>
                </a:cubicBezTo>
                <a:cubicBezTo>
                  <a:pt x="64288" y="7162"/>
                  <a:pt x="60837" y="8812"/>
                  <a:pt x="58362" y="11547"/>
                </a:cubicBezTo>
                <a:close/>
                <a:moveTo>
                  <a:pt x="25307" y="32708"/>
                </a:moveTo>
                <a:lnTo>
                  <a:pt x="48487" y="6945"/>
                </a:lnTo>
                <a:lnTo>
                  <a:pt x="39892" y="6945"/>
                </a:lnTo>
                <a:cubicBezTo>
                  <a:pt x="34358" y="6945"/>
                  <a:pt x="29062" y="9137"/>
                  <a:pt x="25155" y="13044"/>
                </a:cubicBezTo>
                <a:lnTo>
                  <a:pt x="0" y="41672"/>
                </a:lnTo>
                <a:lnTo>
                  <a:pt x="0" y="118070"/>
                </a:lnTo>
                <a:lnTo>
                  <a:pt x="31254" y="88553"/>
                </a:lnTo>
                <a:lnTo>
                  <a:pt x="33945" y="90788"/>
                </a:lnTo>
                <a:cubicBezTo>
                  <a:pt x="38937" y="94955"/>
                  <a:pt x="45231" y="97234"/>
                  <a:pt x="51721" y="97234"/>
                </a:cubicBezTo>
                <a:lnTo>
                  <a:pt x="55128" y="97234"/>
                </a:lnTo>
                <a:lnTo>
                  <a:pt x="53609" y="95715"/>
                </a:lnTo>
                <a:cubicBezTo>
                  <a:pt x="51569" y="93675"/>
                  <a:pt x="51569" y="90376"/>
                  <a:pt x="53609" y="88357"/>
                </a:cubicBezTo>
                <a:cubicBezTo>
                  <a:pt x="55649" y="86339"/>
                  <a:pt x="58948" y="86317"/>
                  <a:pt x="60967" y="88357"/>
                </a:cubicBezTo>
                <a:lnTo>
                  <a:pt x="69866" y="97256"/>
                </a:lnTo>
                <a:lnTo>
                  <a:pt x="71819" y="97256"/>
                </a:lnTo>
                <a:cubicBezTo>
                  <a:pt x="75964" y="97256"/>
                  <a:pt x="80023" y="96323"/>
                  <a:pt x="83713" y="94586"/>
                </a:cubicBezTo>
                <a:lnTo>
                  <a:pt x="77918" y="88770"/>
                </a:lnTo>
                <a:cubicBezTo>
                  <a:pt x="75878" y="86730"/>
                  <a:pt x="75878" y="83431"/>
                  <a:pt x="77918" y="81412"/>
                </a:cubicBezTo>
                <a:cubicBezTo>
                  <a:pt x="79958" y="79394"/>
                  <a:pt x="83257" y="79372"/>
                  <a:pt x="85275" y="81412"/>
                </a:cubicBezTo>
                <a:lnTo>
                  <a:pt x="92221" y="88357"/>
                </a:lnTo>
                <a:lnTo>
                  <a:pt x="96019" y="84559"/>
                </a:lnTo>
                <a:cubicBezTo>
                  <a:pt x="97951" y="82628"/>
                  <a:pt x="98515" y="79828"/>
                  <a:pt x="97668" y="77375"/>
                </a:cubicBezTo>
                <a:lnTo>
                  <a:pt x="67739" y="47684"/>
                </a:lnTo>
                <a:lnTo>
                  <a:pt x="64505" y="50918"/>
                </a:lnTo>
                <a:cubicBezTo>
                  <a:pt x="53804" y="61618"/>
                  <a:pt x="36485" y="61618"/>
                  <a:pt x="25784" y="50918"/>
                </a:cubicBezTo>
                <a:cubicBezTo>
                  <a:pt x="20793" y="45926"/>
                  <a:pt x="20597" y="37917"/>
                  <a:pt x="25307" y="32686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0" name="Text 38"/>
          <p:cNvSpPr/>
          <p:nvPr/>
        </p:nvSpPr>
        <p:spPr>
          <a:xfrm>
            <a:off x="5702300" y="1904736"/>
            <a:ext cx="1238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Pembantu Pimpinan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5384800" y="2190486"/>
            <a:ext cx="2992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Mendukung kegiatan pimpinan sehari-hari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8534400" y="1745986"/>
            <a:ext cx="3182938" cy="762000"/>
          </a:xfrm>
          <a:custGeom>
            <a:avLst/>
            <a:gdLst/>
            <a:ahLst/>
            <a:cxnLst/>
            <a:rect l="l" t="t" r="r" b="b"/>
            <a:pathLst>
              <a:path w="3182938" h="762000">
                <a:moveTo>
                  <a:pt x="0" y="0"/>
                </a:moveTo>
                <a:lnTo>
                  <a:pt x="3182938" y="0"/>
                </a:lnTo>
                <a:lnTo>
                  <a:pt x="3182938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3" name="Shape 41"/>
          <p:cNvSpPr/>
          <p:nvPr/>
        </p:nvSpPr>
        <p:spPr>
          <a:xfrm>
            <a:off x="8661400" y="1872986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0" y="0"/>
                </a:moveTo>
                <a:lnTo>
                  <a:pt x="254000" y="0"/>
                </a:lnTo>
                <a:lnTo>
                  <a:pt x="2540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4" name="Shape 42"/>
          <p:cNvSpPr/>
          <p:nvPr/>
        </p:nvSpPr>
        <p:spPr>
          <a:xfrm>
            <a:off x="8734821" y="194442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29040" y="7879"/>
                </a:moveTo>
                <a:cubicBezTo>
                  <a:pt x="31406" y="9528"/>
                  <a:pt x="31970" y="12784"/>
                  <a:pt x="30321" y="15128"/>
                </a:cubicBezTo>
                <a:lnTo>
                  <a:pt x="18166" y="32491"/>
                </a:lnTo>
                <a:cubicBezTo>
                  <a:pt x="17276" y="33750"/>
                  <a:pt x="15887" y="34553"/>
                  <a:pt x="14346" y="34683"/>
                </a:cubicBezTo>
                <a:cubicBezTo>
                  <a:pt x="12805" y="34813"/>
                  <a:pt x="11286" y="34292"/>
                  <a:pt x="10201" y="33207"/>
                </a:cubicBezTo>
                <a:lnTo>
                  <a:pt x="1519" y="24526"/>
                </a:lnTo>
                <a:cubicBezTo>
                  <a:pt x="-499" y="22485"/>
                  <a:pt x="-499" y="19186"/>
                  <a:pt x="1519" y="17146"/>
                </a:cubicBezTo>
                <a:cubicBezTo>
                  <a:pt x="3538" y="15106"/>
                  <a:pt x="6858" y="15128"/>
                  <a:pt x="8899" y="17146"/>
                </a:cubicBezTo>
                <a:lnTo>
                  <a:pt x="13196" y="21444"/>
                </a:lnTo>
                <a:lnTo>
                  <a:pt x="21791" y="9159"/>
                </a:lnTo>
                <a:cubicBezTo>
                  <a:pt x="23440" y="6793"/>
                  <a:pt x="26696" y="6229"/>
                  <a:pt x="29040" y="7879"/>
                </a:cubicBezTo>
                <a:close/>
                <a:moveTo>
                  <a:pt x="29040" y="42605"/>
                </a:moveTo>
                <a:cubicBezTo>
                  <a:pt x="31406" y="44255"/>
                  <a:pt x="31970" y="47510"/>
                  <a:pt x="30321" y="49854"/>
                </a:cubicBezTo>
                <a:lnTo>
                  <a:pt x="18166" y="67218"/>
                </a:lnTo>
                <a:cubicBezTo>
                  <a:pt x="17276" y="68476"/>
                  <a:pt x="15887" y="69279"/>
                  <a:pt x="14346" y="69410"/>
                </a:cubicBezTo>
                <a:cubicBezTo>
                  <a:pt x="12805" y="69540"/>
                  <a:pt x="11286" y="69019"/>
                  <a:pt x="10201" y="67934"/>
                </a:cubicBezTo>
                <a:lnTo>
                  <a:pt x="1519" y="59252"/>
                </a:lnTo>
                <a:cubicBezTo>
                  <a:pt x="-521" y="57212"/>
                  <a:pt x="-521" y="53913"/>
                  <a:pt x="1519" y="51895"/>
                </a:cubicBezTo>
                <a:cubicBezTo>
                  <a:pt x="3559" y="49876"/>
                  <a:pt x="6858" y="49854"/>
                  <a:pt x="8877" y="51895"/>
                </a:cubicBezTo>
                <a:lnTo>
                  <a:pt x="13174" y="56192"/>
                </a:lnTo>
                <a:lnTo>
                  <a:pt x="21769" y="43907"/>
                </a:lnTo>
                <a:cubicBezTo>
                  <a:pt x="23419" y="41542"/>
                  <a:pt x="26674" y="40977"/>
                  <a:pt x="29018" y="42627"/>
                </a:cubicBezTo>
                <a:close/>
                <a:moveTo>
                  <a:pt x="48617" y="20836"/>
                </a:moveTo>
                <a:cubicBezTo>
                  <a:pt x="48617" y="16994"/>
                  <a:pt x="51721" y="13891"/>
                  <a:pt x="55563" y="13891"/>
                </a:cubicBezTo>
                <a:lnTo>
                  <a:pt x="104180" y="13891"/>
                </a:lnTo>
                <a:cubicBezTo>
                  <a:pt x="108021" y="13891"/>
                  <a:pt x="111125" y="16994"/>
                  <a:pt x="111125" y="20836"/>
                </a:cubicBezTo>
                <a:cubicBezTo>
                  <a:pt x="111125" y="24678"/>
                  <a:pt x="108021" y="27781"/>
                  <a:pt x="104180" y="27781"/>
                </a:cubicBezTo>
                <a:lnTo>
                  <a:pt x="55563" y="27781"/>
                </a:lnTo>
                <a:cubicBezTo>
                  <a:pt x="51721" y="27781"/>
                  <a:pt x="48617" y="24678"/>
                  <a:pt x="48617" y="20836"/>
                </a:cubicBezTo>
                <a:close/>
                <a:moveTo>
                  <a:pt x="48617" y="55563"/>
                </a:moveTo>
                <a:cubicBezTo>
                  <a:pt x="48617" y="51721"/>
                  <a:pt x="51721" y="48617"/>
                  <a:pt x="55563" y="48617"/>
                </a:cubicBezTo>
                <a:lnTo>
                  <a:pt x="104180" y="48617"/>
                </a:lnTo>
                <a:cubicBezTo>
                  <a:pt x="108021" y="48617"/>
                  <a:pt x="111125" y="51721"/>
                  <a:pt x="111125" y="55563"/>
                </a:cubicBezTo>
                <a:cubicBezTo>
                  <a:pt x="111125" y="59404"/>
                  <a:pt x="108021" y="62508"/>
                  <a:pt x="104180" y="62508"/>
                </a:cubicBezTo>
                <a:lnTo>
                  <a:pt x="55563" y="62508"/>
                </a:lnTo>
                <a:cubicBezTo>
                  <a:pt x="51721" y="62508"/>
                  <a:pt x="48617" y="59404"/>
                  <a:pt x="48617" y="55563"/>
                </a:cubicBezTo>
                <a:close/>
                <a:moveTo>
                  <a:pt x="34727" y="90289"/>
                </a:moveTo>
                <a:cubicBezTo>
                  <a:pt x="34727" y="86447"/>
                  <a:pt x="37830" y="83344"/>
                  <a:pt x="41672" y="83344"/>
                </a:cubicBezTo>
                <a:lnTo>
                  <a:pt x="104180" y="83344"/>
                </a:lnTo>
                <a:cubicBezTo>
                  <a:pt x="108021" y="83344"/>
                  <a:pt x="111125" y="86447"/>
                  <a:pt x="111125" y="90289"/>
                </a:cubicBezTo>
                <a:cubicBezTo>
                  <a:pt x="111125" y="94131"/>
                  <a:pt x="108021" y="97234"/>
                  <a:pt x="104180" y="97234"/>
                </a:cubicBezTo>
                <a:lnTo>
                  <a:pt x="41672" y="97234"/>
                </a:lnTo>
                <a:cubicBezTo>
                  <a:pt x="37830" y="97234"/>
                  <a:pt x="34727" y="94131"/>
                  <a:pt x="34727" y="90289"/>
                </a:cubicBezTo>
                <a:close/>
                <a:moveTo>
                  <a:pt x="13891" y="81607"/>
                </a:moveTo>
                <a:cubicBezTo>
                  <a:pt x="18682" y="81607"/>
                  <a:pt x="22572" y="85498"/>
                  <a:pt x="22572" y="90289"/>
                </a:cubicBezTo>
                <a:cubicBezTo>
                  <a:pt x="22572" y="95081"/>
                  <a:pt x="18682" y="98971"/>
                  <a:pt x="13891" y="98971"/>
                </a:cubicBezTo>
                <a:cubicBezTo>
                  <a:pt x="9099" y="98971"/>
                  <a:pt x="5209" y="95081"/>
                  <a:pt x="5209" y="90289"/>
                </a:cubicBezTo>
                <a:cubicBezTo>
                  <a:pt x="5209" y="85498"/>
                  <a:pt x="9099" y="81607"/>
                  <a:pt x="13891" y="81607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5" name="Text 43"/>
          <p:cNvSpPr/>
          <p:nvPr/>
        </p:nvSpPr>
        <p:spPr>
          <a:xfrm>
            <a:off x="8978900" y="1904736"/>
            <a:ext cx="1412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Pengelola Administrasi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8661400" y="2190486"/>
            <a:ext cx="2992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Mengatur dokumen dan surat-menyurat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5257800" y="2603236"/>
            <a:ext cx="3182938" cy="762000"/>
          </a:xfrm>
          <a:custGeom>
            <a:avLst/>
            <a:gdLst/>
            <a:ahLst/>
            <a:cxnLst/>
            <a:rect l="l" t="t" r="r" b="b"/>
            <a:pathLst>
              <a:path w="3182938" h="762000">
                <a:moveTo>
                  <a:pt x="0" y="0"/>
                </a:moveTo>
                <a:lnTo>
                  <a:pt x="3182938" y="0"/>
                </a:lnTo>
                <a:lnTo>
                  <a:pt x="3182938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8" name="Shape 46"/>
          <p:cNvSpPr/>
          <p:nvPr/>
        </p:nvSpPr>
        <p:spPr>
          <a:xfrm>
            <a:off x="5384800" y="2730236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0" y="0"/>
                </a:moveTo>
                <a:lnTo>
                  <a:pt x="254000" y="0"/>
                </a:lnTo>
                <a:lnTo>
                  <a:pt x="2540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9" name="Shape 47"/>
          <p:cNvSpPr/>
          <p:nvPr/>
        </p:nvSpPr>
        <p:spPr>
          <a:xfrm>
            <a:off x="5465167" y="280167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27781" y="0"/>
                </a:moveTo>
                <a:cubicBezTo>
                  <a:pt x="31623" y="0"/>
                  <a:pt x="34727" y="3104"/>
                  <a:pt x="34727" y="6945"/>
                </a:cubicBezTo>
                <a:lnTo>
                  <a:pt x="34727" y="13891"/>
                </a:lnTo>
                <a:lnTo>
                  <a:pt x="62508" y="13891"/>
                </a:lnTo>
                <a:lnTo>
                  <a:pt x="62508" y="6945"/>
                </a:lnTo>
                <a:cubicBezTo>
                  <a:pt x="62508" y="3104"/>
                  <a:pt x="65611" y="0"/>
                  <a:pt x="69453" y="0"/>
                </a:cubicBezTo>
                <a:cubicBezTo>
                  <a:pt x="73295" y="0"/>
                  <a:pt x="76398" y="3104"/>
                  <a:pt x="76398" y="6945"/>
                </a:cubicBezTo>
                <a:lnTo>
                  <a:pt x="76398" y="13891"/>
                </a:lnTo>
                <a:lnTo>
                  <a:pt x="83344" y="13891"/>
                </a:lnTo>
                <a:cubicBezTo>
                  <a:pt x="91005" y="13891"/>
                  <a:pt x="97234" y="20120"/>
                  <a:pt x="97234" y="27781"/>
                </a:cubicBezTo>
                <a:lnTo>
                  <a:pt x="97234" y="90289"/>
                </a:lnTo>
                <a:cubicBezTo>
                  <a:pt x="97234" y="97951"/>
                  <a:pt x="91005" y="104180"/>
                  <a:pt x="83344" y="104180"/>
                </a:cubicBezTo>
                <a:lnTo>
                  <a:pt x="13891" y="104180"/>
                </a:lnTo>
                <a:cubicBezTo>
                  <a:pt x="6229" y="104180"/>
                  <a:pt x="0" y="97951"/>
                  <a:pt x="0" y="90289"/>
                </a:cubicBezTo>
                <a:lnTo>
                  <a:pt x="0" y="27781"/>
                </a:lnTo>
                <a:cubicBezTo>
                  <a:pt x="0" y="20120"/>
                  <a:pt x="6229" y="13891"/>
                  <a:pt x="13891" y="13891"/>
                </a:cubicBezTo>
                <a:lnTo>
                  <a:pt x="20836" y="13891"/>
                </a:lnTo>
                <a:lnTo>
                  <a:pt x="20836" y="6945"/>
                </a:lnTo>
                <a:cubicBezTo>
                  <a:pt x="20836" y="3104"/>
                  <a:pt x="23940" y="0"/>
                  <a:pt x="27781" y="0"/>
                </a:cubicBezTo>
                <a:close/>
                <a:moveTo>
                  <a:pt x="13891" y="52090"/>
                </a:moveTo>
                <a:lnTo>
                  <a:pt x="13891" y="59035"/>
                </a:lnTo>
                <a:cubicBezTo>
                  <a:pt x="13891" y="60945"/>
                  <a:pt x="15453" y="62508"/>
                  <a:pt x="17363" y="62508"/>
                </a:cubicBezTo>
                <a:lnTo>
                  <a:pt x="24309" y="62508"/>
                </a:lnTo>
                <a:cubicBezTo>
                  <a:pt x="26219" y="62508"/>
                  <a:pt x="27781" y="60945"/>
                  <a:pt x="27781" y="59035"/>
                </a:cubicBezTo>
                <a:lnTo>
                  <a:pt x="27781" y="52090"/>
                </a:lnTo>
                <a:cubicBezTo>
                  <a:pt x="27781" y="50180"/>
                  <a:pt x="26219" y="48617"/>
                  <a:pt x="24309" y="48617"/>
                </a:cubicBezTo>
                <a:lnTo>
                  <a:pt x="17363" y="48617"/>
                </a:lnTo>
                <a:cubicBezTo>
                  <a:pt x="15453" y="48617"/>
                  <a:pt x="13891" y="50180"/>
                  <a:pt x="13891" y="52090"/>
                </a:cubicBezTo>
                <a:close/>
                <a:moveTo>
                  <a:pt x="41672" y="52090"/>
                </a:moveTo>
                <a:lnTo>
                  <a:pt x="41672" y="59035"/>
                </a:lnTo>
                <a:cubicBezTo>
                  <a:pt x="41672" y="60945"/>
                  <a:pt x="43235" y="62508"/>
                  <a:pt x="45145" y="62508"/>
                </a:cubicBezTo>
                <a:lnTo>
                  <a:pt x="52090" y="62508"/>
                </a:lnTo>
                <a:cubicBezTo>
                  <a:pt x="54000" y="62508"/>
                  <a:pt x="55563" y="60945"/>
                  <a:pt x="55563" y="59035"/>
                </a:cubicBezTo>
                <a:lnTo>
                  <a:pt x="55563" y="52090"/>
                </a:lnTo>
                <a:cubicBezTo>
                  <a:pt x="55563" y="50180"/>
                  <a:pt x="54000" y="48617"/>
                  <a:pt x="52090" y="48617"/>
                </a:cubicBezTo>
                <a:lnTo>
                  <a:pt x="45145" y="48617"/>
                </a:lnTo>
                <a:cubicBezTo>
                  <a:pt x="43235" y="48617"/>
                  <a:pt x="41672" y="50180"/>
                  <a:pt x="41672" y="52090"/>
                </a:cubicBezTo>
                <a:close/>
                <a:moveTo>
                  <a:pt x="72926" y="48617"/>
                </a:moveTo>
                <a:cubicBezTo>
                  <a:pt x="71016" y="48617"/>
                  <a:pt x="69453" y="50180"/>
                  <a:pt x="69453" y="52090"/>
                </a:cubicBezTo>
                <a:lnTo>
                  <a:pt x="69453" y="59035"/>
                </a:lnTo>
                <a:cubicBezTo>
                  <a:pt x="69453" y="60945"/>
                  <a:pt x="71016" y="62508"/>
                  <a:pt x="72926" y="62508"/>
                </a:cubicBezTo>
                <a:lnTo>
                  <a:pt x="79871" y="62508"/>
                </a:lnTo>
                <a:cubicBezTo>
                  <a:pt x="81781" y="62508"/>
                  <a:pt x="83344" y="60945"/>
                  <a:pt x="83344" y="59035"/>
                </a:cubicBezTo>
                <a:lnTo>
                  <a:pt x="83344" y="52090"/>
                </a:lnTo>
                <a:cubicBezTo>
                  <a:pt x="83344" y="50180"/>
                  <a:pt x="81781" y="48617"/>
                  <a:pt x="79871" y="48617"/>
                </a:cubicBezTo>
                <a:lnTo>
                  <a:pt x="72926" y="48617"/>
                </a:lnTo>
                <a:close/>
                <a:moveTo>
                  <a:pt x="13891" y="79871"/>
                </a:moveTo>
                <a:lnTo>
                  <a:pt x="13891" y="86816"/>
                </a:lnTo>
                <a:cubicBezTo>
                  <a:pt x="13891" y="88726"/>
                  <a:pt x="15453" y="90289"/>
                  <a:pt x="17363" y="90289"/>
                </a:cubicBezTo>
                <a:lnTo>
                  <a:pt x="24309" y="90289"/>
                </a:lnTo>
                <a:cubicBezTo>
                  <a:pt x="26219" y="90289"/>
                  <a:pt x="27781" y="88726"/>
                  <a:pt x="27781" y="86816"/>
                </a:cubicBezTo>
                <a:lnTo>
                  <a:pt x="27781" y="79871"/>
                </a:lnTo>
                <a:cubicBezTo>
                  <a:pt x="27781" y="77961"/>
                  <a:pt x="26219" y="76398"/>
                  <a:pt x="24309" y="76398"/>
                </a:cubicBezTo>
                <a:lnTo>
                  <a:pt x="17363" y="76398"/>
                </a:lnTo>
                <a:cubicBezTo>
                  <a:pt x="15453" y="76398"/>
                  <a:pt x="13891" y="77961"/>
                  <a:pt x="13891" y="79871"/>
                </a:cubicBezTo>
                <a:close/>
                <a:moveTo>
                  <a:pt x="45145" y="76398"/>
                </a:moveTo>
                <a:cubicBezTo>
                  <a:pt x="43235" y="76398"/>
                  <a:pt x="41672" y="77961"/>
                  <a:pt x="41672" y="79871"/>
                </a:cubicBezTo>
                <a:lnTo>
                  <a:pt x="41672" y="86816"/>
                </a:lnTo>
                <a:cubicBezTo>
                  <a:pt x="41672" y="88726"/>
                  <a:pt x="43235" y="90289"/>
                  <a:pt x="45145" y="90289"/>
                </a:cubicBezTo>
                <a:lnTo>
                  <a:pt x="52090" y="90289"/>
                </a:lnTo>
                <a:cubicBezTo>
                  <a:pt x="54000" y="90289"/>
                  <a:pt x="55563" y="88726"/>
                  <a:pt x="55563" y="86816"/>
                </a:cubicBezTo>
                <a:lnTo>
                  <a:pt x="55563" y="79871"/>
                </a:lnTo>
                <a:cubicBezTo>
                  <a:pt x="55563" y="77961"/>
                  <a:pt x="54000" y="76398"/>
                  <a:pt x="52090" y="76398"/>
                </a:cubicBezTo>
                <a:lnTo>
                  <a:pt x="45145" y="76398"/>
                </a:lnTo>
                <a:close/>
                <a:moveTo>
                  <a:pt x="69453" y="79871"/>
                </a:moveTo>
                <a:lnTo>
                  <a:pt x="69453" y="86816"/>
                </a:lnTo>
                <a:cubicBezTo>
                  <a:pt x="69453" y="88726"/>
                  <a:pt x="71016" y="90289"/>
                  <a:pt x="72926" y="90289"/>
                </a:cubicBezTo>
                <a:lnTo>
                  <a:pt x="79871" y="90289"/>
                </a:lnTo>
                <a:cubicBezTo>
                  <a:pt x="81781" y="90289"/>
                  <a:pt x="83344" y="88726"/>
                  <a:pt x="83344" y="86816"/>
                </a:cubicBezTo>
                <a:lnTo>
                  <a:pt x="83344" y="79871"/>
                </a:lnTo>
                <a:cubicBezTo>
                  <a:pt x="83344" y="77961"/>
                  <a:pt x="81781" y="76398"/>
                  <a:pt x="79871" y="76398"/>
                </a:cubicBezTo>
                <a:lnTo>
                  <a:pt x="72926" y="76398"/>
                </a:lnTo>
                <a:cubicBezTo>
                  <a:pt x="71016" y="76398"/>
                  <a:pt x="69453" y="77961"/>
                  <a:pt x="69453" y="79871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0" name="Text 48"/>
          <p:cNvSpPr/>
          <p:nvPr/>
        </p:nvSpPr>
        <p:spPr>
          <a:xfrm>
            <a:off x="5702300" y="2761986"/>
            <a:ext cx="103981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Pengatur Jadwal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5384800" y="3047736"/>
            <a:ext cx="2992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Mengelola agenda dan jadwal kerja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8534400" y="2603236"/>
            <a:ext cx="3182938" cy="762000"/>
          </a:xfrm>
          <a:custGeom>
            <a:avLst/>
            <a:gdLst/>
            <a:ahLst/>
            <a:cxnLst/>
            <a:rect l="l" t="t" r="r" b="b"/>
            <a:pathLst>
              <a:path w="3182938" h="762000">
                <a:moveTo>
                  <a:pt x="0" y="0"/>
                </a:moveTo>
                <a:lnTo>
                  <a:pt x="3182938" y="0"/>
                </a:lnTo>
                <a:lnTo>
                  <a:pt x="3182938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3" name="Shape 51"/>
          <p:cNvSpPr/>
          <p:nvPr/>
        </p:nvSpPr>
        <p:spPr>
          <a:xfrm>
            <a:off x="8661400" y="2730236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0" y="0"/>
                </a:moveTo>
                <a:lnTo>
                  <a:pt x="254000" y="0"/>
                </a:lnTo>
                <a:lnTo>
                  <a:pt x="2540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4" name="Shape 52"/>
          <p:cNvSpPr/>
          <p:nvPr/>
        </p:nvSpPr>
        <p:spPr>
          <a:xfrm>
            <a:off x="8727876" y="280167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83344" y="31254"/>
                </a:moveTo>
                <a:cubicBezTo>
                  <a:pt x="83344" y="52350"/>
                  <a:pt x="64678" y="69453"/>
                  <a:pt x="41672" y="69453"/>
                </a:cubicBezTo>
                <a:cubicBezTo>
                  <a:pt x="35877" y="69453"/>
                  <a:pt x="30364" y="68368"/>
                  <a:pt x="25350" y="66415"/>
                </a:cubicBezTo>
                <a:lnTo>
                  <a:pt x="7640" y="75791"/>
                </a:lnTo>
                <a:cubicBezTo>
                  <a:pt x="5621" y="76854"/>
                  <a:pt x="3147" y="76485"/>
                  <a:pt x="1519" y="74879"/>
                </a:cubicBezTo>
                <a:cubicBezTo>
                  <a:pt x="-109" y="73273"/>
                  <a:pt x="-477" y="70777"/>
                  <a:pt x="608" y="68759"/>
                </a:cubicBezTo>
                <a:lnTo>
                  <a:pt x="8334" y="54173"/>
                </a:lnTo>
                <a:cubicBezTo>
                  <a:pt x="3104" y="47792"/>
                  <a:pt x="0" y="39849"/>
                  <a:pt x="0" y="31254"/>
                </a:cubicBezTo>
                <a:cubicBezTo>
                  <a:pt x="0" y="10158"/>
                  <a:pt x="18666" y="-6945"/>
                  <a:pt x="41672" y="-6945"/>
                </a:cubicBezTo>
                <a:cubicBezTo>
                  <a:pt x="64678" y="-6945"/>
                  <a:pt x="83344" y="10158"/>
                  <a:pt x="83344" y="31254"/>
                </a:cubicBezTo>
                <a:close/>
                <a:moveTo>
                  <a:pt x="83344" y="111125"/>
                </a:moveTo>
                <a:cubicBezTo>
                  <a:pt x="62920" y="111125"/>
                  <a:pt x="45926" y="97647"/>
                  <a:pt x="42366" y="79871"/>
                </a:cubicBezTo>
                <a:cubicBezTo>
                  <a:pt x="68411" y="79546"/>
                  <a:pt x="91049" y="61010"/>
                  <a:pt x="93545" y="35877"/>
                </a:cubicBezTo>
                <a:cubicBezTo>
                  <a:pt x="111624" y="40044"/>
                  <a:pt x="125016" y="55042"/>
                  <a:pt x="125016" y="72926"/>
                </a:cubicBezTo>
                <a:cubicBezTo>
                  <a:pt x="125016" y="81521"/>
                  <a:pt x="121912" y="89464"/>
                  <a:pt x="116681" y="95845"/>
                </a:cubicBezTo>
                <a:lnTo>
                  <a:pt x="124408" y="110430"/>
                </a:lnTo>
                <a:cubicBezTo>
                  <a:pt x="125471" y="112449"/>
                  <a:pt x="125102" y="114923"/>
                  <a:pt x="123496" y="116551"/>
                </a:cubicBezTo>
                <a:cubicBezTo>
                  <a:pt x="121890" y="118179"/>
                  <a:pt x="119394" y="118548"/>
                  <a:pt x="117376" y="117463"/>
                </a:cubicBezTo>
                <a:lnTo>
                  <a:pt x="99665" y="108086"/>
                </a:lnTo>
                <a:cubicBezTo>
                  <a:pt x="94652" y="110040"/>
                  <a:pt x="89139" y="111125"/>
                  <a:pt x="83344" y="111125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5" name="Text 53"/>
          <p:cNvSpPr/>
          <p:nvPr/>
        </p:nvSpPr>
        <p:spPr>
          <a:xfrm>
            <a:off x="8978900" y="2761986"/>
            <a:ext cx="15160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Penghubung Komunikasi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8661400" y="3047736"/>
            <a:ext cx="2992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Menjadi jembatan komunikasi internal &amp; eksternal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5257800" y="3460486"/>
            <a:ext cx="6461125" cy="762000"/>
          </a:xfrm>
          <a:custGeom>
            <a:avLst/>
            <a:gdLst/>
            <a:ahLst/>
            <a:cxnLst/>
            <a:rect l="l" t="t" r="r" b="b"/>
            <a:pathLst>
              <a:path w="6461125" h="762000">
                <a:moveTo>
                  <a:pt x="0" y="0"/>
                </a:moveTo>
                <a:lnTo>
                  <a:pt x="6461125" y="0"/>
                </a:lnTo>
                <a:lnTo>
                  <a:pt x="6461125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58" name="Shape 56"/>
          <p:cNvSpPr/>
          <p:nvPr/>
        </p:nvSpPr>
        <p:spPr>
          <a:xfrm>
            <a:off x="5384800" y="3587486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0" y="0"/>
                </a:moveTo>
                <a:lnTo>
                  <a:pt x="254000" y="0"/>
                </a:lnTo>
                <a:lnTo>
                  <a:pt x="2540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9" name="Shape 57"/>
          <p:cNvSpPr/>
          <p:nvPr/>
        </p:nvSpPr>
        <p:spPr>
          <a:xfrm>
            <a:off x="5472113" y="3658924"/>
            <a:ext cx="83344" cy="111125"/>
          </a:xfrm>
          <a:custGeom>
            <a:avLst/>
            <a:gdLst/>
            <a:ahLst/>
            <a:cxnLst/>
            <a:rect l="l" t="t" r="r" b="b"/>
            <a:pathLst>
              <a:path w="83344" h="111125">
                <a:moveTo>
                  <a:pt x="27781" y="20836"/>
                </a:moveTo>
                <a:lnTo>
                  <a:pt x="27781" y="34727"/>
                </a:lnTo>
                <a:lnTo>
                  <a:pt x="55563" y="34727"/>
                </a:lnTo>
                <a:lnTo>
                  <a:pt x="55563" y="20836"/>
                </a:lnTo>
                <a:cubicBezTo>
                  <a:pt x="55563" y="13174"/>
                  <a:pt x="49333" y="6945"/>
                  <a:pt x="41672" y="6945"/>
                </a:cubicBezTo>
                <a:cubicBezTo>
                  <a:pt x="34010" y="6945"/>
                  <a:pt x="27781" y="13174"/>
                  <a:pt x="27781" y="20836"/>
                </a:cubicBezTo>
                <a:close/>
                <a:moveTo>
                  <a:pt x="13891" y="34727"/>
                </a:moveTo>
                <a:lnTo>
                  <a:pt x="13891" y="20836"/>
                </a:lnTo>
                <a:cubicBezTo>
                  <a:pt x="13891" y="5491"/>
                  <a:pt x="26327" y="-6945"/>
                  <a:pt x="41672" y="-6945"/>
                </a:cubicBezTo>
                <a:cubicBezTo>
                  <a:pt x="57017" y="-6945"/>
                  <a:pt x="69453" y="5491"/>
                  <a:pt x="69453" y="20836"/>
                </a:cubicBezTo>
                <a:lnTo>
                  <a:pt x="69453" y="34727"/>
                </a:lnTo>
                <a:cubicBezTo>
                  <a:pt x="77115" y="34727"/>
                  <a:pt x="83344" y="40956"/>
                  <a:pt x="83344" y="48617"/>
                </a:cubicBezTo>
                <a:lnTo>
                  <a:pt x="83344" y="97234"/>
                </a:lnTo>
                <a:cubicBezTo>
                  <a:pt x="83344" y="104896"/>
                  <a:pt x="77115" y="111125"/>
                  <a:pt x="69453" y="111125"/>
                </a:cubicBezTo>
                <a:lnTo>
                  <a:pt x="13891" y="111125"/>
                </a:lnTo>
                <a:cubicBezTo>
                  <a:pt x="6229" y="111125"/>
                  <a:pt x="0" y="104896"/>
                  <a:pt x="0" y="97234"/>
                </a:cubicBezTo>
                <a:lnTo>
                  <a:pt x="0" y="48617"/>
                </a:lnTo>
                <a:cubicBezTo>
                  <a:pt x="0" y="40956"/>
                  <a:pt x="6229" y="34727"/>
                  <a:pt x="13891" y="34727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60" name="Text 58"/>
          <p:cNvSpPr/>
          <p:nvPr/>
        </p:nvSpPr>
        <p:spPr>
          <a:xfrm>
            <a:off x="5702300" y="3619236"/>
            <a:ext cx="1277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Penjaga Kerahasiaan</a:t>
            </a:r>
            <a:endParaRPr lang="en-US" sz="1600" dirty="0"/>
          </a:p>
        </p:txBody>
      </p:sp>
      <p:sp>
        <p:nvSpPr>
          <p:cNvPr id="61" name="Text 59"/>
          <p:cNvSpPr/>
          <p:nvPr/>
        </p:nvSpPr>
        <p:spPr>
          <a:xfrm>
            <a:off x="5384800" y="3904986"/>
            <a:ext cx="6270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Menjaga informasi rahasia organisasi dengan sangat hati-hati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5099050" y="4905506"/>
            <a:ext cx="6778625" cy="1158743"/>
          </a:xfrm>
          <a:custGeom>
            <a:avLst/>
            <a:gdLst/>
            <a:ahLst/>
            <a:cxnLst/>
            <a:rect l="l" t="t" r="r" b="b"/>
            <a:pathLst>
              <a:path w="6778625" h="1158743">
                <a:moveTo>
                  <a:pt x="0" y="0"/>
                </a:moveTo>
                <a:lnTo>
                  <a:pt x="6778625" y="0"/>
                </a:lnTo>
                <a:lnTo>
                  <a:pt x="6778625" y="1158743"/>
                </a:lnTo>
                <a:lnTo>
                  <a:pt x="0" y="11587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63" name="Shape 61"/>
          <p:cNvSpPr/>
          <p:nvPr/>
        </p:nvSpPr>
        <p:spPr>
          <a:xfrm>
            <a:off x="5099050" y="4905506"/>
            <a:ext cx="6778625" cy="31485"/>
          </a:xfrm>
          <a:custGeom>
            <a:avLst/>
            <a:gdLst/>
            <a:ahLst/>
            <a:cxnLst/>
            <a:rect l="l" t="t" r="r" b="b"/>
            <a:pathLst>
              <a:path w="6778625" h="31485">
                <a:moveTo>
                  <a:pt x="0" y="0"/>
                </a:moveTo>
                <a:lnTo>
                  <a:pt x="6778625" y="0"/>
                </a:lnTo>
                <a:lnTo>
                  <a:pt x="6778625" y="31485"/>
                </a:lnTo>
                <a:lnTo>
                  <a:pt x="0" y="3148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4" name="Shape 62"/>
          <p:cNvSpPr/>
          <p:nvPr/>
        </p:nvSpPr>
        <p:spPr>
          <a:xfrm>
            <a:off x="5257800" y="5111750"/>
            <a:ext cx="198438" cy="158750"/>
          </a:xfrm>
          <a:custGeom>
            <a:avLst/>
            <a:gdLst/>
            <a:ahLst/>
            <a:cxnLst/>
            <a:rect l="l" t="t" r="r" b="b"/>
            <a:pathLst>
              <a:path w="198438" h="158750">
                <a:moveTo>
                  <a:pt x="128953" y="65267"/>
                </a:moveTo>
                <a:cubicBezTo>
                  <a:pt x="132736" y="64244"/>
                  <a:pt x="136705" y="66042"/>
                  <a:pt x="138410" y="69546"/>
                </a:cubicBezTo>
                <a:lnTo>
                  <a:pt x="144177" y="81204"/>
                </a:lnTo>
                <a:cubicBezTo>
                  <a:pt x="147371" y="81638"/>
                  <a:pt x="150502" y="82507"/>
                  <a:pt x="153448" y="83716"/>
                </a:cubicBezTo>
                <a:lnTo>
                  <a:pt x="164300" y="76491"/>
                </a:lnTo>
                <a:cubicBezTo>
                  <a:pt x="167556" y="74321"/>
                  <a:pt x="171865" y="74755"/>
                  <a:pt x="174625" y="77515"/>
                </a:cubicBezTo>
                <a:lnTo>
                  <a:pt x="180578" y="83468"/>
                </a:lnTo>
                <a:cubicBezTo>
                  <a:pt x="183338" y="86227"/>
                  <a:pt x="183772" y="90568"/>
                  <a:pt x="181601" y="93793"/>
                </a:cubicBezTo>
                <a:lnTo>
                  <a:pt x="174377" y="104614"/>
                </a:lnTo>
                <a:cubicBezTo>
                  <a:pt x="174966" y="106071"/>
                  <a:pt x="175493" y="107590"/>
                  <a:pt x="175927" y="109172"/>
                </a:cubicBezTo>
                <a:cubicBezTo>
                  <a:pt x="176361" y="110753"/>
                  <a:pt x="176640" y="112303"/>
                  <a:pt x="176857" y="113885"/>
                </a:cubicBezTo>
                <a:lnTo>
                  <a:pt x="188547" y="119652"/>
                </a:lnTo>
                <a:cubicBezTo>
                  <a:pt x="192050" y="121388"/>
                  <a:pt x="193849" y="125357"/>
                  <a:pt x="192825" y="129108"/>
                </a:cubicBezTo>
                <a:lnTo>
                  <a:pt x="190655" y="137232"/>
                </a:lnTo>
                <a:cubicBezTo>
                  <a:pt x="189632" y="140984"/>
                  <a:pt x="186128" y="143526"/>
                  <a:pt x="182221" y="143278"/>
                </a:cubicBezTo>
                <a:lnTo>
                  <a:pt x="169199" y="142441"/>
                </a:lnTo>
                <a:cubicBezTo>
                  <a:pt x="167246" y="144952"/>
                  <a:pt x="164982" y="147278"/>
                  <a:pt x="162409" y="149262"/>
                </a:cubicBezTo>
                <a:lnTo>
                  <a:pt x="163246" y="162254"/>
                </a:lnTo>
                <a:cubicBezTo>
                  <a:pt x="163494" y="166160"/>
                  <a:pt x="160951" y="169695"/>
                  <a:pt x="157200" y="170687"/>
                </a:cubicBezTo>
                <a:lnTo>
                  <a:pt x="149076" y="172858"/>
                </a:lnTo>
                <a:cubicBezTo>
                  <a:pt x="145293" y="173881"/>
                  <a:pt x="141356" y="172083"/>
                  <a:pt x="139619" y="168579"/>
                </a:cubicBezTo>
                <a:lnTo>
                  <a:pt x="133852" y="156921"/>
                </a:lnTo>
                <a:cubicBezTo>
                  <a:pt x="130659" y="156487"/>
                  <a:pt x="127527" y="155618"/>
                  <a:pt x="124582" y="154409"/>
                </a:cubicBezTo>
                <a:lnTo>
                  <a:pt x="113729" y="161634"/>
                </a:lnTo>
                <a:cubicBezTo>
                  <a:pt x="110474" y="163804"/>
                  <a:pt x="106164" y="163370"/>
                  <a:pt x="103405" y="160610"/>
                </a:cubicBezTo>
                <a:lnTo>
                  <a:pt x="97451" y="154657"/>
                </a:lnTo>
                <a:cubicBezTo>
                  <a:pt x="94692" y="151898"/>
                  <a:pt x="94258" y="147588"/>
                  <a:pt x="96428" y="144332"/>
                </a:cubicBezTo>
                <a:lnTo>
                  <a:pt x="103653" y="133480"/>
                </a:lnTo>
                <a:cubicBezTo>
                  <a:pt x="103063" y="132023"/>
                  <a:pt x="102536" y="130504"/>
                  <a:pt x="102102" y="128922"/>
                </a:cubicBezTo>
                <a:cubicBezTo>
                  <a:pt x="101668" y="127341"/>
                  <a:pt x="101389" y="125760"/>
                  <a:pt x="101172" y="124209"/>
                </a:cubicBezTo>
                <a:lnTo>
                  <a:pt x="89483" y="118442"/>
                </a:lnTo>
                <a:cubicBezTo>
                  <a:pt x="85979" y="116706"/>
                  <a:pt x="84212" y="112737"/>
                  <a:pt x="85204" y="108986"/>
                </a:cubicBezTo>
                <a:lnTo>
                  <a:pt x="87375" y="100862"/>
                </a:lnTo>
                <a:cubicBezTo>
                  <a:pt x="88398" y="97110"/>
                  <a:pt x="91901" y="94568"/>
                  <a:pt x="95808" y="94816"/>
                </a:cubicBezTo>
                <a:lnTo>
                  <a:pt x="108800" y="95653"/>
                </a:lnTo>
                <a:cubicBezTo>
                  <a:pt x="110753" y="93142"/>
                  <a:pt x="113016" y="90816"/>
                  <a:pt x="115590" y="88832"/>
                </a:cubicBezTo>
                <a:lnTo>
                  <a:pt x="114753" y="75871"/>
                </a:lnTo>
                <a:cubicBezTo>
                  <a:pt x="114505" y="71965"/>
                  <a:pt x="117047" y="68430"/>
                  <a:pt x="120799" y="67438"/>
                </a:cubicBezTo>
                <a:lnTo>
                  <a:pt x="128922" y="65267"/>
                </a:lnTo>
                <a:close/>
                <a:moveTo>
                  <a:pt x="139030" y="105420"/>
                </a:moveTo>
                <a:cubicBezTo>
                  <a:pt x="131501" y="105428"/>
                  <a:pt x="125395" y="111548"/>
                  <a:pt x="125403" y="119078"/>
                </a:cubicBezTo>
                <a:cubicBezTo>
                  <a:pt x="125412" y="126608"/>
                  <a:pt x="131532" y="132714"/>
                  <a:pt x="139061" y="132705"/>
                </a:cubicBezTo>
                <a:cubicBezTo>
                  <a:pt x="146591" y="132697"/>
                  <a:pt x="152697" y="126577"/>
                  <a:pt x="152688" y="119047"/>
                </a:cubicBezTo>
                <a:cubicBezTo>
                  <a:pt x="152680" y="111517"/>
                  <a:pt x="146560" y="105411"/>
                  <a:pt x="139030" y="105420"/>
                </a:cubicBezTo>
                <a:close/>
                <a:moveTo>
                  <a:pt x="69732" y="-14108"/>
                </a:moveTo>
                <a:lnTo>
                  <a:pt x="77856" y="-11937"/>
                </a:lnTo>
                <a:cubicBezTo>
                  <a:pt x="81607" y="-10914"/>
                  <a:pt x="84150" y="-7379"/>
                  <a:pt x="83902" y="-3504"/>
                </a:cubicBezTo>
                <a:lnTo>
                  <a:pt x="83065" y="9457"/>
                </a:lnTo>
                <a:cubicBezTo>
                  <a:pt x="85638" y="11441"/>
                  <a:pt x="87902" y="13736"/>
                  <a:pt x="89855" y="16278"/>
                </a:cubicBezTo>
                <a:lnTo>
                  <a:pt x="102877" y="15441"/>
                </a:lnTo>
                <a:cubicBezTo>
                  <a:pt x="106753" y="15193"/>
                  <a:pt x="110288" y="17735"/>
                  <a:pt x="111311" y="21487"/>
                </a:cubicBezTo>
                <a:lnTo>
                  <a:pt x="113481" y="29611"/>
                </a:lnTo>
                <a:cubicBezTo>
                  <a:pt x="114474" y="33362"/>
                  <a:pt x="112706" y="37331"/>
                  <a:pt x="109203" y="39067"/>
                </a:cubicBezTo>
                <a:lnTo>
                  <a:pt x="97513" y="44834"/>
                </a:lnTo>
                <a:cubicBezTo>
                  <a:pt x="97296" y="46416"/>
                  <a:pt x="96986" y="47997"/>
                  <a:pt x="96583" y="49547"/>
                </a:cubicBezTo>
                <a:cubicBezTo>
                  <a:pt x="96180" y="51098"/>
                  <a:pt x="95622" y="52648"/>
                  <a:pt x="95033" y="54105"/>
                </a:cubicBezTo>
                <a:lnTo>
                  <a:pt x="102257" y="64957"/>
                </a:lnTo>
                <a:cubicBezTo>
                  <a:pt x="104428" y="68213"/>
                  <a:pt x="103994" y="72523"/>
                  <a:pt x="101234" y="75282"/>
                </a:cubicBezTo>
                <a:lnTo>
                  <a:pt x="95281" y="81235"/>
                </a:lnTo>
                <a:cubicBezTo>
                  <a:pt x="92521" y="83995"/>
                  <a:pt x="88212" y="84429"/>
                  <a:pt x="84956" y="82259"/>
                </a:cubicBezTo>
                <a:lnTo>
                  <a:pt x="74104" y="75034"/>
                </a:lnTo>
                <a:cubicBezTo>
                  <a:pt x="71158" y="76243"/>
                  <a:pt x="68027" y="77112"/>
                  <a:pt x="64833" y="77546"/>
                </a:cubicBezTo>
                <a:lnTo>
                  <a:pt x="59066" y="89204"/>
                </a:lnTo>
                <a:cubicBezTo>
                  <a:pt x="57330" y="92708"/>
                  <a:pt x="53361" y="94475"/>
                  <a:pt x="49609" y="93483"/>
                </a:cubicBezTo>
                <a:lnTo>
                  <a:pt x="41486" y="91312"/>
                </a:lnTo>
                <a:cubicBezTo>
                  <a:pt x="37703" y="90289"/>
                  <a:pt x="35192" y="86754"/>
                  <a:pt x="35440" y="82879"/>
                </a:cubicBezTo>
                <a:lnTo>
                  <a:pt x="36277" y="69887"/>
                </a:lnTo>
                <a:cubicBezTo>
                  <a:pt x="33703" y="67903"/>
                  <a:pt x="31440" y="65608"/>
                  <a:pt x="29487" y="63066"/>
                </a:cubicBezTo>
                <a:lnTo>
                  <a:pt x="16464" y="63903"/>
                </a:lnTo>
                <a:cubicBezTo>
                  <a:pt x="12588" y="64151"/>
                  <a:pt x="9054" y="61609"/>
                  <a:pt x="8031" y="57857"/>
                </a:cubicBezTo>
                <a:lnTo>
                  <a:pt x="5860" y="49733"/>
                </a:lnTo>
                <a:cubicBezTo>
                  <a:pt x="4868" y="45982"/>
                  <a:pt x="6635" y="42013"/>
                  <a:pt x="10139" y="40277"/>
                </a:cubicBezTo>
                <a:lnTo>
                  <a:pt x="21828" y="34510"/>
                </a:lnTo>
                <a:cubicBezTo>
                  <a:pt x="22045" y="32928"/>
                  <a:pt x="22355" y="31378"/>
                  <a:pt x="22758" y="29797"/>
                </a:cubicBezTo>
                <a:cubicBezTo>
                  <a:pt x="23192" y="28215"/>
                  <a:pt x="23688" y="26696"/>
                  <a:pt x="24309" y="25239"/>
                </a:cubicBezTo>
                <a:lnTo>
                  <a:pt x="17084" y="14418"/>
                </a:lnTo>
                <a:cubicBezTo>
                  <a:pt x="14914" y="11162"/>
                  <a:pt x="15348" y="6852"/>
                  <a:pt x="18107" y="4093"/>
                </a:cubicBezTo>
                <a:lnTo>
                  <a:pt x="24061" y="-1860"/>
                </a:lnTo>
                <a:cubicBezTo>
                  <a:pt x="26820" y="-4620"/>
                  <a:pt x="31130" y="-5054"/>
                  <a:pt x="34385" y="-2884"/>
                </a:cubicBezTo>
                <a:lnTo>
                  <a:pt x="45238" y="4341"/>
                </a:lnTo>
                <a:cubicBezTo>
                  <a:pt x="48183" y="3132"/>
                  <a:pt x="51315" y="2263"/>
                  <a:pt x="54508" y="1829"/>
                </a:cubicBezTo>
                <a:lnTo>
                  <a:pt x="60275" y="-9829"/>
                </a:lnTo>
                <a:cubicBezTo>
                  <a:pt x="62012" y="-13333"/>
                  <a:pt x="65949" y="-15100"/>
                  <a:pt x="69732" y="-14108"/>
                </a:cubicBezTo>
                <a:close/>
                <a:moveTo>
                  <a:pt x="59655" y="26045"/>
                </a:moveTo>
                <a:cubicBezTo>
                  <a:pt x="52126" y="26045"/>
                  <a:pt x="46013" y="32158"/>
                  <a:pt x="46013" y="39688"/>
                </a:cubicBezTo>
                <a:cubicBezTo>
                  <a:pt x="46013" y="47217"/>
                  <a:pt x="52126" y="53330"/>
                  <a:pt x="59655" y="53330"/>
                </a:cubicBezTo>
                <a:cubicBezTo>
                  <a:pt x="67185" y="53330"/>
                  <a:pt x="73298" y="47217"/>
                  <a:pt x="73298" y="39688"/>
                </a:cubicBezTo>
                <a:cubicBezTo>
                  <a:pt x="73298" y="32158"/>
                  <a:pt x="67185" y="26045"/>
                  <a:pt x="59655" y="26045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5" name="Text 63"/>
          <p:cNvSpPr/>
          <p:nvPr/>
        </p:nvSpPr>
        <p:spPr>
          <a:xfrm>
            <a:off x="5551488" y="5080000"/>
            <a:ext cx="160337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D. Fungsi Sekretariat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5273675" y="546100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11906" y="15875"/>
                </a:moveTo>
                <a:cubicBezTo>
                  <a:pt x="5333" y="15875"/>
                  <a:pt x="0" y="21208"/>
                  <a:pt x="0" y="27781"/>
                </a:cubicBezTo>
                <a:cubicBezTo>
                  <a:pt x="0" y="31527"/>
                  <a:pt x="1761" y="35049"/>
                  <a:pt x="4763" y="37306"/>
                </a:cubicBezTo>
                <a:lnTo>
                  <a:pt x="56356" y="76002"/>
                </a:lnTo>
                <a:cubicBezTo>
                  <a:pt x="60598" y="79177"/>
                  <a:pt x="66402" y="79177"/>
                  <a:pt x="70644" y="76002"/>
                </a:cubicBezTo>
                <a:lnTo>
                  <a:pt x="122238" y="37306"/>
                </a:lnTo>
                <a:cubicBezTo>
                  <a:pt x="125239" y="35049"/>
                  <a:pt x="127000" y="31527"/>
                  <a:pt x="127000" y="27781"/>
                </a:cubicBezTo>
                <a:cubicBezTo>
                  <a:pt x="127000" y="21208"/>
                  <a:pt x="121667" y="15875"/>
                  <a:pt x="115094" y="15875"/>
                </a:cubicBezTo>
                <a:lnTo>
                  <a:pt x="11906" y="15875"/>
                </a:lnTo>
                <a:close/>
                <a:moveTo>
                  <a:pt x="0" y="48617"/>
                </a:moveTo>
                <a:lnTo>
                  <a:pt x="0" y="95250"/>
                </a:lnTo>
                <a:cubicBezTo>
                  <a:pt x="0" y="104006"/>
                  <a:pt x="7119" y="111125"/>
                  <a:pt x="15875" y="111125"/>
                </a:cubicBezTo>
                <a:lnTo>
                  <a:pt x="111125" y="111125"/>
                </a:lnTo>
                <a:cubicBezTo>
                  <a:pt x="119881" y="111125"/>
                  <a:pt x="127000" y="104006"/>
                  <a:pt x="127000" y="95250"/>
                </a:cubicBezTo>
                <a:lnTo>
                  <a:pt x="127000" y="48617"/>
                </a:lnTo>
                <a:lnTo>
                  <a:pt x="77788" y="85527"/>
                </a:lnTo>
                <a:cubicBezTo>
                  <a:pt x="69329" y="91877"/>
                  <a:pt x="57671" y="91877"/>
                  <a:pt x="49213" y="85527"/>
                </a:cubicBezTo>
                <a:lnTo>
                  <a:pt x="0" y="48617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7" name="Text 65"/>
          <p:cNvSpPr/>
          <p:nvPr/>
        </p:nvSpPr>
        <p:spPr>
          <a:xfrm>
            <a:off x="5480050" y="5429250"/>
            <a:ext cx="16113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Menerima &amp; mengirim surat</a:t>
            </a:r>
            <a:endParaRPr lang="en-US" sz="1600" dirty="0"/>
          </a:p>
        </p:txBody>
      </p:sp>
      <p:sp>
        <p:nvSpPr>
          <p:cNvPr id="68" name="Shape 66"/>
          <p:cNvSpPr/>
          <p:nvPr/>
        </p:nvSpPr>
        <p:spPr>
          <a:xfrm>
            <a:off x="7466012" y="5461000"/>
            <a:ext cx="111125" cy="127000"/>
          </a:xfrm>
          <a:custGeom>
            <a:avLst/>
            <a:gdLst/>
            <a:ahLst/>
            <a:cxnLst/>
            <a:rect l="l" t="t" r="r" b="b"/>
            <a:pathLst>
              <a:path w="111125" h="127000">
                <a:moveTo>
                  <a:pt x="31750" y="0"/>
                </a:moveTo>
                <a:cubicBezTo>
                  <a:pt x="36140" y="0"/>
                  <a:pt x="39688" y="3547"/>
                  <a:pt x="39688" y="7938"/>
                </a:cubicBezTo>
                <a:lnTo>
                  <a:pt x="39688" y="15875"/>
                </a:lnTo>
                <a:lnTo>
                  <a:pt x="71438" y="15875"/>
                </a:lnTo>
                <a:lnTo>
                  <a:pt x="71438" y="7938"/>
                </a:lnTo>
                <a:cubicBezTo>
                  <a:pt x="71438" y="3547"/>
                  <a:pt x="74985" y="0"/>
                  <a:pt x="79375" y="0"/>
                </a:cubicBezTo>
                <a:cubicBezTo>
                  <a:pt x="83765" y="0"/>
                  <a:pt x="87313" y="3547"/>
                  <a:pt x="87313" y="7938"/>
                </a:cubicBezTo>
                <a:lnTo>
                  <a:pt x="87313" y="15875"/>
                </a:lnTo>
                <a:lnTo>
                  <a:pt x="95250" y="15875"/>
                </a:lnTo>
                <a:cubicBezTo>
                  <a:pt x="104006" y="15875"/>
                  <a:pt x="111125" y="22994"/>
                  <a:pt x="111125" y="31750"/>
                </a:cubicBezTo>
                <a:lnTo>
                  <a:pt x="111125" y="103188"/>
                </a:lnTo>
                <a:cubicBezTo>
                  <a:pt x="111125" y="111944"/>
                  <a:pt x="104006" y="119063"/>
                  <a:pt x="95250" y="119063"/>
                </a:cubicBezTo>
                <a:lnTo>
                  <a:pt x="15875" y="119063"/>
                </a:lnTo>
                <a:cubicBezTo>
                  <a:pt x="7119" y="119063"/>
                  <a:pt x="0" y="111944"/>
                  <a:pt x="0" y="103188"/>
                </a:cubicBezTo>
                <a:lnTo>
                  <a:pt x="0" y="31750"/>
                </a:lnTo>
                <a:cubicBezTo>
                  <a:pt x="0" y="22994"/>
                  <a:pt x="7119" y="15875"/>
                  <a:pt x="15875" y="15875"/>
                </a:cubicBezTo>
                <a:lnTo>
                  <a:pt x="23812" y="15875"/>
                </a:lnTo>
                <a:lnTo>
                  <a:pt x="23812" y="7938"/>
                </a:lnTo>
                <a:cubicBezTo>
                  <a:pt x="23812" y="3547"/>
                  <a:pt x="27360" y="0"/>
                  <a:pt x="31750" y="0"/>
                </a:cubicBezTo>
                <a:close/>
                <a:moveTo>
                  <a:pt x="76498" y="56728"/>
                </a:moveTo>
                <a:cubicBezTo>
                  <a:pt x="78234" y="53950"/>
                  <a:pt x="77391" y="50279"/>
                  <a:pt x="74612" y="48518"/>
                </a:cubicBezTo>
                <a:cubicBezTo>
                  <a:pt x="71834" y="46757"/>
                  <a:pt x="68163" y="47625"/>
                  <a:pt x="66402" y="50403"/>
                </a:cubicBezTo>
                <a:lnTo>
                  <a:pt x="51172" y="74786"/>
                </a:lnTo>
                <a:lnTo>
                  <a:pt x="44475" y="65856"/>
                </a:lnTo>
                <a:cubicBezTo>
                  <a:pt x="42490" y="63227"/>
                  <a:pt x="38770" y="62681"/>
                  <a:pt x="36140" y="64666"/>
                </a:cubicBezTo>
                <a:cubicBezTo>
                  <a:pt x="33511" y="66650"/>
                  <a:pt x="32965" y="70371"/>
                  <a:pt x="34950" y="73000"/>
                </a:cubicBezTo>
                <a:lnTo>
                  <a:pt x="46856" y="88875"/>
                </a:lnTo>
                <a:cubicBezTo>
                  <a:pt x="48022" y="90438"/>
                  <a:pt x="49907" y="91331"/>
                  <a:pt x="51867" y="91256"/>
                </a:cubicBezTo>
                <a:cubicBezTo>
                  <a:pt x="53826" y="91182"/>
                  <a:pt x="55612" y="90140"/>
                  <a:pt x="56654" y="88454"/>
                </a:cubicBezTo>
                <a:lnTo>
                  <a:pt x="76498" y="56704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9" name="Text 67"/>
          <p:cNvSpPr/>
          <p:nvPr/>
        </p:nvSpPr>
        <p:spPr>
          <a:xfrm>
            <a:off x="7664450" y="5429250"/>
            <a:ext cx="1365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Mengatur agenda rapat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9634538" y="5461000"/>
            <a:ext cx="142875" cy="127000"/>
          </a:xfrm>
          <a:custGeom>
            <a:avLst/>
            <a:gdLst/>
            <a:ahLst/>
            <a:cxnLst/>
            <a:rect l="l" t="t" r="r" b="b"/>
            <a:pathLst>
              <a:path w="142875" h="127000">
                <a:moveTo>
                  <a:pt x="15875" y="31750"/>
                </a:moveTo>
                <a:cubicBezTo>
                  <a:pt x="15875" y="16417"/>
                  <a:pt x="28323" y="3969"/>
                  <a:pt x="43656" y="3969"/>
                </a:cubicBezTo>
                <a:cubicBezTo>
                  <a:pt x="58989" y="3969"/>
                  <a:pt x="71438" y="16417"/>
                  <a:pt x="71438" y="31750"/>
                </a:cubicBezTo>
                <a:cubicBezTo>
                  <a:pt x="71438" y="47083"/>
                  <a:pt x="58989" y="59531"/>
                  <a:pt x="43656" y="59531"/>
                </a:cubicBezTo>
                <a:cubicBezTo>
                  <a:pt x="28323" y="59531"/>
                  <a:pt x="15875" y="47083"/>
                  <a:pt x="15875" y="31750"/>
                </a:cubicBezTo>
                <a:close/>
                <a:moveTo>
                  <a:pt x="0" y="115094"/>
                </a:moveTo>
                <a:cubicBezTo>
                  <a:pt x="0" y="90984"/>
                  <a:pt x="19546" y="71438"/>
                  <a:pt x="43656" y="71438"/>
                </a:cubicBezTo>
                <a:cubicBezTo>
                  <a:pt x="67766" y="71438"/>
                  <a:pt x="87313" y="90984"/>
                  <a:pt x="87313" y="115094"/>
                </a:cubicBezTo>
                <a:lnTo>
                  <a:pt x="87313" y="116582"/>
                </a:lnTo>
                <a:cubicBezTo>
                  <a:pt x="87313" y="122337"/>
                  <a:pt x="82649" y="127000"/>
                  <a:pt x="76895" y="127000"/>
                </a:cubicBezTo>
                <a:lnTo>
                  <a:pt x="10418" y="127000"/>
                </a:lnTo>
                <a:cubicBezTo>
                  <a:pt x="4663" y="127000"/>
                  <a:pt x="0" y="122337"/>
                  <a:pt x="0" y="116582"/>
                </a:cubicBezTo>
                <a:lnTo>
                  <a:pt x="0" y="115094"/>
                </a:lnTo>
                <a:close/>
                <a:moveTo>
                  <a:pt x="107156" y="15875"/>
                </a:moveTo>
                <a:cubicBezTo>
                  <a:pt x="120299" y="15875"/>
                  <a:pt x="130969" y="26545"/>
                  <a:pt x="130969" y="39688"/>
                </a:cubicBezTo>
                <a:cubicBezTo>
                  <a:pt x="130969" y="52830"/>
                  <a:pt x="120299" y="63500"/>
                  <a:pt x="107156" y="63500"/>
                </a:cubicBezTo>
                <a:cubicBezTo>
                  <a:pt x="94014" y="63500"/>
                  <a:pt x="83344" y="52830"/>
                  <a:pt x="83344" y="39688"/>
                </a:cubicBezTo>
                <a:cubicBezTo>
                  <a:pt x="83344" y="26545"/>
                  <a:pt x="94014" y="15875"/>
                  <a:pt x="107156" y="15875"/>
                </a:cubicBezTo>
                <a:close/>
                <a:moveTo>
                  <a:pt x="107156" y="75406"/>
                </a:moveTo>
                <a:cubicBezTo>
                  <a:pt x="126876" y="75406"/>
                  <a:pt x="142875" y="91405"/>
                  <a:pt x="142875" y="111125"/>
                </a:cubicBezTo>
                <a:lnTo>
                  <a:pt x="142875" y="116681"/>
                </a:lnTo>
                <a:cubicBezTo>
                  <a:pt x="142875" y="122386"/>
                  <a:pt x="138261" y="127000"/>
                  <a:pt x="132556" y="127000"/>
                </a:cubicBezTo>
                <a:lnTo>
                  <a:pt x="96639" y="127000"/>
                </a:lnTo>
                <a:cubicBezTo>
                  <a:pt x="98276" y="123899"/>
                  <a:pt x="99219" y="120352"/>
                  <a:pt x="99219" y="116582"/>
                </a:cubicBezTo>
                <a:lnTo>
                  <a:pt x="99219" y="115094"/>
                </a:lnTo>
                <a:cubicBezTo>
                  <a:pt x="99219" y="102319"/>
                  <a:pt x="94903" y="90562"/>
                  <a:pt x="87685" y="81186"/>
                </a:cubicBezTo>
                <a:cubicBezTo>
                  <a:pt x="93290" y="77539"/>
                  <a:pt x="99988" y="75406"/>
                  <a:pt x="107156" y="7540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1" name="Text 69"/>
          <p:cNvSpPr/>
          <p:nvPr/>
        </p:nvSpPr>
        <p:spPr>
          <a:xfrm>
            <a:off x="9848850" y="5434544"/>
            <a:ext cx="922867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Melayani tamu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5265738" y="5746750"/>
            <a:ext cx="142875" cy="127000"/>
          </a:xfrm>
          <a:custGeom>
            <a:avLst/>
            <a:gdLst/>
            <a:ahLst/>
            <a:cxnLst/>
            <a:rect l="l" t="t" r="r" b="b"/>
            <a:pathLst>
              <a:path w="142875" h="127000">
                <a:moveTo>
                  <a:pt x="13891" y="55959"/>
                </a:moveTo>
                <a:lnTo>
                  <a:pt x="8037" y="73471"/>
                </a:lnTo>
                <a:lnTo>
                  <a:pt x="8037" y="23812"/>
                </a:lnTo>
                <a:cubicBezTo>
                  <a:pt x="8037" y="15056"/>
                  <a:pt x="15156" y="7938"/>
                  <a:pt x="23912" y="7938"/>
                </a:cubicBezTo>
                <a:lnTo>
                  <a:pt x="58316" y="7938"/>
                </a:lnTo>
                <a:cubicBezTo>
                  <a:pt x="61739" y="7938"/>
                  <a:pt x="65088" y="9054"/>
                  <a:pt x="67841" y="11113"/>
                </a:cubicBezTo>
                <a:lnTo>
                  <a:pt x="77366" y="18256"/>
                </a:lnTo>
                <a:cubicBezTo>
                  <a:pt x="78730" y="19298"/>
                  <a:pt x="80417" y="19844"/>
                  <a:pt x="82128" y="19844"/>
                </a:cubicBezTo>
                <a:lnTo>
                  <a:pt x="111224" y="19844"/>
                </a:lnTo>
                <a:cubicBezTo>
                  <a:pt x="119980" y="19844"/>
                  <a:pt x="127099" y="26963"/>
                  <a:pt x="127099" y="35719"/>
                </a:cubicBezTo>
                <a:lnTo>
                  <a:pt x="127099" y="39688"/>
                </a:lnTo>
                <a:lnTo>
                  <a:pt x="36463" y="39688"/>
                </a:lnTo>
                <a:cubicBezTo>
                  <a:pt x="26219" y="39688"/>
                  <a:pt x="17115" y="46236"/>
                  <a:pt x="13866" y="55959"/>
                </a:cubicBezTo>
                <a:close/>
                <a:moveTo>
                  <a:pt x="118517" y="111125"/>
                </a:moveTo>
                <a:lnTo>
                  <a:pt x="24557" y="111125"/>
                </a:lnTo>
                <a:cubicBezTo>
                  <a:pt x="16421" y="111125"/>
                  <a:pt x="10691" y="103163"/>
                  <a:pt x="13271" y="95448"/>
                </a:cubicBezTo>
                <a:lnTo>
                  <a:pt x="25177" y="59730"/>
                </a:lnTo>
                <a:cubicBezTo>
                  <a:pt x="26789" y="54868"/>
                  <a:pt x="31353" y="51594"/>
                  <a:pt x="36463" y="51594"/>
                </a:cubicBezTo>
                <a:lnTo>
                  <a:pt x="130423" y="51594"/>
                </a:lnTo>
                <a:cubicBezTo>
                  <a:pt x="138559" y="51594"/>
                  <a:pt x="144289" y="59556"/>
                  <a:pt x="141709" y="67270"/>
                </a:cubicBezTo>
                <a:lnTo>
                  <a:pt x="129803" y="102989"/>
                </a:lnTo>
                <a:cubicBezTo>
                  <a:pt x="128191" y="107851"/>
                  <a:pt x="123627" y="111125"/>
                  <a:pt x="118517" y="111125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3" name="Text 71"/>
          <p:cNvSpPr/>
          <p:nvPr/>
        </p:nvSpPr>
        <p:spPr>
          <a:xfrm>
            <a:off x="5480050" y="5720294"/>
            <a:ext cx="998538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Mengelola arsip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7442200" y="5746750"/>
            <a:ext cx="158750" cy="127000"/>
          </a:xfrm>
          <a:custGeom>
            <a:avLst/>
            <a:gdLst/>
            <a:ahLst/>
            <a:cxnLst/>
            <a:rect l="l" t="t" r="r" b="b"/>
            <a:pathLst>
              <a:path w="158750" h="127000">
                <a:moveTo>
                  <a:pt x="15900" y="15875"/>
                </a:moveTo>
                <a:cubicBezTo>
                  <a:pt x="15900" y="7119"/>
                  <a:pt x="23019" y="0"/>
                  <a:pt x="31775" y="0"/>
                </a:cubicBezTo>
                <a:lnTo>
                  <a:pt x="68858" y="0"/>
                </a:lnTo>
                <a:cubicBezTo>
                  <a:pt x="73075" y="0"/>
                  <a:pt x="77118" y="1662"/>
                  <a:pt x="80094" y="4638"/>
                </a:cubicBezTo>
                <a:lnTo>
                  <a:pt x="106487" y="31080"/>
                </a:lnTo>
                <a:cubicBezTo>
                  <a:pt x="109463" y="34057"/>
                  <a:pt x="111125" y="38100"/>
                  <a:pt x="111125" y="42317"/>
                </a:cubicBezTo>
                <a:lnTo>
                  <a:pt x="111125" y="66501"/>
                </a:lnTo>
                <a:lnTo>
                  <a:pt x="78383" y="99244"/>
                </a:lnTo>
                <a:lnTo>
                  <a:pt x="67940" y="99244"/>
                </a:lnTo>
                <a:lnTo>
                  <a:pt x="63946" y="85948"/>
                </a:lnTo>
                <a:cubicBezTo>
                  <a:pt x="62781" y="82054"/>
                  <a:pt x="59209" y="79400"/>
                  <a:pt x="55141" y="79400"/>
                </a:cubicBezTo>
                <a:cubicBezTo>
                  <a:pt x="52338" y="79400"/>
                  <a:pt x="49709" y="80665"/>
                  <a:pt x="47972" y="82848"/>
                </a:cubicBezTo>
                <a:lnTo>
                  <a:pt x="33065" y="101451"/>
                </a:lnTo>
                <a:cubicBezTo>
                  <a:pt x="31006" y="104006"/>
                  <a:pt x="31428" y="107776"/>
                  <a:pt x="33982" y="109810"/>
                </a:cubicBezTo>
                <a:cubicBezTo>
                  <a:pt x="36537" y="111844"/>
                  <a:pt x="40308" y="111447"/>
                  <a:pt x="42342" y="108868"/>
                </a:cubicBezTo>
                <a:lnTo>
                  <a:pt x="54025" y="94283"/>
                </a:lnTo>
                <a:lnTo>
                  <a:pt x="57795" y="106859"/>
                </a:lnTo>
                <a:cubicBezTo>
                  <a:pt x="58539" y="109389"/>
                  <a:pt x="60871" y="111100"/>
                  <a:pt x="63500" y="111100"/>
                </a:cubicBezTo>
                <a:lnTo>
                  <a:pt x="71313" y="111100"/>
                </a:lnTo>
                <a:cubicBezTo>
                  <a:pt x="71090" y="111869"/>
                  <a:pt x="70892" y="112663"/>
                  <a:pt x="70743" y="113457"/>
                </a:cubicBezTo>
                <a:lnTo>
                  <a:pt x="68039" y="126975"/>
                </a:lnTo>
                <a:lnTo>
                  <a:pt x="31775" y="126975"/>
                </a:lnTo>
                <a:cubicBezTo>
                  <a:pt x="23019" y="126975"/>
                  <a:pt x="15900" y="119856"/>
                  <a:pt x="15900" y="111100"/>
                </a:cubicBezTo>
                <a:lnTo>
                  <a:pt x="15900" y="15850"/>
                </a:lnTo>
                <a:close/>
                <a:moveTo>
                  <a:pt x="67494" y="14511"/>
                </a:moveTo>
                <a:lnTo>
                  <a:pt x="67494" y="37703"/>
                </a:lnTo>
                <a:cubicBezTo>
                  <a:pt x="67494" y="41002"/>
                  <a:pt x="70148" y="43656"/>
                  <a:pt x="73447" y="43656"/>
                </a:cubicBezTo>
                <a:lnTo>
                  <a:pt x="96639" y="43656"/>
                </a:lnTo>
                <a:lnTo>
                  <a:pt x="67494" y="14511"/>
                </a:lnTo>
                <a:close/>
                <a:moveTo>
                  <a:pt x="82426" y="115813"/>
                </a:moveTo>
                <a:cubicBezTo>
                  <a:pt x="83046" y="112737"/>
                  <a:pt x="84559" y="109910"/>
                  <a:pt x="86767" y="107702"/>
                </a:cubicBezTo>
                <a:lnTo>
                  <a:pt x="116260" y="78209"/>
                </a:lnTo>
                <a:lnTo>
                  <a:pt x="136103" y="98053"/>
                </a:lnTo>
                <a:lnTo>
                  <a:pt x="106611" y="127546"/>
                </a:lnTo>
                <a:cubicBezTo>
                  <a:pt x="104403" y="129753"/>
                  <a:pt x="101575" y="131266"/>
                  <a:pt x="98499" y="131887"/>
                </a:cubicBezTo>
                <a:lnTo>
                  <a:pt x="83716" y="134838"/>
                </a:lnTo>
                <a:cubicBezTo>
                  <a:pt x="83493" y="134888"/>
                  <a:pt x="83245" y="134913"/>
                  <a:pt x="82996" y="134913"/>
                </a:cubicBezTo>
                <a:cubicBezTo>
                  <a:pt x="81012" y="134913"/>
                  <a:pt x="79375" y="133300"/>
                  <a:pt x="79375" y="131291"/>
                </a:cubicBezTo>
                <a:cubicBezTo>
                  <a:pt x="79375" y="131043"/>
                  <a:pt x="79400" y="130820"/>
                  <a:pt x="79449" y="130572"/>
                </a:cubicBezTo>
                <a:lnTo>
                  <a:pt x="82401" y="115788"/>
                </a:lnTo>
                <a:close/>
                <a:moveTo>
                  <a:pt x="148853" y="85303"/>
                </a:moveTo>
                <a:lnTo>
                  <a:pt x="141709" y="92447"/>
                </a:lnTo>
                <a:lnTo>
                  <a:pt x="121865" y="72603"/>
                </a:lnTo>
                <a:lnTo>
                  <a:pt x="129009" y="65460"/>
                </a:lnTo>
                <a:cubicBezTo>
                  <a:pt x="134491" y="59978"/>
                  <a:pt x="143371" y="59978"/>
                  <a:pt x="148853" y="65460"/>
                </a:cubicBezTo>
                <a:cubicBezTo>
                  <a:pt x="154335" y="70941"/>
                  <a:pt x="154335" y="79821"/>
                  <a:pt x="148853" y="85303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5" name="Text 73"/>
          <p:cNvSpPr/>
          <p:nvPr/>
        </p:nvSpPr>
        <p:spPr>
          <a:xfrm>
            <a:off x="7664450" y="5720294"/>
            <a:ext cx="2102247" cy="1799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Menyiapkan dokumen administrasi</a:t>
            </a:r>
            <a:endParaRPr lang="en-US" sz="1600" dirty="0"/>
          </a:p>
        </p:txBody>
      </p:sp>
      <p:sp>
        <p:nvSpPr>
          <p:cNvPr id="76" name="Shape 74"/>
          <p:cNvSpPr/>
          <p:nvPr/>
        </p:nvSpPr>
        <p:spPr>
          <a:xfrm>
            <a:off x="317500" y="6159500"/>
            <a:ext cx="11557000" cy="381000"/>
          </a:xfrm>
          <a:custGeom>
            <a:avLst/>
            <a:gdLst/>
            <a:ahLst/>
            <a:cxnLst/>
            <a:rect l="l" t="t" r="r" b="b"/>
            <a:pathLst>
              <a:path w="11557000" h="381000">
                <a:moveTo>
                  <a:pt x="0" y="0"/>
                </a:moveTo>
                <a:lnTo>
                  <a:pt x="11557000" y="0"/>
                </a:lnTo>
                <a:lnTo>
                  <a:pt x="11557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77" name="Shape 75"/>
          <p:cNvSpPr/>
          <p:nvPr/>
        </p:nvSpPr>
        <p:spPr>
          <a:xfrm>
            <a:off x="444500" y="6284252"/>
            <a:ext cx="95250" cy="127000"/>
          </a:xfrm>
          <a:custGeom>
            <a:avLst/>
            <a:gdLst/>
            <a:ahLst/>
            <a:cxnLst/>
            <a:rect l="l" t="t" r="r" b="b"/>
            <a:pathLst>
              <a:path w="95250" h="127000">
                <a:moveTo>
                  <a:pt x="72653" y="95250"/>
                </a:moveTo>
                <a:cubicBezTo>
                  <a:pt x="74464" y="89719"/>
                  <a:pt x="78085" y="84708"/>
                  <a:pt x="82178" y="80392"/>
                </a:cubicBezTo>
                <a:cubicBezTo>
                  <a:pt x="90289" y="71859"/>
                  <a:pt x="95250" y="60325"/>
                  <a:pt x="95250" y="47625"/>
                </a:cubicBezTo>
                <a:cubicBezTo>
                  <a:pt x="95250" y="21332"/>
                  <a:pt x="73918" y="0"/>
                  <a:pt x="47625" y="0"/>
                </a:cubicBezTo>
                <a:cubicBezTo>
                  <a:pt x="21332" y="0"/>
                  <a:pt x="0" y="21332"/>
                  <a:pt x="0" y="47625"/>
                </a:cubicBezTo>
                <a:cubicBezTo>
                  <a:pt x="0" y="60325"/>
                  <a:pt x="4961" y="71859"/>
                  <a:pt x="13072" y="80392"/>
                </a:cubicBezTo>
                <a:cubicBezTo>
                  <a:pt x="17165" y="84708"/>
                  <a:pt x="20811" y="89719"/>
                  <a:pt x="22597" y="95250"/>
                </a:cubicBezTo>
                <a:lnTo>
                  <a:pt x="72628" y="95250"/>
                </a:lnTo>
                <a:close/>
                <a:moveTo>
                  <a:pt x="71438" y="107156"/>
                </a:moveTo>
                <a:lnTo>
                  <a:pt x="23812" y="107156"/>
                </a:lnTo>
                <a:lnTo>
                  <a:pt x="23812" y="111125"/>
                </a:lnTo>
                <a:cubicBezTo>
                  <a:pt x="23812" y="122089"/>
                  <a:pt x="32693" y="130969"/>
                  <a:pt x="43656" y="130969"/>
                </a:cubicBezTo>
                <a:lnTo>
                  <a:pt x="51594" y="130969"/>
                </a:lnTo>
                <a:cubicBezTo>
                  <a:pt x="62557" y="130969"/>
                  <a:pt x="71438" y="122089"/>
                  <a:pt x="71438" y="111125"/>
                </a:cubicBezTo>
                <a:lnTo>
                  <a:pt x="71438" y="107156"/>
                </a:lnTo>
                <a:close/>
                <a:moveTo>
                  <a:pt x="45641" y="27781"/>
                </a:moveTo>
                <a:cubicBezTo>
                  <a:pt x="35768" y="27781"/>
                  <a:pt x="27781" y="35768"/>
                  <a:pt x="27781" y="45641"/>
                </a:cubicBezTo>
                <a:cubicBezTo>
                  <a:pt x="27781" y="48940"/>
                  <a:pt x="25127" y="51594"/>
                  <a:pt x="21828" y="51594"/>
                </a:cubicBezTo>
                <a:cubicBezTo>
                  <a:pt x="18529" y="51594"/>
                  <a:pt x="15875" y="48940"/>
                  <a:pt x="15875" y="45641"/>
                </a:cubicBezTo>
                <a:cubicBezTo>
                  <a:pt x="15875" y="29195"/>
                  <a:pt x="29195" y="15875"/>
                  <a:pt x="45641" y="15875"/>
                </a:cubicBezTo>
                <a:cubicBezTo>
                  <a:pt x="48940" y="15875"/>
                  <a:pt x="51594" y="18529"/>
                  <a:pt x="51594" y="21828"/>
                </a:cubicBezTo>
                <a:cubicBezTo>
                  <a:pt x="51594" y="25127"/>
                  <a:pt x="48940" y="27781"/>
                  <a:pt x="45641" y="27781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8" name="Text 76"/>
          <p:cNvSpPr/>
          <p:nvPr/>
        </p:nvSpPr>
        <p:spPr>
          <a:xfrm>
            <a:off x="611188" y="6254750"/>
            <a:ext cx="112315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Inti Pembahasan: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Sekretaris dan sekretariat merupakan unsur penting dalam organisasi perkantoran karena menjadi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pusat dukungan administratif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dan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penghubung kegiatan organisasi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0"/>
            <a:ext cx="4876800" cy="6858000"/>
          </a:xfrm>
          <a:custGeom>
            <a:avLst/>
            <a:gdLst/>
            <a:ahLst/>
            <a:cxnLst/>
            <a:rect l="l" t="t" r="r" b="b"/>
            <a:pathLst>
              <a:path w="4876800" h="6858000">
                <a:moveTo>
                  <a:pt x="0" y="0"/>
                </a:moveTo>
                <a:lnTo>
                  <a:pt x="4876800" y="0"/>
                </a:lnTo>
                <a:lnTo>
                  <a:pt x="48768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0381456" y="665956"/>
            <a:ext cx="950912" cy="950912"/>
          </a:xfrm>
          <a:custGeom>
            <a:avLst/>
            <a:gdLst/>
            <a:ahLst/>
            <a:cxnLst/>
            <a:rect l="l" t="t" r="r" b="b"/>
            <a:pathLst>
              <a:path w="950912" h="950912">
                <a:moveTo>
                  <a:pt x="475456" y="0"/>
                </a:moveTo>
                <a:lnTo>
                  <a:pt x="475456" y="0"/>
                </a:lnTo>
                <a:cubicBezTo>
                  <a:pt x="737867" y="0"/>
                  <a:pt x="950912" y="213045"/>
                  <a:pt x="950912" y="475456"/>
                </a:cubicBezTo>
                <a:lnTo>
                  <a:pt x="950912" y="475456"/>
                </a:lnTo>
                <a:cubicBezTo>
                  <a:pt x="950912" y="737867"/>
                  <a:pt x="737867" y="950912"/>
                  <a:pt x="475456" y="950912"/>
                </a:cubicBezTo>
                <a:lnTo>
                  <a:pt x="475456" y="950912"/>
                </a:lnTo>
                <a:cubicBezTo>
                  <a:pt x="213045" y="950912"/>
                  <a:pt x="0" y="737867"/>
                  <a:pt x="0" y="475456"/>
                </a:cubicBezTo>
                <a:lnTo>
                  <a:pt x="0" y="475456"/>
                </a:lnTo>
                <a:cubicBezTo>
                  <a:pt x="0" y="213045"/>
                  <a:pt x="213045" y="0"/>
                  <a:pt x="47545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188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620250" y="5429250"/>
            <a:ext cx="666750" cy="666750"/>
          </a:xfrm>
          <a:custGeom>
            <a:avLst/>
            <a:gdLst/>
            <a:ahLst/>
            <a:cxnLst/>
            <a:rect l="l" t="t" r="r" b="b"/>
            <a:pathLst>
              <a:path w="666750" h="666750">
                <a:moveTo>
                  <a:pt x="333375" y="0"/>
                </a:moveTo>
                <a:lnTo>
                  <a:pt x="333375" y="0"/>
                </a:lnTo>
                <a:cubicBezTo>
                  <a:pt x="517370" y="0"/>
                  <a:pt x="666750" y="149380"/>
                  <a:pt x="666750" y="333375"/>
                </a:cubicBezTo>
                <a:lnTo>
                  <a:pt x="666750" y="333375"/>
                </a:lnTo>
                <a:cubicBezTo>
                  <a:pt x="666750" y="517370"/>
                  <a:pt x="517370" y="666750"/>
                  <a:pt x="333375" y="666750"/>
                </a:cubicBezTo>
                <a:lnTo>
                  <a:pt x="333375" y="666750"/>
                </a:lnTo>
                <a:cubicBezTo>
                  <a:pt x="149380" y="666750"/>
                  <a:pt x="0" y="517370"/>
                  <a:pt x="0" y="333375"/>
                </a:cubicBezTo>
                <a:lnTo>
                  <a:pt x="0" y="333375"/>
                </a:lnTo>
                <a:cubicBezTo>
                  <a:pt x="0" y="149380"/>
                  <a:pt x="149380" y="0"/>
                  <a:pt x="333375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2476500"/>
            <a:ext cx="2895600" cy="19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15000" b="1" dirty="0">
                <a:solidFill>
                  <a:srgbClr val="F5F1EB">
                    <a:alpha val="5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✓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295400" y="535465"/>
            <a:ext cx="1495425" cy="342900"/>
          </a:xfrm>
          <a:custGeom>
            <a:avLst/>
            <a:gdLst/>
            <a:ahLst/>
            <a:cxnLst/>
            <a:rect l="l" t="t" r="r" b="b"/>
            <a:pathLst>
              <a:path w="1495425" h="342900">
                <a:moveTo>
                  <a:pt x="0" y="0"/>
                </a:moveTo>
                <a:lnTo>
                  <a:pt x="1495425" y="0"/>
                </a:lnTo>
                <a:lnTo>
                  <a:pt x="1495425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1295400" y="535465"/>
            <a:ext cx="1562100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RANGKUMAN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95400" y="1106965"/>
            <a:ext cx="8820150" cy="1238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Manajemen Perkantoran: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3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Kunci Kesuksesan Organisasi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295400" y="2650015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1295400" y="2992915"/>
            <a:ext cx="865822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perkantoran adalah </a:t>
            </a:r>
            <a:r>
              <a:rPr lang="en-US" sz="13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sistem pengaturan kerja</a:t>
            </a:r>
            <a:r>
              <a:rPr lang="en-US" sz="135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di kantor agar kegiatan berjalan </a:t>
            </a:r>
            <a:r>
              <a:rPr lang="en-US" sz="135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efektif dan efisien </a:t>
            </a:r>
            <a:r>
              <a:rPr lang="en-US" sz="135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95400" y="3462021"/>
            <a:ext cx="865822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Dalam menyusun organisasi yang sukses, diperlukan: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295400" y="3931127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3" name="Shape 11"/>
          <p:cNvSpPr/>
          <p:nvPr/>
        </p:nvSpPr>
        <p:spPr>
          <a:xfrm>
            <a:off x="1413272" y="4035902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145599" y="23474"/>
                </a:moveTo>
                <a:cubicBezTo>
                  <a:pt x="150387" y="26956"/>
                  <a:pt x="151459" y="33654"/>
                  <a:pt x="147976" y="38442"/>
                </a:cubicBezTo>
                <a:lnTo>
                  <a:pt x="62251" y="156314"/>
                </a:lnTo>
                <a:cubicBezTo>
                  <a:pt x="60409" y="158859"/>
                  <a:pt x="57563" y="160433"/>
                  <a:pt x="54415" y="160701"/>
                </a:cubicBezTo>
                <a:cubicBezTo>
                  <a:pt x="51268" y="160969"/>
                  <a:pt x="48220" y="159797"/>
                  <a:pt x="46010" y="157587"/>
                </a:cubicBezTo>
                <a:lnTo>
                  <a:pt x="3148" y="114724"/>
                </a:lnTo>
                <a:cubicBezTo>
                  <a:pt x="-1038" y="110538"/>
                  <a:pt x="-1038" y="103741"/>
                  <a:pt x="3148" y="99555"/>
                </a:cubicBezTo>
                <a:cubicBezTo>
                  <a:pt x="7334" y="95369"/>
                  <a:pt x="14131" y="95369"/>
                  <a:pt x="18317" y="99555"/>
                </a:cubicBezTo>
                <a:lnTo>
                  <a:pt x="52306" y="133543"/>
                </a:lnTo>
                <a:lnTo>
                  <a:pt x="130664" y="25818"/>
                </a:lnTo>
                <a:cubicBezTo>
                  <a:pt x="134146" y="21029"/>
                  <a:pt x="140843" y="19958"/>
                  <a:pt x="145632" y="23440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4" name="Text 12"/>
          <p:cNvSpPr/>
          <p:nvPr/>
        </p:nvSpPr>
        <p:spPr>
          <a:xfrm>
            <a:off x="1790700" y="3931127"/>
            <a:ext cx="380047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Prinsip Organisasi yang Tepat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790700" y="4247834"/>
            <a:ext cx="37909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Tujuan, pembagian kerja, kesatuan perintah, wewenang, koordinasi, efisiensi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657850" y="3931127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7" name="Shape 15"/>
          <p:cNvSpPr/>
          <p:nvPr/>
        </p:nvSpPr>
        <p:spPr>
          <a:xfrm>
            <a:off x="5775722" y="4035902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145599" y="23474"/>
                </a:moveTo>
                <a:cubicBezTo>
                  <a:pt x="150387" y="26956"/>
                  <a:pt x="151459" y="33654"/>
                  <a:pt x="147976" y="38442"/>
                </a:cubicBezTo>
                <a:lnTo>
                  <a:pt x="62251" y="156314"/>
                </a:lnTo>
                <a:cubicBezTo>
                  <a:pt x="60409" y="158859"/>
                  <a:pt x="57563" y="160433"/>
                  <a:pt x="54415" y="160701"/>
                </a:cubicBezTo>
                <a:cubicBezTo>
                  <a:pt x="51268" y="160969"/>
                  <a:pt x="48220" y="159797"/>
                  <a:pt x="46010" y="157587"/>
                </a:cubicBezTo>
                <a:lnTo>
                  <a:pt x="3148" y="114724"/>
                </a:lnTo>
                <a:cubicBezTo>
                  <a:pt x="-1038" y="110538"/>
                  <a:pt x="-1038" y="103741"/>
                  <a:pt x="3148" y="99555"/>
                </a:cubicBezTo>
                <a:cubicBezTo>
                  <a:pt x="7334" y="95369"/>
                  <a:pt x="14131" y="95369"/>
                  <a:pt x="18317" y="99555"/>
                </a:cubicBezTo>
                <a:lnTo>
                  <a:pt x="52306" y="133543"/>
                </a:lnTo>
                <a:lnTo>
                  <a:pt x="130664" y="25818"/>
                </a:lnTo>
                <a:cubicBezTo>
                  <a:pt x="134146" y="21029"/>
                  <a:pt x="140843" y="19958"/>
                  <a:pt x="145632" y="23440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8" name="Text 16"/>
          <p:cNvSpPr/>
          <p:nvPr/>
        </p:nvSpPr>
        <p:spPr>
          <a:xfrm>
            <a:off x="6153150" y="3931127"/>
            <a:ext cx="368617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Organisasi yang Jelas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153150" y="4247834"/>
            <a:ext cx="36766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Garis, fungsional, atau garis dan staf sesuai kebutuhan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295400" y="4857434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1" name="Shape 19"/>
          <p:cNvSpPr/>
          <p:nvPr/>
        </p:nvSpPr>
        <p:spPr>
          <a:xfrm>
            <a:off x="1413272" y="4962209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145599" y="23474"/>
                </a:moveTo>
                <a:cubicBezTo>
                  <a:pt x="150387" y="26956"/>
                  <a:pt x="151459" y="33654"/>
                  <a:pt x="147976" y="38442"/>
                </a:cubicBezTo>
                <a:lnTo>
                  <a:pt x="62251" y="156314"/>
                </a:lnTo>
                <a:cubicBezTo>
                  <a:pt x="60409" y="158859"/>
                  <a:pt x="57563" y="160433"/>
                  <a:pt x="54415" y="160701"/>
                </a:cubicBezTo>
                <a:cubicBezTo>
                  <a:pt x="51268" y="160969"/>
                  <a:pt x="48220" y="159797"/>
                  <a:pt x="46010" y="157587"/>
                </a:cubicBezTo>
                <a:lnTo>
                  <a:pt x="3148" y="114724"/>
                </a:lnTo>
                <a:cubicBezTo>
                  <a:pt x="-1038" y="110538"/>
                  <a:pt x="-1038" y="103741"/>
                  <a:pt x="3148" y="99555"/>
                </a:cubicBezTo>
                <a:cubicBezTo>
                  <a:pt x="7334" y="95369"/>
                  <a:pt x="14131" y="95369"/>
                  <a:pt x="18317" y="99555"/>
                </a:cubicBezTo>
                <a:lnTo>
                  <a:pt x="52306" y="133543"/>
                </a:lnTo>
                <a:lnTo>
                  <a:pt x="130664" y="25818"/>
                </a:lnTo>
                <a:cubicBezTo>
                  <a:pt x="134146" y="21029"/>
                  <a:pt x="140843" y="19958"/>
                  <a:pt x="145632" y="23440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22" name="Text 20"/>
          <p:cNvSpPr/>
          <p:nvPr/>
        </p:nvSpPr>
        <p:spPr>
          <a:xfrm>
            <a:off x="1790700" y="4857434"/>
            <a:ext cx="380047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Analisis Pekerjaan yang Sistematis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790700" y="5174140"/>
            <a:ext cx="37909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Merancang, menganalisis, dan mendeskripsikan pekerjaan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657850" y="4857434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5" name="Shape 23"/>
          <p:cNvSpPr/>
          <p:nvPr/>
        </p:nvSpPr>
        <p:spPr>
          <a:xfrm>
            <a:off x="5775722" y="4962209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145599" y="23474"/>
                </a:moveTo>
                <a:cubicBezTo>
                  <a:pt x="150387" y="26956"/>
                  <a:pt x="151459" y="33654"/>
                  <a:pt x="147976" y="38442"/>
                </a:cubicBezTo>
                <a:lnTo>
                  <a:pt x="62251" y="156314"/>
                </a:lnTo>
                <a:cubicBezTo>
                  <a:pt x="60409" y="158859"/>
                  <a:pt x="57563" y="160433"/>
                  <a:pt x="54415" y="160701"/>
                </a:cubicBezTo>
                <a:cubicBezTo>
                  <a:pt x="51268" y="160969"/>
                  <a:pt x="48220" y="159797"/>
                  <a:pt x="46010" y="157587"/>
                </a:cubicBezTo>
                <a:lnTo>
                  <a:pt x="3148" y="114724"/>
                </a:lnTo>
                <a:cubicBezTo>
                  <a:pt x="-1038" y="110538"/>
                  <a:pt x="-1038" y="103741"/>
                  <a:pt x="3148" y="99555"/>
                </a:cubicBezTo>
                <a:cubicBezTo>
                  <a:pt x="7334" y="95369"/>
                  <a:pt x="14131" y="95369"/>
                  <a:pt x="18317" y="99555"/>
                </a:cubicBezTo>
                <a:lnTo>
                  <a:pt x="52306" y="133543"/>
                </a:lnTo>
                <a:lnTo>
                  <a:pt x="130664" y="25818"/>
                </a:lnTo>
                <a:cubicBezTo>
                  <a:pt x="134146" y="21029"/>
                  <a:pt x="140843" y="19958"/>
                  <a:pt x="145632" y="23440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26" name="Text 24"/>
          <p:cNvSpPr/>
          <p:nvPr/>
        </p:nvSpPr>
        <p:spPr>
          <a:xfrm>
            <a:off x="6153150" y="4857434"/>
            <a:ext cx="3800475" cy="2762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Peran Sekretaris Profesional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153150" y="5174140"/>
            <a:ext cx="37909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Pembantu pimpinan, pengelola administrasi, penghubung komunikasi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295400" y="5862639"/>
            <a:ext cx="8572500" cy="5398"/>
          </a:xfrm>
          <a:custGeom>
            <a:avLst/>
            <a:gdLst/>
            <a:ahLst/>
            <a:cxnLst/>
            <a:rect l="l" t="t" r="r" b="b"/>
            <a:pathLst>
              <a:path w="8572500" h="5398">
                <a:moveTo>
                  <a:pt x="0" y="0"/>
                </a:moveTo>
                <a:lnTo>
                  <a:pt x="8572500" y="0"/>
                </a:lnTo>
                <a:lnTo>
                  <a:pt x="8572500" y="5398"/>
                </a:lnTo>
                <a:lnTo>
                  <a:pt x="0" y="5398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29" name="Shape 27"/>
          <p:cNvSpPr/>
          <p:nvPr/>
        </p:nvSpPr>
        <p:spPr>
          <a:xfrm>
            <a:off x="1304925" y="6129338"/>
            <a:ext cx="171450" cy="152400"/>
          </a:xfrm>
          <a:custGeom>
            <a:avLst/>
            <a:gdLst/>
            <a:ahLst/>
            <a:cxnLst/>
            <a:rect l="l" t="t" r="r" b="b"/>
            <a:pathLst>
              <a:path w="171450" h="152400">
                <a:moveTo>
                  <a:pt x="92125" y="-5626"/>
                </a:moveTo>
                <a:cubicBezTo>
                  <a:pt x="90904" y="-8007"/>
                  <a:pt x="88434" y="-9525"/>
                  <a:pt x="85755" y="-9525"/>
                </a:cubicBezTo>
                <a:cubicBezTo>
                  <a:pt x="83076" y="-9525"/>
                  <a:pt x="80605" y="-8007"/>
                  <a:pt x="79385" y="-5626"/>
                </a:cubicBezTo>
                <a:lnTo>
                  <a:pt x="57477" y="37296"/>
                </a:lnTo>
                <a:lnTo>
                  <a:pt x="9882" y="44857"/>
                </a:lnTo>
                <a:cubicBezTo>
                  <a:pt x="7233" y="45274"/>
                  <a:pt x="5030" y="47149"/>
                  <a:pt x="4197" y="49709"/>
                </a:cubicBezTo>
                <a:cubicBezTo>
                  <a:pt x="3364" y="52268"/>
                  <a:pt x="4048" y="55066"/>
                  <a:pt x="5923" y="56971"/>
                </a:cubicBezTo>
                <a:lnTo>
                  <a:pt x="39975" y="91053"/>
                </a:lnTo>
                <a:lnTo>
                  <a:pt x="32474" y="138648"/>
                </a:lnTo>
                <a:cubicBezTo>
                  <a:pt x="32058" y="141297"/>
                  <a:pt x="33159" y="143976"/>
                  <a:pt x="35332" y="145554"/>
                </a:cubicBezTo>
                <a:cubicBezTo>
                  <a:pt x="37505" y="147131"/>
                  <a:pt x="40362" y="147370"/>
                  <a:pt x="42773" y="146149"/>
                </a:cubicBezTo>
                <a:lnTo>
                  <a:pt x="85755" y="124301"/>
                </a:lnTo>
                <a:lnTo>
                  <a:pt x="128707" y="146149"/>
                </a:lnTo>
                <a:cubicBezTo>
                  <a:pt x="131088" y="147370"/>
                  <a:pt x="133975" y="147131"/>
                  <a:pt x="136148" y="145554"/>
                </a:cubicBezTo>
                <a:cubicBezTo>
                  <a:pt x="138321" y="143976"/>
                  <a:pt x="139422" y="141327"/>
                  <a:pt x="139005" y="138648"/>
                </a:cubicBezTo>
                <a:lnTo>
                  <a:pt x="131475" y="91053"/>
                </a:lnTo>
                <a:lnTo>
                  <a:pt x="165527" y="56971"/>
                </a:lnTo>
                <a:cubicBezTo>
                  <a:pt x="167432" y="55066"/>
                  <a:pt x="168086" y="52268"/>
                  <a:pt x="167253" y="49709"/>
                </a:cubicBezTo>
                <a:cubicBezTo>
                  <a:pt x="166420" y="47149"/>
                  <a:pt x="164247" y="45274"/>
                  <a:pt x="161568" y="44857"/>
                </a:cubicBezTo>
                <a:lnTo>
                  <a:pt x="114002" y="37296"/>
                </a:lnTo>
                <a:lnTo>
                  <a:pt x="92125" y="-5626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0" name="Text 28"/>
          <p:cNvSpPr/>
          <p:nvPr/>
        </p:nvSpPr>
        <p:spPr>
          <a:xfrm>
            <a:off x="1543050" y="6093935"/>
            <a:ext cx="84010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Semua unsur tersebut saling berkaitan untuk mendukung kelancaran pekerjaan kantor.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14300"/>
          </a:xfrm>
          <a:custGeom>
            <a:avLst/>
            <a:gdLst/>
            <a:ahLst/>
            <a:cxnLst/>
            <a:rect l="l" t="t" r="r" b="b"/>
            <a:pathLst>
              <a:path w="12192000" h="114300">
                <a:moveTo>
                  <a:pt x="0" y="0"/>
                </a:moveTo>
                <a:lnTo>
                  <a:pt x="12192000" y="0"/>
                </a:lnTo>
                <a:lnTo>
                  <a:pt x="12192000" y="1143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143000"/>
            <a:ext cx="76200" cy="1905000"/>
          </a:xfrm>
          <a:custGeom>
            <a:avLst/>
            <a:gdLst/>
            <a:ahLst/>
            <a:cxnLst/>
            <a:rect l="l" t="t" r="r" b="b"/>
            <a:pathLst>
              <a:path w="76200" h="1905000">
                <a:moveTo>
                  <a:pt x="0" y="0"/>
                </a:moveTo>
                <a:lnTo>
                  <a:pt x="76200" y="0"/>
                </a:lnTo>
                <a:lnTo>
                  <a:pt x="76200" y="1905000"/>
                </a:lnTo>
                <a:lnTo>
                  <a:pt x="0" y="1905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" name="Shape 2"/>
          <p:cNvSpPr/>
          <p:nvPr/>
        </p:nvSpPr>
        <p:spPr>
          <a:xfrm>
            <a:off x="10477500" y="571500"/>
            <a:ext cx="952500" cy="952500"/>
          </a:xfrm>
          <a:custGeom>
            <a:avLst/>
            <a:gdLst/>
            <a:ahLst/>
            <a:cxnLst/>
            <a:rect l="l" t="t" r="r" b="b"/>
            <a:pathLst>
              <a:path w="952500" h="952500">
                <a:moveTo>
                  <a:pt x="476250" y="0"/>
                </a:moveTo>
                <a:lnTo>
                  <a:pt x="476250" y="0"/>
                </a:lnTo>
                <a:cubicBezTo>
                  <a:pt x="739100" y="0"/>
                  <a:pt x="952500" y="213400"/>
                  <a:pt x="952500" y="476250"/>
                </a:cubicBezTo>
                <a:lnTo>
                  <a:pt x="952500" y="476250"/>
                </a:lnTo>
                <a:cubicBezTo>
                  <a:pt x="952500" y="739100"/>
                  <a:pt x="739100" y="952500"/>
                  <a:pt x="476250" y="952500"/>
                </a:cubicBezTo>
                <a:lnTo>
                  <a:pt x="476250" y="952500"/>
                </a:lnTo>
                <a:cubicBezTo>
                  <a:pt x="213400" y="952500"/>
                  <a:pt x="0" y="739100"/>
                  <a:pt x="0" y="476250"/>
                </a:cubicBezTo>
                <a:lnTo>
                  <a:pt x="0" y="476250"/>
                </a:lnTo>
                <a:cubicBezTo>
                  <a:pt x="0" y="213400"/>
                  <a:pt x="213400" y="0"/>
                  <a:pt x="476250" y="0"/>
                </a:cubicBezTo>
                <a:close/>
              </a:path>
            </a:pathLst>
          </a:custGeom>
          <a:solidFill>
            <a:srgbClr val="C75B4A">
              <a:alpha val="3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9772174" y="5771674"/>
            <a:ext cx="456248" cy="456248"/>
          </a:xfrm>
          <a:custGeom>
            <a:avLst/>
            <a:gdLst/>
            <a:ahLst/>
            <a:cxnLst/>
            <a:rect l="l" t="t" r="r" b="b"/>
            <a:pathLst>
              <a:path w="456248" h="456248">
                <a:moveTo>
                  <a:pt x="228124" y="0"/>
                </a:moveTo>
                <a:lnTo>
                  <a:pt x="228124" y="0"/>
                </a:lnTo>
                <a:cubicBezTo>
                  <a:pt x="354113" y="0"/>
                  <a:pt x="456248" y="102134"/>
                  <a:pt x="456248" y="228124"/>
                </a:cubicBezTo>
                <a:lnTo>
                  <a:pt x="456248" y="228124"/>
                </a:lnTo>
                <a:cubicBezTo>
                  <a:pt x="456248" y="354113"/>
                  <a:pt x="354113" y="456247"/>
                  <a:pt x="228124" y="456247"/>
                </a:cubicBezTo>
                <a:lnTo>
                  <a:pt x="228124" y="456248"/>
                </a:lnTo>
                <a:cubicBezTo>
                  <a:pt x="102134" y="456248"/>
                  <a:pt x="0" y="354113"/>
                  <a:pt x="0" y="228124"/>
                </a:cubicBezTo>
                <a:lnTo>
                  <a:pt x="0" y="228124"/>
                </a:lnTo>
                <a:cubicBezTo>
                  <a:pt x="0" y="102134"/>
                  <a:pt x="102134" y="0"/>
                  <a:pt x="22812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51130">
            <a:solidFill>
              <a:srgbClr val="1E3A5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1000" y="757238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0" y="0"/>
                </a:moveTo>
                <a:lnTo>
                  <a:pt x="457200" y="0"/>
                </a:lnTo>
                <a:lnTo>
                  <a:pt x="457200" y="457200"/>
                </a:lnTo>
                <a:lnTo>
                  <a:pt x="0" y="4572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7" name="Text 5"/>
          <p:cNvSpPr/>
          <p:nvPr/>
        </p:nvSpPr>
        <p:spPr>
          <a:xfrm>
            <a:off x="333375" y="757238"/>
            <a:ext cx="5524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52500" y="685800"/>
            <a:ext cx="4476750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31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Perkantoran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952500" y="1400175"/>
            <a:ext cx="762000" cy="38100"/>
          </a:xfrm>
          <a:custGeom>
            <a:avLst/>
            <a:gdLst/>
            <a:ahLst/>
            <a:cxnLst/>
            <a:rect l="l" t="t" r="r" b="b"/>
            <a:pathLst>
              <a:path w="762000" h="38100">
                <a:moveTo>
                  <a:pt x="0" y="0"/>
                </a:moveTo>
                <a:lnTo>
                  <a:pt x="762000" y="0"/>
                </a:lnTo>
                <a:lnTo>
                  <a:pt x="762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Shape 8"/>
          <p:cNvSpPr/>
          <p:nvPr/>
        </p:nvSpPr>
        <p:spPr>
          <a:xfrm>
            <a:off x="381000" y="1666875"/>
            <a:ext cx="5562600" cy="3152775"/>
          </a:xfrm>
          <a:custGeom>
            <a:avLst/>
            <a:gdLst/>
            <a:ahLst/>
            <a:cxnLst/>
            <a:rect l="l" t="t" r="r" b="b"/>
            <a:pathLst>
              <a:path w="5562600" h="3152775">
                <a:moveTo>
                  <a:pt x="0" y="0"/>
                </a:moveTo>
                <a:lnTo>
                  <a:pt x="5562600" y="0"/>
                </a:lnTo>
                <a:lnTo>
                  <a:pt x="5562600" y="3152775"/>
                </a:lnTo>
                <a:lnTo>
                  <a:pt x="0" y="315277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1" name="Shape 9"/>
          <p:cNvSpPr/>
          <p:nvPr/>
        </p:nvSpPr>
        <p:spPr>
          <a:xfrm>
            <a:off x="666750" y="1933575"/>
            <a:ext cx="171450" cy="228600"/>
          </a:xfrm>
          <a:custGeom>
            <a:avLst/>
            <a:gdLst/>
            <a:ahLst/>
            <a:cxnLst/>
            <a:rect l="l" t="t" r="r" b="b"/>
            <a:pathLst>
              <a:path w="171450" h="228600">
                <a:moveTo>
                  <a:pt x="28575" y="0"/>
                </a:moveTo>
                <a:cubicBezTo>
                  <a:pt x="12814" y="0"/>
                  <a:pt x="0" y="12814"/>
                  <a:pt x="0" y="28575"/>
                </a:cubicBezTo>
                <a:lnTo>
                  <a:pt x="0" y="200025"/>
                </a:lnTo>
                <a:cubicBezTo>
                  <a:pt x="0" y="215786"/>
                  <a:pt x="12814" y="228600"/>
                  <a:pt x="28575" y="228600"/>
                </a:cubicBezTo>
                <a:lnTo>
                  <a:pt x="142875" y="228600"/>
                </a:lnTo>
                <a:cubicBezTo>
                  <a:pt x="158636" y="228600"/>
                  <a:pt x="171450" y="215786"/>
                  <a:pt x="171450" y="200025"/>
                </a:cubicBezTo>
                <a:lnTo>
                  <a:pt x="171450" y="28575"/>
                </a:lnTo>
                <a:cubicBezTo>
                  <a:pt x="171450" y="12814"/>
                  <a:pt x="158636" y="0"/>
                  <a:pt x="142875" y="0"/>
                </a:cubicBezTo>
                <a:lnTo>
                  <a:pt x="28575" y="0"/>
                </a:lnTo>
                <a:close/>
                <a:moveTo>
                  <a:pt x="78581" y="157163"/>
                </a:moveTo>
                <a:lnTo>
                  <a:pt x="92869" y="157163"/>
                </a:lnTo>
                <a:cubicBezTo>
                  <a:pt x="100772" y="157163"/>
                  <a:pt x="107156" y="163547"/>
                  <a:pt x="107156" y="171450"/>
                </a:cubicBezTo>
                <a:lnTo>
                  <a:pt x="107156" y="207169"/>
                </a:lnTo>
                <a:lnTo>
                  <a:pt x="64294" y="207169"/>
                </a:lnTo>
                <a:lnTo>
                  <a:pt x="64294" y="171450"/>
                </a:lnTo>
                <a:cubicBezTo>
                  <a:pt x="64294" y="163547"/>
                  <a:pt x="70678" y="157163"/>
                  <a:pt x="78581" y="157163"/>
                </a:cubicBezTo>
                <a:close/>
                <a:moveTo>
                  <a:pt x="42863" y="50006"/>
                </a:moveTo>
                <a:cubicBezTo>
                  <a:pt x="42863" y="46077"/>
                  <a:pt x="46077" y="42863"/>
                  <a:pt x="50006" y="42863"/>
                </a:cubicBezTo>
                <a:lnTo>
                  <a:pt x="64294" y="42863"/>
                </a:lnTo>
                <a:cubicBezTo>
                  <a:pt x="68223" y="42863"/>
                  <a:pt x="71438" y="46077"/>
                  <a:pt x="71438" y="50006"/>
                </a:cubicBezTo>
                <a:lnTo>
                  <a:pt x="71438" y="64294"/>
                </a:lnTo>
                <a:cubicBezTo>
                  <a:pt x="71438" y="68223"/>
                  <a:pt x="68223" y="71438"/>
                  <a:pt x="64294" y="71438"/>
                </a:cubicBezTo>
                <a:lnTo>
                  <a:pt x="50006" y="71438"/>
                </a:lnTo>
                <a:cubicBezTo>
                  <a:pt x="46077" y="71438"/>
                  <a:pt x="42863" y="68223"/>
                  <a:pt x="42863" y="64294"/>
                </a:cubicBezTo>
                <a:lnTo>
                  <a:pt x="42863" y="50006"/>
                </a:lnTo>
                <a:close/>
                <a:moveTo>
                  <a:pt x="107156" y="42863"/>
                </a:moveTo>
                <a:lnTo>
                  <a:pt x="121444" y="42863"/>
                </a:lnTo>
                <a:cubicBezTo>
                  <a:pt x="125373" y="42863"/>
                  <a:pt x="128588" y="46077"/>
                  <a:pt x="128588" y="50006"/>
                </a:cubicBezTo>
                <a:lnTo>
                  <a:pt x="128588" y="64294"/>
                </a:lnTo>
                <a:cubicBezTo>
                  <a:pt x="128588" y="68223"/>
                  <a:pt x="125373" y="71438"/>
                  <a:pt x="121444" y="71438"/>
                </a:cubicBezTo>
                <a:lnTo>
                  <a:pt x="107156" y="71438"/>
                </a:lnTo>
                <a:cubicBezTo>
                  <a:pt x="103227" y="71438"/>
                  <a:pt x="100013" y="68223"/>
                  <a:pt x="100013" y="64294"/>
                </a:cubicBezTo>
                <a:lnTo>
                  <a:pt x="100013" y="50006"/>
                </a:lnTo>
                <a:cubicBezTo>
                  <a:pt x="100013" y="46077"/>
                  <a:pt x="103227" y="42863"/>
                  <a:pt x="107156" y="42863"/>
                </a:cubicBezTo>
                <a:close/>
                <a:moveTo>
                  <a:pt x="42863" y="107156"/>
                </a:moveTo>
                <a:cubicBezTo>
                  <a:pt x="42863" y="103227"/>
                  <a:pt x="46077" y="100013"/>
                  <a:pt x="50006" y="100013"/>
                </a:cubicBezTo>
                <a:lnTo>
                  <a:pt x="64294" y="100013"/>
                </a:lnTo>
                <a:cubicBezTo>
                  <a:pt x="68223" y="100013"/>
                  <a:pt x="71438" y="103227"/>
                  <a:pt x="71438" y="107156"/>
                </a:cubicBezTo>
                <a:lnTo>
                  <a:pt x="71438" y="121444"/>
                </a:lnTo>
                <a:cubicBezTo>
                  <a:pt x="71438" y="125373"/>
                  <a:pt x="68223" y="128588"/>
                  <a:pt x="64294" y="128588"/>
                </a:cubicBezTo>
                <a:lnTo>
                  <a:pt x="50006" y="128588"/>
                </a:lnTo>
                <a:cubicBezTo>
                  <a:pt x="46077" y="128588"/>
                  <a:pt x="42863" y="125373"/>
                  <a:pt x="42863" y="121444"/>
                </a:cubicBezTo>
                <a:lnTo>
                  <a:pt x="42863" y="107156"/>
                </a:lnTo>
                <a:close/>
                <a:moveTo>
                  <a:pt x="107156" y="100013"/>
                </a:moveTo>
                <a:lnTo>
                  <a:pt x="121444" y="100013"/>
                </a:lnTo>
                <a:cubicBezTo>
                  <a:pt x="125373" y="100013"/>
                  <a:pt x="128588" y="103227"/>
                  <a:pt x="128588" y="107156"/>
                </a:cubicBezTo>
                <a:lnTo>
                  <a:pt x="128588" y="121444"/>
                </a:lnTo>
                <a:cubicBezTo>
                  <a:pt x="128588" y="125373"/>
                  <a:pt x="125373" y="128588"/>
                  <a:pt x="121444" y="128588"/>
                </a:cubicBezTo>
                <a:lnTo>
                  <a:pt x="107156" y="128588"/>
                </a:lnTo>
                <a:cubicBezTo>
                  <a:pt x="103227" y="128588"/>
                  <a:pt x="100013" y="125373"/>
                  <a:pt x="100013" y="121444"/>
                </a:cubicBezTo>
                <a:lnTo>
                  <a:pt x="100013" y="107156"/>
                </a:lnTo>
                <a:cubicBezTo>
                  <a:pt x="100013" y="103227"/>
                  <a:pt x="103227" y="100013"/>
                  <a:pt x="107156" y="100013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2" name="Text 10"/>
          <p:cNvSpPr/>
          <p:nvPr/>
        </p:nvSpPr>
        <p:spPr>
          <a:xfrm>
            <a:off x="1009650" y="1895475"/>
            <a:ext cx="12573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Pengertian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09600" y="2352675"/>
            <a:ext cx="51816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perkantoran adalah </a:t>
            </a:r>
            <a:r>
              <a:rPr lang="en-US" sz="1200" b="1" dirty="0">
                <a:solidFill>
                  <a:srgbClr val="C75B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susunan kerja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yang mengatur </a:t>
            </a:r>
            <a:r>
              <a:rPr lang="en-US" sz="12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orang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2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tugas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2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wewenang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2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tanggung jawab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dan </a:t>
            </a:r>
            <a:r>
              <a:rPr lang="en-US" sz="12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hubungan kerja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dalam lingkungan kantor agar tujuan organisasi tercapai secara </a:t>
            </a:r>
            <a:r>
              <a:rPr lang="en-US" sz="12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efektif dan efisien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81000" y="4972050"/>
            <a:ext cx="5562600" cy="1504950"/>
          </a:xfrm>
          <a:custGeom>
            <a:avLst/>
            <a:gdLst/>
            <a:ahLst/>
            <a:cxnLst/>
            <a:rect l="l" t="t" r="r" b="b"/>
            <a:pathLst>
              <a:path w="5562600" h="1504950">
                <a:moveTo>
                  <a:pt x="0" y="0"/>
                </a:moveTo>
                <a:lnTo>
                  <a:pt x="5562600" y="0"/>
                </a:lnTo>
                <a:lnTo>
                  <a:pt x="5562600" y="1504950"/>
                </a:lnTo>
                <a:lnTo>
                  <a:pt x="0" y="150495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5" name="Shape 13"/>
          <p:cNvSpPr/>
          <p:nvPr/>
        </p:nvSpPr>
        <p:spPr>
          <a:xfrm>
            <a:off x="619125" y="5200650"/>
            <a:ext cx="142875" cy="190500"/>
          </a:xfrm>
          <a:custGeom>
            <a:avLst/>
            <a:gdLst/>
            <a:ahLst/>
            <a:cxnLst/>
            <a:rect l="l" t="t" r="r" b="b"/>
            <a:pathLst>
              <a:path w="142875" h="190500">
                <a:moveTo>
                  <a:pt x="108979" y="142875"/>
                </a:moveTo>
                <a:cubicBezTo>
                  <a:pt x="111696" y="134578"/>
                  <a:pt x="117128" y="127062"/>
                  <a:pt x="123267" y="120588"/>
                </a:cubicBezTo>
                <a:cubicBezTo>
                  <a:pt x="135434" y="107789"/>
                  <a:pt x="142875" y="90488"/>
                  <a:pt x="142875" y="71438"/>
                </a:cubicBezTo>
                <a:cubicBezTo>
                  <a:pt x="142875" y="31998"/>
                  <a:pt x="110877" y="0"/>
                  <a:pt x="71437" y="0"/>
                </a:cubicBezTo>
                <a:cubicBezTo>
                  <a:pt x="31998" y="0"/>
                  <a:pt x="0" y="31998"/>
                  <a:pt x="0" y="71438"/>
                </a:cubicBezTo>
                <a:cubicBezTo>
                  <a:pt x="0" y="90488"/>
                  <a:pt x="7441" y="107789"/>
                  <a:pt x="19608" y="120588"/>
                </a:cubicBezTo>
                <a:cubicBezTo>
                  <a:pt x="25747" y="127062"/>
                  <a:pt x="31217" y="134578"/>
                  <a:pt x="33896" y="142875"/>
                </a:cubicBezTo>
                <a:lnTo>
                  <a:pt x="108942" y="142875"/>
                </a:lnTo>
                <a:close/>
                <a:moveTo>
                  <a:pt x="107156" y="160734"/>
                </a:moveTo>
                <a:lnTo>
                  <a:pt x="35719" y="160734"/>
                </a:lnTo>
                <a:lnTo>
                  <a:pt x="35719" y="166688"/>
                </a:lnTo>
                <a:cubicBezTo>
                  <a:pt x="35719" y="183133"/>
                  <a:pt x="49039" y="196453"/>
                  <a:pt x="65484" y="196453"/>
                </a:cubicBezTo>
                <a:lnTo>
                  <a:pt x="77391" y="196453"/>
                </a:lnTo>
                <a:cubicBezTo>
                  <a:pt x="93836" y="196453"/>
                  <a:pt x="107156" y="183133"/>
                  <a:pt x="107156" y="166688"/>
                </a:cubicBezTo>
                <a:lnTo>
                  <a:pt x="107156" y="160734"/>
                </a:lnTo>
                <a:close/>
                <a:moveTo>
                  <a:pt x="68461" y="41672"/>
                </a:moveTo>
                <a:cubicBezTo>
                  <a:pt x="53653" y="41672"/>
                  <a:pt x="41672" y="53653"/>
                  <a:pt x="41672" y="68461"/>
                </a:cubicBezTo>
                <a:cubicBezTo>
                  <a:pt x="41672" y="73409"/>
                  <a:pt x="37691" y="77391"/>
                  <a:pt x="32742" y="77391"/>
                </a:cubicBezTo>
                <a:cubicBezTo>
                  <a:pt x="27794" y="77391"/>
                  <a:pt x="23812" y="73409"/>
                  <a:pt x="23812" y="68461"/>
                </a:cubicBezTo>
                <a:cubicBezTo>
                  <a:pt x="23812" y="43793"/>
                  <a:pt x="43793" y="23812"/>
                  <a:pt x="68461" y="23812"/>
                </a:cubicBezTo>
                <a:cubicBezTo>
                  <a:pt x="73409" y="23812"/>
                  <a:pt x="77391" y="27794"/>
                  <a:pt x="77391" y="32742"/>
                </a:cubicBezTo>
                <a:cubicBezTo>
                  <a:pt x="77391" y="37691"/>
                  <a:pt x="73409" y="41672"/>
                  <a:pt x="68461" y="41672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6" name="Text 14"/>
          <p:cNvSpPr/>
          <p:nvPr/>
        </p:nvSpPr>
        <p:spPr>
          <a:xfrm>
            <a:off x="923925" y="5162550"/>
            <a:ext cx="15430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Inti Pembahasan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71500" y="5543550"/>
            <a:ext cx="52578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perkantoran yang baik akan membantu kantor bekerja lebih </a:t>
            </a:r>
            <a:r>
              <a:rPr lang="en-US" sz="12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sistematis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. Tanpa organisasi yang jelas, pekerjaan mudah kacau, terjadi </a:t>
            </a:r>
            <a:r>
              <a:rPr lang="en-US" sz="1200" dirty="0">
                <a:solidFill>
                  <a:srgbClr val="F5F1EB"/>
                </a:solidFill>
                <a:highlight>
                  <a:srgbClr val="1E3A5F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duplikasi tugas </a:t>
            </a:r>
            <a:r>
              <a:rPr lang="en-US" sz="12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dan proses administrasi menjadi lambat.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267291" y="1666875"/>
            <a:ext cx="5543391" cy="1828800"/>
          </a:xfrm>
          <a:custGeom>
            <a:avLst/>
            <a:gdLst/>
            <a:ahLst/>
            <a:cxnLst/>
            <a:rect l="l" t="t" r="r" b="b"/>
            <a:pathLst>
              <a:path w="5543391" h="1828800">
                <a:moveTo>
                  <a:pt x="0" y="0"/>
                </a:moveTo>
                <a:lnTo>
                  <a:pt x="5543391" y="0"/>
                </a:lnTo>
                <a:lnTo>
                  <a:pt x="5543391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6267291" y="1666875"/>
            <a:ext cx="37783" cy="1828800"/>
          </a:xfrm>
          <a:custGeom>
            <a:avLst/>
            <a:gdLst/>
            <a:ahLst/>
            <a:cxnLst/>
            <a:rect l="l" t="t" r="r" b="b"/>
            <a:pathLst>
              <a:path w="37783" h="1828800">
                <a:moveTo>
                  <a:pt x="0" y="0"/>
                </a:moveTo>
                <a:lnTo>
                  <a:pt x="37783" y="0"/>
                </a:lnTo>
                <a:lnTo>
                  <a:pt x="37783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0" name="Shape 18"/>
          <p:cNvSpPr/>
          <p:nvPr/>
        </p:nvSpPr>
        <p:spPr>
          <a:xfrm>
            <a:off x="6500495" y="189547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66688" y="95250"/>
                </a:moveTo>
                <a:cubicBezTo>
                  <a:pt x="166688" y="55823"/>
                  <a:pt x="134677" y="23812"/>
                  <a:pt x="95250" y="23812"/>
                </a:cubicBezTo>
                <a:cubicBezTo>
                  <a:pt x="55823" y="23812"/>
                  <a:pt x="23813" y="55823"/>
                  <a:pt x="23812" y="95250"/>
                </a:cubicBezTo>
                <a:cubicBezTo>
                  <a:pt x="23812" y="134677"/>
                  <a:pt x="55823" y="166688"/>
                  <a:pt x="95250" y="166688"/>
                </a:cubicBezTo>
                <a:cubicBezTo>
                  <a:pt x="134677" y="166688"/>
                  <a:pt x="166688" y="134677"/>
                  <a:pt x="166688" y="95250"/>
                </a:cubicBezTo>
                <a:close/>
                <a:moveTo>
                  <a:pt x="0" y="95250"/>
                </a:moveTo>
                <a:cubicBezTo>
                  <a:pt x="0" y="42680"/>
                  <a:pt x="42680" y="0"/>
                  <a:pt x="95250" y="0"/>
                </a:cubicBezTo>
                <a:cubicBezTo>
                  <a:pt x="147820" y="0"/>
                  <a:pt x="190500" y="42680"/>
                  <a:pt x="190500" y="95250"/>
                </a:cubicBezTo>
                <a:cubicBezTo>
                  <a:pt x="190500" y="147820"/>
                  <a:pt x="147820" y="190500"/>
                  <a:pt x="95250" y="190500"/>
                </a:cubicBezTo>
                <a:cubicBezTo>
                  <a:pt x="42680" y="190500"/>
                  <a:pt x="0" y="147820"/>
                  <a:pt x="0" y="95250"/>
                </a:cubicBezTo>
                <a:close/>
                <a:moveTo>
                  <a:pt x="95250" y="125016"/>
                </a:moveTo>
                <a:cubicBezTo>
                  <a:pt x="111678" y="125016"/>
                  <a:pt x="125016" y="111678"/>
                  <a:pt x="125016" y="95250"/>
                </a:cubicBezTo>
                <a:cubicBezTo>
                  <a:pt x="125016" y="78822"/>
                  <a:pt x="111678" y="65484"/>
                  <a:pt x="95250" y="65484"/>
                </a:cubicBezTo>
                <a:cubicBezTo>
                  <a:pt x="78822" y="65484"/>
                  <a:pt x="65484" y="78822"/>
                  <a:pt x="65484" y="95250"/>
                </a:cubicBezTo>
                <a:cubicBezTo>
                  <a:pt x="65484" y="111678"/>
                  <a:pt x="78822" y="125016"/>
                  <a:pt x="95250" y="125016"/>
                </a:cubicBezTo>
                <a:close/>
                <a:moveTo>
                  <a:pt x="95250" y="41672"/>
                </a:moveTo>
                <a:cubicBezTo>
                  <a:pt x="124821" y="41672"/>
                  <a:pt x="148828" y="65679"/>
                  <a:pt x="148828" y="95250"/>
                </a:cubicBezTo>
                <a:cubicBezTo>
                  <a:pt x="148828" y="124821"/>
                  <a:pt x="124821" y="148828"/>
                  <a:pt x="95250" y="148828"/>
                </a:cubicBezTo>
                <a:cubicBezTo>
                  <a:pt x="65679" y="148828"/>
                  <a:pt x="41672" y="124821"/>
                  <a:pt x="41672" y="95250"/>
                </a:cubicBezTo>
                <a:cubicBezTo>
                  <a:pt x="41672" y="65679"/>
                  <a:pt x="65679" y="41672"/>
                  <a:pt x="95250" y="41672"/>
                </a:cubicBezTo>
                <a:close/>
                <a:moveTo>
                  <a:pt x="83344" y="95250"/>
                </a:moveTo>
                <a:cubicBezTo>
                  <a:pt x="83344" y="88679"/>
                  <a:pt x="88679" y="83344"/>
                  <a:pt x="95250" y="83344"/>
                </a:cubicBezTo>
                <a:cubicBezTo>
                  <a:pt x="101821" y="83344"/>
                  <a:pt x="107156" y="88679"/>
                  <a:pt x="107156" y="95250"/>
                </a:cubicBezTo>
                <a:cubicBezTo>
                  <a:pt x="107156" y="101821"/>
                  <a:pt x="101821" y="107156"/>
                  <a:pt x="95250" y="107156"/>
                </a:cubicBezTo>
                <a:cubicBezTo>
                  <a:pt x="88679" y="107156"/>
                  <a:pt x="83344" y="101821"/>
                  <a:pt x="83344" y="95250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1" name="Text 19"/>
          <p:cNvSpPr/>
          <p:nvPr/>
        </p:nvSpPr>
        <p:spPr>
          <a:xfrm>
            <a:off x="6829108" y="1857375"/>
            <a:ext cx="685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Tujuan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476683" y="23145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228600" y="0"/>
                </a:lnTo>
                <a:lnTo>
                  <a:pt x="2286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3" name="Text 21"/>
          <p:cNvSpPr/>
          <p:nvPr/>
        </p:nvSpPr>
        <p:spPr>
          <a:xfrm>
            <a:off x="6448108" y="2314575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781483" y="2276475"/>
            <a:ext cx="18764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Pembagian kerja yang jelas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9105741" y="23145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228600" y="0"/>
                </a:lnTo>
                <a:lnTo>
                  <a:pt x="2286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6" name="Text 24"/>
          <p:cNvSpPr/>
          <p:nvPr/>
        </p:nvSpPr>
        <p:spPr>
          <a:xfrm>
            <a:off x="9077166" y="2314575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410541" y="2276475"/>
            <a:ext cx="18478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Memperlancar komunikasi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476683" y="26955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228600" y="0"/>
                </a:lnTo>
                <a:lnTo>
                  <a:pt x="2286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6448108" y="2695575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6781483" y="2657475"/>
            <a:ext cx="19621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Menghindari tumpang tindih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9105741" y="26955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228600" y="0"/>
                </a:lnTo>
                <a:lnTo>
                  <a:pt x="2286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2" name="Text 30"/>
          <p:cNvSpPr/>
          <p:nvPr/>
        </p:nvSpPr>
        <p:spPr>
          <a:xfrm>
            <a:off x="9077166" y="2695575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410541" y="2657475"/>
            <a:ext cx="19907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Mempermudah pengawasan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476683" y="3076575"/>
            <a:ext cx="228600" cy="228600"/>
          </a:xfrm>
          <a:custGeom>
            <a:avLst/>
            <a:gdLst/>
            <a:ahLst/>
            <a:cxnLst/>
            <a:rect l="l" t="t" r="r" b="b"/>
            <a:pathLst>
              <a:path w="228600" h="228600">
                <a:moveTo>
                  <a:pt x="0" y="0"/>
                </a:moveTo>
                <a:lnTo>
                  <a:pt x="228600" y="0"/>
                </a:lnTo>
                <a:lnTo>
                  <a:pt x="2286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5" name="Text 33"/>
          <p:cNvSpPr/>
          <p:nvPr/>
        </p:nvSpPr>
        <p:spPr>
          <a:xfrm>
            <a:off x="6448108" y="3076575"/>
            <a:ext cx="285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9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6781483" y="3044826"/>
            <a:ext cx="2076450" cy="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Meningkatkan efisiensi kerja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267291" y="3648075"/>
            <a:ext cx="5543391" cy="2828925"/>
          </a:xfrm>
          <a:custGeom>
            <a:avLst/>
            <a:gdLst/>
            <a:ahLst/>
            <a:cxnLst/>
            <a:rect l="l" t="t" r="r" b="b"/>
            <a:pathLst>
              <a:path w="5543391" h="2828925">
                <a:moveTo>
                  <a:pt x="0" y="0"/>
                </a:moveTo>
                <a:lnTo>
                  <a:pt x="5543391" y="0"/>
                </a:lnTo>
                <a:lnTo>
                  <a:pt x="5543391" y="2828925"/>
                </a:lnTo>
                <a:lnTo>
                  <a:pt x="0" y="282892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8" name="Shape 36"/>
          <p:cNvSpPr/>
          <p:nvPr/>
        </p:nvSpPr>
        <p:spPr>
          <a:xfrm>
            <a:off x="6267291" y="3648075"/>
            <a:ext cx="37783" cy="2828925"/>
          </a:xfrm>
          <a:custGeom>
            <a:avLst/>
            <a:gdLst/>
            <a:ahLst/>
            <a:cxnLst/>
            <a:rect l="l" t="t" r="r" b="b"/>
            <a:pathLst>
              <a:path w="37783" h="2828925">
                <a:moveTo>
                  <a:pt x="0" y="0"/>
                </a:moveTo>
                <a:lnTo>
                  <a:pt x="37783" y="0"/>
                </a:lnTo>
                <a:lnTo>
                  <a:pt x="37783" y="2828925"/>
                </a:lnTo>
                <a:lnTo>
                  <a:pt x="0" y="282892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9" name="Shape 37"/>
          <p:cNvSpPr/>
          <p:nvPr/>
        </p:nvSpPr>
        <p:spPr>
          <a:xfrm>
            <a:off x="6476683" y="3876675"/>
            <a:ext cx="238125" cy="190500"/>
          </a:xfrm>
          <a:custGeom>
            <a:avLst/>
            <a:gdLst/>
            <a:ahLst/>
            <a:cxnLst/>
            <a:rect l="l" t="t" r="r" b="b"/>
            <a:pathLst>
              <a:path w="238125" h="190500">
                <a:moveTo>
                  <a:pt x="154744" y="78321"/>
                </a:moveTo>
                <a:cubicBezTo>
                  <a:pt x="159283" y="77093"/>
                  <a:pt x="164046" y="79251"/>
                  <a:pt x="166092" y="83455"/>
                </a:cubicBezTo>
                <a:lnTo>
                  <a:pt x="173013" y="97445"/>
                </a:lnTo>
                <a:cubicBezTo>
                  <a:pt x="176845" y="97966"/>
                  <a:pt x="180603" y="99008"/>
                  <a:pt x="184138" y="100459"/>
                </a:cubicBezTo>
                <a:lnTo>
                  <a:pt x="197160" y="91790"/>
                </a:lnTo>
                <a:cubicBezTo>
                  <a:pt x="201067" y="89185"/>
                  <a:pt x="206239" y="89706"/>
                  <a:pt x="209550" y="93018"/>
                </a:cubicBezTo>
                <a:lnTo>
                  <a:pt x="216694" y="100161"/>
                </a:lnTo>
                <a:cubicBezTo>
                  <a:pt x="220005" y="103473"/>
                  <a:pt x="220526" y="108682"/>
                  <a:pt x="217922" y="112551"/>
                </a:cubicBezTo>
                <a:lnTo>
                  <a:pt x="209252" y="125537"/>
                </a:lnTo>
                <a:cubicBezTo>
                  <a:pt x="209959" y="127285"/>
                  <a:pt x="210592" y="129108"/>
                  <a:pt x="211113" y="131006"/>
                </a:cubicBezTo>
                <a:cubicBezTo>
                  <a:pt x="211634" y="132904"/>
                  <a:pt x="211968" y="134764"/>
                  <a:pt x="212229" y="136661"/>
                </a:cubicBezTo>
                <a:lnTo>
                  <a:pt x="226256" y="143582"/>
                </a:lnTo>
                <a:cubicBezTo>
                  <a:pt x="230460" y="145666"/>
                  <a:pt x="232618" y="150428"/>
                  <a:pt x="231391" y="154930"/>
                </a:cubicBezTo>
                <a:lnTo>
                  <a:pt x="228786" y="164678"/>
                </a:lnTo>
                <a:cubicBezTo>
                  <a:pt x="227558" y="169180"/>
                  <a:pt x="223354" y="172231"/>
                  <a:pt x="218666" y="171934"/>
                </a:cubicBezTo>
                <a:lnTo>
                  <a:pt x="203039" y="170929"/>
                </a:lnTo>
                <a:cubicBezTo>
                  <a:pt x="200695" y="173943"/>
                  <a:pt x="197979" y="176733"/>
                  <a:pt x="194890" y="179115"/>
                </a:cubicBezTo>
                <a:lnTo>
                  <a:pt x="195895" y="194704"/>
                </a:lnTo>
                <a:cubicBezTo>
                  <a:pt x="196193" y="199392"/>
                  <a:pt x="193142" y="203634"/>
                  <a:pt x="188640" y="204825"/>
                </a:cubicBezTo>
                <a:lnTo>
                  <a:pt x="178891" y="207429"/>
                </a:lnTo>
                <a:cubicBezTo>
                  <a:pt x="174352" y="208657"/>
                  <a:pt x="169627" y="206499"/>
                  <a:pt x="167543" y="202295"/>
                </a:cubicBezTo>
                <a:lnTo>
                  <a:pt x="160623" y="188305"/>
                </a:lnTo>
                <a:cubicBezTo>
                  <a:pt x="156790" y="187784"/>
                  <a:pt x="153033" y="186742"/>
                  <a:pt x="149498" y="185291"/>
                </a:cubicBezTo>
                <a:lnTo>
                  <a:pt x="136475" y="193960"/>
                </a:lnTo>
                <a:cubicBezTo>
                  <a:pt x="132569" y="196565"/>
                  <a:pt x="127397" y="196044"/>
                  <a:pt x="124085" y="192732"/>
                </a:cubicBezTo>
                <a:lnTo>
                  <a:pt x="116942" y="185589"/>
                </a:lnTo>
                <a:cubicBezTo>
                  <a:pt x="113630" y="182277"/>
                  <a:pt x="113109" y="177105"/>
                  <a:pt x="115714" y="173199"/>
                </a:cubicBezTo>
                <a:lnTo>
                  <a:pt x="124383" y="160176"/>
                </a:lnTo>
                <a:cubicBezTo>
                  <a:pt x="123676" y="158428"/>
                  <a:pt x="123044" y="156604"/>
                  <a:pt x="122523" y="154707"/>
                </a:cubicBezTo>
                <a:cubicBezTo>
                  <a:pt x="122002" y="152809"/>
                  <a:pt x="121667" y="150912"/>
                  <a:pt x="121407" y="149051"/>
                </a:cubicBezTo>
                <a:lnTo>
                  <a:pt x="107379" y="142131"/>
                </a:lnTo>
                <a:cubicBezTo>
                  <a:pt x="103175" y="140047"/>
                  <a:pt x="101054" y="135285"/>
                  <a:pt x="102245" y="130783"/>
                </a:cubicBezTo>
                <a:lnTo>
                  <a:pt x="104849" y="121034"/>
                </a:lnTo>
                <a:cubicBezTo>
                  <a:pt x="106077" y="116532"/>
                  <a:pt x="110282" y="113481"/>
                  <a:pt x="114970" y="113779"/>
                </a:cubicBezTo>
                <a:lnTo>
                  <a:pt x="130559" y="114784"/>
                </a:lnTo>
                <a:cubicBezTo>
                  <a:pt x="132904" y="111770"/>
                  <a:pt x="135620" y="108979"/>
                  <a:pt x="138708" y="106598"/>
                </a:cubicBezTo>
                <a:lnTo>
                  <a:pt x="137703" y="91046"/>
                </a:lnTo>
                <a:cubicBezTo>
                  <a:pt x="137406" y="86358"/>
                  <a:pt x="140457" y="82116"/>
                  <a:pt x="144959" y="80925"/>
                </a:cubicBezTo>
                <a:lnTo>
                  <a:pt x="154707" y="78321"/>
                </a:lnTo>
                <a:close/>
                <a:moveTo>
                  <a:pt x="166836" y="126504"/>
                </a:moveTo>
                <a:cubicBezTo>
                  <a:pt x="157801" y="126514"/>
                  <a:pt x="150474" y="133858"/>
                  <a:pt x="150484" y="142894"/>
                </a:cubicBezTo>
                <a:cubicBezTo>
                  <a:pt x="150494" y="151929"/>
                  <a:pt x="157838" y="159256"/>
                  <a:pt x="166874" y="159246"/>
                </a:cubicBezTo>
                <a:cubicBezTo>
                  <a:pt x="175909" y="159236"/>
                  <a:pt x="183236" y="151892"/>
                  <a:pt x="183226" y="142856"/>
                </a:cubicBezTo>
                <a:cubicBezTo>
                  <a:pt x="183216" y="133821"/>
                  <a:pt x="175872" y="126494"/>
                  <a:pt x="166836" y="126504"/>
                </a:cubicBezTo>
                <a:close/>
                <a:moveTo>
                  <a:pt x="83679" y="-16929"/>
                </a:moveTo>
                <a:lnTo>
                  <a:pt x="93427" y="-14325"/>
                </a:lnTo>
                <a:cubicBezTo>
                  <a:pt x="97929" y="-13097"/>
                  <a:pt x="100980" y="-8855"/>
                  <a:pt x="100682" y="-4204"/>
                </a:cubicBezTo>
                <a:lnTo>
                  <a:pt x="99678" y="11348"/>
                </a:lnTo>
                <a:cubicBezTo>
                  <a:pt x="102766" y="13729"/>
                  <a:pt x="105482" y="16483"/>
                  <a:pt x="107826" y="19534"/>
                </a:cubicBezTo>
                <a:lnTo>
                  <a:pt x="123453" y="18529"/>
                </a:lnTo>
                <a:cubicBezTo>
                  <a:pt x="128104" y="18231"/>
                  <a:pt x="132345" y="21282"/>
                  <a:pt x="133573" y="25784"/>
                </a:cubicBezTo>
                <a:lnTo>
                  <a:pt x="136178" y="35533"/>
                </a:lnTo>
                <a:cubicBezTo>
                  <a:pt x="137368" y="40035"/>
                  <a:pt x="135248" y="44797"/>
                  <a:pt x="131043" y="46881"/>
                </a:cubicBezTo>
                <a:lnTo>
                  <a:pt x="117016" y="53801"/>
                </a:lnTo>
                <a:cubicBezTo>
                  <a:pt x="116756" y="55699"/>
                  <a:pt x="116384" y="57596"/>
                  <a:pt x="115900" y="59457"/>
                </a:cubicBezTo>
                <a:cubicBezTo>
                  <a:pt x="115416" y="61317"/>
                  <a:pt x="114746" y="63178"/>
                  <a:pt x="114040" y="64926"/>
                </a:cubicBezTo>
                <a:lnTo>
                  <a:pt x="122709" y="77949"/>
                </a:lnTo>
                <a:cubicBezTo>
                  <a:pt x="125313" y="81855"/>
                  <a:pt x="124792" y="87027"/>
                  <a:pt x="121481" y="90339"/>
                </a:cubicBezTo>
                <a:lnTo>
                  <a:pt x="114337" y="97482"/>
                </a:lnTo>
                <a:cubicBezTo>
                  <a:pt x="111026" y="100794"/>
                  <a:pt x="105854" y="101315"/>
                  <a:pt x="101947" y="98710"/>
                </a:cubicBezTo>
                <a:lnTo>
                  <a:pt x="88925" y="90041"/>
                </a:lnTo>
                <a:cubicBezTo>
                  <a:pt x="85390" y="91492"/>
                  <a:pt x="81632" y="92534"/>
                  <a:pt x="77800" y="93055"/>
                </a:cubicBezTo>
                <a:lnTo>
                  <a:pt x="70879" y="107045"/>
                </a:lnTo>
                <a:cubicBezTo>
                  <a:pt x="68796" y="111249"/>
                  <a:pt x="64033" y="113370"/>
                  <a:pt x="59531" y="112179"/>
                </a:cubicBezTo>
                <a:lnTo>
                  <a:pt x="49783" y="109575"/>
                </a:lnTo>
                <a:cubicBezTo>
                  <a:pt x="45244" y="108347"/>
                  <a:pt x="42230" y="104105"/>
                  <a:pt x="42528" y="99454"/>
                </a:cubicBezTo>
                <a:lnTo>
                  <a:pt x="43532" y="83865"/>
                </a:lnTo>
                <a:cubicBezTo>
                  <a:pt x="40444" y="81483"/>
                  <a:pt x="37728" y="78730"/>
                  <a:pt x="35384" y="75679"/>
                </a:cubicBezTo>
                <a:lnTo>
                  <a:pt x="19757" y="76684"/>
                </a:lnTo>
                <a:cubicBezTo>
                  <a:pt x="15106" y="76981"/>
                  <a:pt x="10864" y="73930"/>
                  <a:pt x="9637" y="69428"/>
                </a:cubicBezTo>
                <a:lnTo>
                  <a:pt x="7032" y="59680"/>
                </a:lnTo>
                <a:cubicBezTo>
                  <a:pt x="5842" y="55178"/>
                  <a:pt x="7962" y="50416"/>
                  <a:pt x="12167" y="48332"/>
                </a:cubicBezTo>
                <a:lnTo>
                  <a:pt x="26194" y="41411"/>
                </a:lnTo>
                <a:cubicBezTo>
                  <a:pt x="26454" y="39514"/>
                  <a:pt x="26826" y="37654"/>
                  <a:pt x="27310" y="35756"/>
                </a:cubicBezTo>
                <a:cubicBezTo>
                  <a:pt x="27831" y="33858"/>
                  <a:pt x="28426" y="32035"/>
                  <a:pt x="29170" y="30287"/>
                </a:cubicBezTo>
                <a:lnTo>
                  <a:pt x="20501" y="17301"/>
                </a:lnTo>
                <a:cubicBezTo>
                  <a:pt x="17897" y="13395"/>
                  <a:pt x="18417" y="8223"/>
                  <a:pt x="21729" y="4911"/>
                </a:cubicBezTo>
                <a:lnTo>
                  <a:pt x="28873" y="-2232"/>
                </a:lnTo>
                <a:cubicBezTo>
                  <a:pt x="32184" y="-5544"/>
                  <a:pt x="37356" y="-6065"/>
                  <a:pt x="41263" y="-3460"/>
                </a:cubicBezTo>
                <a:lnTo>
                  <a:pt x="54285" y="5209"/>
                </a:lnTo>
                <a:cubicBezTo>
                  <a:pt x="57820" y="3758"/>
                  <a:pt x="61578" y="2716"/>
                  <a:pt x="65410" y="2195"/>
                </a:cubicBezTo>
                <a:lnTo>
                  <a:pt x="72330" y="-11795"/>
                </a:lnTo>
                <a:cubicBezTo>
                  <a:pt x="74414" y="-15999"/>
                  <a:pt x="79139" y="-18120"/>
                  <a:pt x="83679" y="-16929"/>
                </a:cubicBezTo>
                <a:close/>
                <a:moveTo>
                  <a:pt x="71586" y="31254"/>
                </a:moveTo>
                <a:cubicBezTo>
                  <a:pt x="62551" y="31254"/>
                  <a:pt x="55215" y="38590"/>
                  <a:pt x="55215" y="47625"/>
                </a:cubicBezTo>
                <a:cubicBezTo>
                  <a:pt x="55215" y="56660"/>
                  <a:pt x="62551" y="63996"/>
                  <a:pt x="71586" y="63996"/>
                </a:cubicBezTo>
                <a:cubicBezTo>
                  <a:pt x="80622" y="63996"/>
                  <a:pt x="87957" y="56660"/>
                  <a:pt x="87957" y="47625"/>
                </a:cubicBezTo>
                <a:cubicBezTo>
                  <a:pt x="87957" y="38590"/>
                  <a:pt x="80622" y="31254"/>
                  <a:pt x="71586" y="31254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0" name="Text 38"/>
          <p:cNvSpPr/>
          <p:nvPr/>
        </p:nvSpPr>
        <p:spPr>
          <a:xfrm>
            <a:off x="6829108" y="3838575"/>
            <a:ext cx="685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Fungsi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6476683" y="42576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0"/>
                </a:moveTo>
                <a:lnTo>
                  <a:pt x="304800" y="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2" name="Shape 40"/>
          <p:cNvSpPr/>
          <p:nvPr/>
        </p:nvSpPr>
        <p:spPr>
          <a:xfrm>
            <a:off x="6564789" y="434340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34848" y="9454"/>
                </a:moveTo>
                <a:cubicBezTo>
                  <a:pt x="37687" y="11434"/>
                  <a:pt x="38364" y="15340"/>
                  <a:pt x="36385" y="18153"/>
                </a:cubicBezTo>
                <a:lnTo>
                  <a:pt x="21800" y="38989"/>
                </a:lnTo>
                <a:cubicBezTo>
                  <a:pt x="20732" y="40500"/>
                  <a:pt x="19065" y="41464"/>
                  <a:pt x="17216" y="41620"/>
                </a:cubicBezTo>
                <a:cubicBezTo>
                  <a:pt x="15367" y="41776"/>
                  <a:pt x="13543" y="41151"/>
                  <a:pt x="12241" y="39849"/>
                </a:cubicBezTo>
                <a:lnTo>
                  <a:pt x="1823" y="29431"/>
                </a:lnTo>
                <a:cubicBezTo>
                  <a:pt x="-599" y="26983"/>
                  <a:pt x="-599" y="23024"/>
                  <a:pt x="1823" y="20575"/>
                </a:cubicBezTo>
                <a:cubicBezTo>
                  <a:pt x="4245" y="18127"/>
                  <a:pt x="8230" y="18153"/>
                  <a:pt x="10678" y="20575"/>
                </a:cubicBezTo>
                <a:lnTo>
                  <a:pt x="15835" y="25732"/>
                </a:lnTo>
                <a:lnTo>
                  <a:pt x="26149" y="10991"/>
                </a:lnTo>
                <a:cubicBezTo>
                  <a:pt x="28129" y="8152"/>
                  <a:pt x="32035" y="7475"/>
                  <a:pt x="34848" y="9454"/>
                </a:cubicBezTo>
                <a:close/>
                <a:moveTo>
                  <a:pt x="34848" y="51126"/>
                </a:moveTo>
                <a:cubicBezTo>
                  <a:pt x="37687" y="53106"/>
                  <a:pt x="38364" y="57012"/>
                  <a:pt x="36385" y="59825"/>
                </a:cubicBezTo>
                <a:lnTo>
                  <a:pt x="21800" y="80661"/>
                </a:lnTo>
                <a:cubicBezTo>
                  <a:pt x="20732" y="82172"/>
                  <a:pt x="19065" y="83135"/>
                  <a:pt x="17216" y="83292"/>
                </a:cubicBezTo>
                <a:cubicBezTo>
                  <a:pt x="15367" y="83448"/>
                  <a:pt x="13543" y="82823"/>
                  <a:pt x="12241" y="81521"/>
                </a:cubicBezTo>
                <a:lnTo>
                  <a:pt x="1823" y="71103"/>
                </a:lnTo>
                <a:cubicBezTo>
                  <a:pt x="-625" y="68654"/>
                  <a:pt x="-625" y="64696"/>
                  <a:pt x="1823" y="62273"/>
                </a:cubicBezTo>
                <a:cubicBezTo>
                  <a:pt x="4271" y="59851"/>
                  <a:pt x="8230" y="59825"/>
                  <a:pt x="10652" y="62273"/>
                </a:cubicBezTo>
                <a:lnTo>
                  <a:pt x="15809" y="67430"/>
                </a:lnTo>
                <a:lnTo>
                  <a:pt x="26123" y="52689"/>
                </a:lnTo>
                <a:cubicBezTo>
                  <a:pt x="28102" y="49850"/>
                  <a:pt x="32009" y="49173"/>
                  <a:pt x="34822" y="51152"/>
                </a:cubicBezTo>
                <a:close/>
                <a:moveTo>
                  <a:pt x="58341" y="25003"/>
                </a:moveTo>
                <a:cubicBezTo>
                  <a:pt x="58341" y="20393"/>
                  <a:pt x="62065" y="16669"/>
                  <a:pt x="66675" y="16669"/>
                </a:cubicBezTo>
                <a:lnTo>
                  <a:pt x="125016" y="16669"/>
                </a:lnTo>
                <a:cubicBezTo>
                  <a:pt x="129626" y="16669"/>
                  <a:pt x="133350" y="20393"/>
                  <a:pt x="133350" y="25003"/>
                </a:cubicBezTo>
                <a:cubicBezTo>
                  <a:pt x="133350" y="29613"/>
                  <a:pt x="129626" y="33337"/>
                  <a:pt x="125016" y="33337"/>
                </a:cubicBezTo>
                <a:lnTo>
                  <a:pt x="66675" y="33337"/>
                </a:lnTo>
                <a:cubicBezTo>
                  <a:pt x="62065" y="33337"/>
                  <a:pt x="58341" y="29613"/>
                  <a:pt x="58341" y="25003"/>
                </a:cubicBezTo>
                <a:close/>
                <a:moveTo>
                  <a:pt x="58341" y="66675"/>
                </a:moveTo>
                <a:cubicBezTo>
                  <a:pt x="58341" y="62065"/>
                  <a:pt x="62065" y="58341"/>
                  <a:pt x="66675" y="58341"/>
                </a:cubicBezTo>
                <a:lnTo>
                  <a:pt x="125016" y="58341"/>
                </a:lnTo>
                <a:cubicBezTo>
                  <a:pt x="129626" y="58341"/>
                  <a:pt x="133350" y="62065"/>
                  <a:pt x="133350" y="66675"/>
                </a:cubicBezTo>
                <a:cubicBezTo>
                  <a:pt x="133350" y="71285"/>
                  <a:pt x="129626" y="75009"/>
                  <a:pt x="125016" y="75009"/>
                </a:cubicBezTo>
                <a:lnTo>
                  <a:pt x="66675" y="75009"/>
                </a:lnTo>
                <a:cubicBezTo>
                  <a:pt x="62065" y="75009"/>
                  <a:pt x="58341" y="71285"/>
                  <a:pt x="58341" y="66675"/>
                </a:cubicBezTo>
                <a:close/>
                <a:moveTo>
                  <a:pt x="41672" y="108347"/>
                </a:moveTo>
                <a:cubicBezTo>
                  <a:pt x="41672" y="103737"/>
                  <a:pt x="45396" y="100013"/>
                  <a:pt x="50006" y="100013"/>
                </a:cubicBezTo>
                <a:lnTo>
                  <a:pt x="125016" y="100013"/>
                </a:lnTo>
                <a:cubicBezTo>
                  <a:pt x="129626" y="100013"/>
                  <a:pt x="133350" y="103737"/>
                  <a:pt x="133350" y="108347"/>
                </a:cubicBezTo>
                <a:cubicBezTo>
                  <a:pt x="133350" y="112957"/>
                  <a:pt x="129626" y="116681"/>
                  <a:pt x="125016" y="116681"/>
                </a:cubicBezTo>
                <a:lnTo>
                  <a:pt x="50006" y="116681"/>
                </a:lnTo>
                <a:cubicBezTo>
                  <a:pt x="45396" y="116681"/>
                  <a:pt x="41672" y="112957"/>
                  <a:pt x="41672" y="108347"/>
                </a:cubicBezTo>
                <a:close/>
                <a:moveTo>
                  <a:pt x="16669" y="97929"/>
                </a:moveTo>
                <a:cubicBezTo>
                  <a:pt x="22419" y="97929"/>
                  <a:pt x="27087" y="102597"/>
                  <a:pt x="27087" y="108347"/>
                </a:cubicBezTo>
                <a:cubicBezTo>
                  <a:pt x="27087" y="114097"/>
                  <a:pt x="22419" y="118765"/>
                  <a:pt x="16669" y="118765"/>
                </a:cubicBezTo>
                <a:cubicBezTo>
                  <a:pt x="10919" y="118765"/>
                  <a:pt x="6251" y="114097"/>
                  <a:pt x="6251" y="108347"/>
                </a:cubicBezTo>
                <a:cubicBezTo>
                  <a:pt x="6251" y="102597"/>
                  <a:pt x="10919" y="97929"/>
                  <a:pt x="16669" y="97929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3" name="Text 41"/>
          <p:cNvSpPr/>
          <p:nvPr/>
        </p:nvSpPr>
        <p:spPr>
          <a:xfrm>
            <a:off x="6895783" y="4295775"/>
            <a:ext cx="1905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Pedoman pembagian tugas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476683" y="46767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0"/>
                </a:moveTo>
                <a:lnTo>
                  <a:pt x="304800" y="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5" name="Shape 43"/>
          <p:cNvSpPr/>
          <p:nvPr/>
        </p:nvSpPr>
        <p:spPr>
          <a:xfrm>
            <a:off x="6556454" y="4762500"/>
            <a:ext cx="150019" cy="133350"/>
          </a:xfrm>
          <a:custGeom>
            <a:avLst/>
            <a:gdLst/>
            <a:ahLst/>
            <a:cxnLst/>
            <a:rect l="l" t="t" r="r" b="b"/>
            <a:pathLst>
              <a:path w="150019" h="133350">
                <a:moveTo>
                  <a:pt x="70035" y="22190"/>
                </a:moveTo>
                <a:lnTo>
                  <a:pt x="39666" y="55944"/>
                </a:lnTo>
                <a:cubicBezTo>
                  <a:pt x="38468" y="57273"/>
                  <a:pt x="38520" y="59330"/>
                  <a:pt x="39797" y="60607"/>
                </a:cubicBezTo>
                <a:cubicBezTo>
                  <a:pt x="47740" y="68550"/>
                  <a:pt x="60633" y="68550"/>
                  <a:pt x="68576" y="60607"/>
                </a:cubicBezTo>
                <a:lnTo>
                  <a:pt x="76859" y="52324"/>
                </a:lnTo>
                <a:cubicBezTo>
                  <a:pt x="77952" y="51230"/>
                  <a:pt x="79333" y="50631"/>
                  <a:pt x="80739" y="50527"/>
                </a:cubicBezTo>
                <a:cubicBezTo>
                  <a:pt x="82510" y="50371"/>
                  <a:pt x="84333" y="50970"/>
                  <a:pt x="85688" y="52324"/>
                </a:cubicBezTo>
                <a:lnTo>
                  <a:pt x="131683" y="97929"/>
                </a:lnTo>
                <a:lnTo>
                  <a:pt x="150019" y="83344"/>
                </a:lnTo>
                <a:lnTo>
                  <a:pt x="150019" y="8334"/>
                </a:lnTo>
                <a:lnTo>
                  <a:pt x="120848" y="25003"/>
                </a:lnTo>
                <a:lnTo>
                  <a:pt x="114650" y="20862"/>
                </a:lnTo>
                <a:cubicBezTo>
                  <a:pt x="110535" y="18127"/>
                  <a:pt x="105716" y="16669"/>
                  <a:pt x="100768" y="16669"/>
                </a:cubicBezTo>
                <a:lnTo>
                  <a:pt x="82432" y="16669"/>
                </a:lnTo>
                <a:cubicBezTo>
                  <a:pt x="82146" y="16669"/>
                  <a:pt x="81833" y="16669"/>
                  <a:pt x="81547" y="16695"/>
                </a:cubicBezTo>
                <a:cubicBezTo>
                  <a:pt x="77145" y="16929"/>
                  <a:pt x="73004" y="18909"/>
                  <a:pt x="70035" y="22190"/>
                </a:cubicBezTo>
                <a:close/>
                <a:moveTo>
                  <a:pt x="30368" y="47584"/>
                </a:moveTo>
                <a:lnTo>
                  <a:pt x="58184" y="16669"/>
                </a:lnTo>
                <a:lnTo>
                  <a:pt x="47871" y="16669"/>
                </a:lnTo>
                <a:cubicBezTo>
                  <a:pt x="41229" y="16669"/>
                  <a:pt x="34874" y="19299"/>
                  <a:pt x="30186" y="23987"/>
                </a:cubicBezTo>
                <a:lnTo>
                  <a:pt x="29170" y="25003"/>
                </a:lnTo>
                <a:lnTo>
                  <a:pt x="0" y="8334"/>
                </a:lnTo>
                <a:lnTo>
                  <a:pt x="0" y="83344"/>
                </a:lnTo>
                <a:lnTo>
                  <a:pt x="40734" y="117280"/>
                </a:lnTo>
                <a:cubicBezTo>
                  <a:pt x="46725" y="122281"/>
                  <a:pt x="54278" y="125016"/>
                  <a:pt x="62065" y="125016"/>
                </a:cubicBezTo>
                <a:lnTo>
                  <a:pt x="66154" y="125016"/>
                </a:lnTo>
                <a:lnTo>
                  <a:pt x="64331" y="123192"/>
                </a:lnTo>
                <a:cubicBezTo>
                  <a:pt x="61883" y="120744"/>
                  <a:pt x="61883" y="116785"/>
                  <a:pt x="64331" y="114363"/>
                </a:cubicBezTo>
                <a:cubicBezTo>
                  <a:pt x="66779" y="111941"/>
                  <a:pt x="70738" y="111915"/>
                  <a:pt x="73160" y="114363"/>
                </a:cubicBezTo>
                <a:lnTo>
                  <a:pt x="83839" y="125042"/>
                </a:lnTo>
                <a:lnTo>
                  <a:pt x="86183" y="125042"/>
                </a:lnTo>
                <a:cubicBezTo>
                  <a:pt x="91157" y="125042"/>
                  <a:pt x="96028" y="123922"/>
                  <a:pt x="100455" y="121838"/>
                </a:cubicBezTo>
                <a:lnTo>
                  <a:pt x="93501" y="114858"/>
                </a:lnTo>
                <a:cubicBezTo>
                  <a:pt x="91053" y="112410"/>
                  <a:pt x="91053" y="108451"/>
                  <a:pt x="93501" y="106029"/>
                </a:cubicBezTo>
                <a:cubicBezTo>
                  <a:pt x="95949" y="103607"/>
                  <a:pt x="99908" y="103581"/>
                  <a:pt x="102330" y="106029"/>
                </a:cubicBezTo>
                <a:lnTo>
                  <a:pt x="110665" y="114363"/>
                </a:lnTo>
                <a:lnTo>
                  <a:pt x="115223" y="109805"/>
                </a:lnTo>
                <a:cubicBezTo>
                  <a:pt x="117541" y="107487"/>
                  <a:pt x="118218" y="104128"/>
                  <a:pt x="117202" y="101185"/>
                </a:cubicBezTo>
                <a:lnTo>
                  <a:pt x="81286" y="65555"/>
                </a:lnTo>
                <a:lnTo>
                  <a:pt x="77406" y="69436"/>
                </a:lnTo>
                <a:cubicBezTo>
                  <a:pt x="64565" y="82276"/>
                  <a:pt x="43782" y="82276"/>
                  <a:pt x="30941" y="69436"/>
                </a:cubicBezTo>
                <a:cubicBezTo>
                  <a:pt x="24951" y="63445"/>
                  <a:pt x="24717" y="53835"/>
                  <a:pt x="30368" y="47558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6" name="Text 44"/>
          <p:cNvSpPr/>
          <p:nvPr/>
        </p:nvSpPr>
        <p:spPr>
          <a:xfrm>
            <a:off x="6895783" y="4714875"/>
            <a:ext cx="14192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Alat koordinasi kerja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476683" y="50958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0"/>
                </a:moveTo>
                <a:lnTo>
                  <a:pt x="304800" y="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8" name="Shape 46"/>
          <p:cNvSpPr/>
          <p:nvPr/>
        </p:nvSpPr>
        <p:spPr>
          <a:xfrm>
            <a:off x="6564789" y="518160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87511" y="91678"/>
                </a:moveTo>
                <a:cubicBezTo>
                  <a:pt x="112827" y="91678"/>
                  <a:pt x="133350" y="71155"/>
                  <a:pt x="133350" y="45839"/>
                </a:cubicBezTo>
                <a:cubicBezTo>
                  <a:pt x="133350" y="20523"/>
                  <a:pt x="112827" y="0"/>
                  <a:pt x="87511" y="0"/>
                </a:cubicBezTo>
                <a:cubicBezTo>
                  <a:pt x="62195" y="0"/>
                  <a:pt x="41672" y="20523"/>
                  <a:pt x="41672" y="45839"/>
                </a:cubicBezTo>
                <a:cubicBezTo>
                  <a:pt x="41672" y="50709"/>
                  <a:pt x="42427" y="55424"/>
                  <a:pt x="43834" y="59825"/>
                </a:cubicBezTo>
                <a:lnTo>
                  <a:pt x="1823" y="101836"/>
                </a:lnTo>
                <a:cubicBezTo>
                  <a:pt x="651" y="103008"/>
                  <a:pt x="0" y="104596"/>
                  <a:pt x="0" y="106263"/>
                </a:cubicBezTo>
                <a:lnTo>
                  <a:pt x="0" y="127099"/>
                </a:lnTo>
                <a:cubicBezTo>
                  <a:pt x="0" y="130563"/>
                  <a:pt x="2787" y="133350"/>
                  <a:pt x="6251" y="133350"/>
                </a:cubicBezTo>
                <a:lnTo>
                  <a:pt x="27087" y="133350"/>
                </a:lnTo>
                <a:cubicBezTo>
                  <a:pt x="30551" y="133350"/>
                  <a:pt x="33337" y="130563"/>
                  <a:pt x="33337" y="127099"/>
                </a:cubicBezTo>
                <a:lnTo>
                  <a:pt x="33337" y="116681"/>
                </a:lnTo>
                <a:lnTo>
                  <a:pt x="43755" y="116681"/>
                </a:lnTo>
                <a:cubicBezTo>
                  <a:pt x="47219" y="116681"/>
                  <a:pt x="50006" y="113894"/>
                  <a:pt x="50006" y="110430"/>
                </a:cubicBezTo>
                <a:lnTo>
                  <a:pt x="50006" y="100013"/>
                </a:lnTo>
                <a:lnTo>
                  <a:pt x="60424" y="100013"/>
                </a:lnTo>
                <a:cubicBezTo>
                  <a:pt x="62091" y="100013"/>
                  <a:pt x="63680" y="99361"/>
                  <a:pt x="64852" y="98189"/>
                </a:cubicBezTo>
                <a:lnTo>
                  <a:pt x="73525" y="89516"/>
                </a:lnTo>
                <a:cubicBezTo>
                  <a:pt x="77926" y="90923"/>
                  <a:pt x="82641" y="91678"/>
                  <a:pt x="87511" y="91678"/>
                </a:cubicBezTo>
                <a:close/>
                <a:moveTo>
                  <a:pt x="97929" y="25003"/>
                </a:moveTo>
                <a:cubicBezTo>
                  <a:pt x="103679" y="25003"/>
                  <a:pt x="108347" y="29671"/>
                  <a:pt x="108347" y="35421"/>
                </a:cubicBezTo>
                <a:cubicBezTo>
                  <a:pt x="108347" y="41171"/>
                  <a:pt x="103679" y="45839"/>
                  <a:pt x="97929" y="45839"/>
                </a:cubicBezTo>
                <a:cubicBezTo>
                  <a:pt x="92179" y="45839"/>
                  <a:pt x="87511" y="41171"/>
                  <a:pt x="87511" y="35421"/>
                </a:cubicBezTo>
                <a:cubicBezTo>
                  <a:pt x="87511" y="29671"/>
                  <a:pt x="92179" y="25003"/>
                  <a:pt x="97929" y="25003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49" name="Text 47"/>
          <p:cNvSpPr/>
          <p:nvPr/>
        </p:nvSpPr>
        <p:spPr>
          <a:xfrm>
            <a:off x="6895783" y="5133975"/>
            <a:ext cx="2095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Dasar pelaksanaan wewenang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476683" y="55149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0"/>
                </a:moveTo>
                <a:lnTo>
                  <a:pt x="304800" y="0"/>
                </a:lnTo>
                <a:lnTo>
                  <a:pt x="304800" y="304800"/>
                </a:lnTo>
                <a:lnTo>
                  <a:pt x="0" y="3048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1" name="Shape 49"/>
          <p:cNvSpPr/>
          <p:nvPr/>
        </p:nvSpPr>
        <p:spPr>
          <a:xfrm>
            <a:off x="6564789" y="560070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16669" y="16669"/>
                </a:moveTo>
                <a:cubicBezTo>
                  <a:pt x="16669" y="12059"/>
                  <a:pt x="12944" y="8334"/>
                  <a:pt x="8334" y="8334"/>
                </a:cubicBezTo>
                <a:cubicBezTo>
                  <a:pt x="3724" y="8334"/>
                  <a:pt x="0" y="12059"/>
                  <a:pt x="0" y="16669"/>
                </a:cubicBezTo>
                <a:lnTo>
                  <a:pt x="0" y="104180"/>
                </a:lnTo>
                <a:cubicBezTo>
                  <a:pt x="0" y="115692"/>
                  <a:pt x="9324" y="125016"/>
                  <a:pt x="20836" y="125016"/>
                </a:cubicBezTo>
                <a:lnTo>
                  <a:pt x="125016" y="125016"/>
                </a:lnTo>
                <a:cubicBezTo>
                  <a:pt x="129626" y="125016"/>
                  <a:pt x="133350" y="121291"/>
                  <a:pt x="133350" y="116681"/>
                </a:cubicBezTo>
                <a:cubicBezTo>
                  <a:pt x="133350" y="112071"/>
                  <a:pt x="129626" y="108347"/>
                  <a:pt x="125016" y="108347"/>
                </a:cubicBezTo>
                <a:lnTo>
                  <a:pt x="20836" y="108347"/>
                </a:lnTo>
                <a:cubicBezTo>
                  <a:pt x="18544" y="108347"/>
                  <a:pt x="16669" y="106472"/>
                  <a:pt x="16669" y="104180"/>
                </a:cubicBezTo>
                <a:lnTo>
                  <a:pt x="16669" y="16669"/>
                </a:lnTo>
                <a:close/>
                <a:moveTo>
                  <a:pt x="122567" y="39224"/>
                </a:moveTo>
                <a:cubicBezTo>
                  <a:pt x="125823" y="35968"/>
                  <a:pt x="125823" y="30681"/>
                  <a:pt x="122567" y="27425"/>
                </a:cubicBezTo>
                <a:cubicBezTo>
                  <a:pt x="119312" y="24170"/>
                  <a:pt x="114025" y="24170"/>
                  <a:pt x="110769" y="27425"/>
                </a:cubicBezTo>
                <a:lnTo>
                  <a:pt x="83344" y="54877"/>
                </a:lnTo>
                <a:lnTo>
                  <a:pt x="68394" y="39953"/>
                </a:lnTo>
                <a:cubicBezTo>
                  <a:pt x="65138" y="36697"/>
                  <a:pt x="59851" y="36697"/>
                  <a:pt x="56596" y="39953"/>
                </a:cubicBezTo>
                <a:lnTo>
                  <a:pt x="31592" y="64956"/>
                </a:lnTo>
                <a:cubicBezTo>
                  <a:pt x="28337" y="68212"/>
                  <a:pt x="28337" y="73499"/>
                  <a:pt x="31592" y="76754"/>
                </a:cubicBezTo>
                <a:cubicBezTo>
                  <a:pt x="34848" y="80010"/>
                  <a:pt x="40135" y="80010"/>
                  <a:pt x="43391" y="76754"/>
                </a:cubicBezTo>
                <a:lnTo>
                  <a:pt x="62508" y="57637"/>
                </a:lnTo>
                <a:lnTo>
                  <a:pt x="77458" y="72587"/>
                </a:lnTo>
                <a:cubicBezTo>
                  <a:pt x="80713" y="75843"/>
                  <a:pt x="86000" y="75843"/>
                  <a:pt x="89256" y="72587"/>
                </a:cubicBezTo>
                <a:lnTo>
                  <a:pt x="122593" y="3925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2" name="Text 50"/>
          <p:cNvSpPr/>
          <p:nvPr/>
        </p:nvSpPr>
        <p:spPr>
          <a:xfrm>
            <a:off x="6895783" y="5553075"/>
            <a:ext cx="20669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Sarana pengendalian aktivitas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929495" y="880745"/>
            <a:ext cx="1189990" cy="1189990"/>
          </a:xfrm>
          <a:custGeom>
            <a:avLst/>
            <a:gdLst/>
            <a:ahLst/>
            <a:cxnLst/>
            <a:rect l="l" t="t" r="r" b="b"/>
            <a:pathLst>
              <a:path w="1189990" h="1189990">
                <a:moveTo>
                  <a:pt x="594995" y="0"/>
                </a:moveTo>
                <a:lnTo>
                  <a:pt x="594995" y="0"/>
                </a:lnTo>
                <a:cubicBezTo>
                  <a:pt x="923601" y="0"/>
                  <a:pt x="1189990" y="266388"/>
                  <a:pt x="1189990" y="594995"/>
                </a:cubicBezTo>
                <a:lnTo>
                  <a:pt x="1189990" y="594995"/>
                </a:lnTo>
                <a:cubicBezTo>
                  <a:pt x="1189990" y="923601"/>
                  <a:pt x="923601" y="1189990"/>
                  <a:pt x="594995" y="1189990"/>
                </a:cubicBezTo>
                <a:lnTo>
                  <a:pt x="594995" y="1189990"/>
                </a:lnTo>
                <a:cubicBezTo>
                  <a:pt x="266388" y="1189990"/>
                  <a:pt x="0" y="923601"/>
                  <a:pt x="0" y="594995"/>
                </a:cubicBezTo>
                <a:lnTo>
                  <a:pt x="0" y="594995"/>
                </a:lnTo>
                <a:cubicBezTo>
                  <a:pt x="0" y="266388"/>
                  <a:pt x="266388" y="0"/>
                  <a:pt x="59499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31665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2500" y="51435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09600" y="2095500"/>
            <a:ext cx="4695825" cy="26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21000" b="1" dirty="0">
                <a:solidFill>
                  <a:srgbClr val="F5F1EB">
                    <a:alpha val="1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095500" y="1915478"/>
            <a:ext cx="1371600" cy="342900"/>
          </a:xfrm>
          <a:custGeom>
            <a:avLst/>
            <a:gdLst/>
            <a:ahLst/>
            <a:cxnLst/>
            <a:rect l="l" t="t" r="r" b="b"/>
            <a:pathLst>
              <a:path w="1371600" h="342900">
                <a:moveTo>
                  <a:pt x="0" y="0"/>
                </a:moveTo>
                <a:lnTo>
                  <a:pt x="1371600" y="0"/>
                </a:lnTo>
                <a:lnTo>
                  <a:pt x="137160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2095500" y="1915478"/>
            <a:ext cx="1438275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BAB KEDUA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095500" y="2486978"/>
            <a:ext cx="6019800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Prinsip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095500" y="4056697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2095500" y="4323397"/>
            <a:ext cx="58102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Dasar dan Kaidah Penyusunan</a:t>
            </a:r>
            <a:endParaRPr lang="en-US" sz="1600" dirty="0"/>
          </a:p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yang Efektif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12282"/>
          </a:xfrm>
          <a:custGeom>
            <a:avLst/>
            <a:gdLst/>
            <a:ahLst/>
            <a:cxnLst/>
            <a:rect l="l" t="t" r="r" b="b"/>
            <a:pathLst>
              <a:path w="12192000" h="112282">
                <a:moveTo>
                  <a:pt x="0" y="0"/>
                </a:moveTo>
                <a:lnTo>
                  <a:pt x="12192000" y="0"/>
                </a:lnTo>
                <a:lnTo>
                  <a:pt x="12192000" y="112282"/>
                </a:lnTo>
                <a:lnTo>
                  <a:pt x="0" y="112282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" name="Shape 1"/>
          <p:cNvSpPr/>
          <p:nvPr/>
        </p:nvSpPr>
        <p:spPr>
          <a:xfrm>
            <a:off x="10883130" y="935687"/>
            <a:ext cx="748550" cy="748550"/>
          </a:xfrm>
          <a:custGeom>
            <a:avLst/>
            <a:gdLst/>
            <a:ahLst/>
            <a:cxnLst/>
            <a:rect l="l" t="t" r="r" b="b"/>
            <a:pathLst>
              <a:path w="748550" h="748550">
                <a:moveTo>
                  <a:pt x="374275" y="0"/>
                </a:moveTo>
                <a:lnTo>
                  <a:pt x="374275" y="0"/>
                </a:lnTo>
                <a:cubicBezTo>
                  <a:pt x="580843" y="0"/>
                  <a:pt x="748550" y="167707"/>
                  <a:pt x="748550" y="374275"/>
                </a:cubicBezTo>
                <a:lnTo>
                  <a:pt x="748550" y="374275"/>
                </a:lnTo>
                <a:cubicBezTo>
                  <a:pt x="748550" y="580843"/>
                  <a:pt x="580843" y="748550"/>
                  <a:pt x="374275" y="748550"/>
                </a:cubicBezTo>
                <a:lnTo>
                  <a:pt x="374275" y="748550"/>
                </a:lnTo>
                <a:cubicBezTo>
                  <a:pt x="167707" y="748550"/>
                  <a:pt x="0" y="580843"/>
                  <a:pt x="0" y="374275"/>
                </a:cubicBezTo>
                <a:lnTo>
                  <a:pt x="0" y="374275"/>
                </a:lnTo>
                <a:cubicBezTo>
                  <a:pt x="0" y="167707"/>
                  <a:pt x="167707" y="0"/>
                  <a:pt x="374275" y="0"/>
                </a:cubicBezTo>
                <a:close/>
              </a:path>
            </a:pathLst>
          </a:custGeom>
          <a:solidFill>
            <a:srgbClr val="1E3A5F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366787" y="5687261"/>
            <a:ext cx="380201" cy="380201"/>
          </a:xfrm>
          <a:custGeom>
            <a:avLst/>
            <a:gdLst/>
            <a:ahLst/>
            <a:cxnLst/>
            <a:rect l="l" t="t" r="r" b="b"/>
            <a:pathLst>
              <a:path w="380201" h="380201">
                <a:moveTo>
                  <a:pt x="190100" y="0"/>
                </a:moveTo>
                <a:lnTo>
                  <a:pt x="190100" y="0"/>
                </a:lnTo>
                <a:cubicBezTo>
                  <a:pt x="295020" y="0"/>
                  <a:pt x="380201" y="85181"/>
                  <a:pt x="380201" y="190100"/>
                </a:cubicBezTo>
                <a:lnTo>
                  <a:pt x="380201" y="190100"/>
                </a:lnTo>
                <a:cubicBezTo>
                  <a:pt x="380201" y="295020"/>
                  <a:pt x="295020" y="380201"/>
                  <a:pt x="190100" y="380201"/>
                </a:cubicBezTo>
                <a:lnTo>
                  <a:pt x="190100" y="380201"/>
                </a:lnTo>
                <a:cubicBezTo>
                  <a:pt x="85181" y="380201"/>
                  <a:pt x="0" y="295020"/>
                  <a:pt x="0" y="190100"/>
                </a:cubicBezTo>
                <a:lnTo>
                  <a:pt x="0" y="190100"/>
                </a:lnTo>
                <a:cubicBezTo>
                  <a:pt x="0" y="85181"/>
                  <a:pt x="85181" y="0"/>
                  <a:pt x="1901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22343">
            <a:solidFill>
              <a:srgbClr val="C75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275" y="654981"/>
            <a:ext cx="449130" cy="449130"/>
          </a:xfrm>
          <a:custGeom>
            <a:avLst/>
            <a:gdLst/>
            <a:ahLst/>
            <a:cxnLst/>
            <a:rect l="l" t="t" r="r" b="b"/>
            <a:pathLst>
              <a:path w="449130" h="449130">
                <a:moveTo>
                  <a:pt x="0" y="0"/>
                </a:moveTo>
                <a:lnTo>
                  <a:pt x="449130" y="0"/>
                </a:lnTo>
                <a:lnTo>
                  <a:pt x="449130" y="449130"/>
                </a:lnTo>
                <a:lnTo>
                  <a:pt x="0" y="44913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" name="Text 4"/>
          <p:cNvSpPr/>
          <p:nvPr/>
        </p:nvSpPr>
        <p:spPr>
          <a:xfrm>
            <a:off x="327490" y="654981"/>
            <a:ext cx="542698" cy="4491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74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02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5687" y="598840"/>
            <a:ext cx="4641007" cy="5614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947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Prinsip-Prinsip Organisasi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35687" y="1235107"/>
            <a:ext cx="748550" cy="37427"/>
          </a:xfrm>
          <a:custGeom>
            <a:avLst/>
            <a:gdLst/>
            <a:ahLst/>
            <a:cxnLst/>
            <a:rect l="l" t="t" r="r" b="b"/>
            <a:pathLst>
              <a:path w="748550" h="37427">
                <a:moveTo>
                  <a:pt x="0" y="0"/>
                </a:moveTo>
                <a:lnTo>
                  <a:pt x="748550" y="0"/>
                </a:lnTo>
                <a:lnTo>
                  <a:pt x="748550" y="37427"/>
                </a:lnTo>
                <a:lnTo>
                  <a:pt x="0" y="37427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" name="Text 7"/>
          <p:cNvSpPr/>
          <p:nvPr/>
        </p:nvSpPr>
        <p:spPr>
          <a:xfrm>
            <a:off x="935687" y="1347389"/>
            <a:ext cx="10956893" cy="224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79" dirty="0">
                <a:solidFill>
                  <a:srgbClr val="2D2D2D">
                    <a:alpha val="7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Dasar atau kaidah yang digunakan dalam menyusun organisasi agar kerja berjalan tertib, efektif, dan efisien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74275" y="1777649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374275" y="1777649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2" name="Shape 10"/>
          <p:cNvSpPr/>
          <p:nvPr/>
        </p:nvSpPr>
        <p:spPr>
          <a:xfrm>
            <a:off x="523985" y="1945916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3" name="Text 11"/>
          <p:cNvSpPr/>
          <p:nvPr/>
        </p:nvSpPr>
        <p:spPr>
          <a:xfrm>
            <a:off x="486557" y="1945916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10542" y="2002057"/>
            <a:ext cx="608196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Tujuan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23985" y="2432473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 harus memiliki tujuan yang jelas agar semua kegiatan mengarah pada sasaran yang sama.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23985" y="3277245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17" name="Shape 15"/>
          <p:cNvSpPr/>
          <p:nvPr/>
        </p:nvSpPr>
        <p:spPr>
          <a:xfrm>
            <a:off x="547377" y="3412292"/>
            <a:ext cx="168424" cy="168424"/>
          </a:xfrm>
          <a:custGeom>
            <a:avLst/>
            <a:gdLst/>
            <a:ahLst/>
            <a:cxnLst/>
            <a:rect l="l" t="t" r="r" b="b"/>
            <a:pathLst>
              <a:path w="168424" h="168424">
                <a:moveTo>
                  <a:pt x="147371" y="84212"/>
                </a:moveTo>
                <a:cubicBezTo>
                  <a:pt x="147371" y="49353"/>
                  <a:pt x="119070" y="21053"/>
                  <a:pt x="84212" y="21053"/>
                </a:cubicBezTo>
                <a:cubicBezTo>
                  <a:pt x="49353" y="21053"/>
                  <a:pt x="21053" y="49353"/>
                  <a:pt x="21053" y="84212"/>
                </a:cubicBezTo>
                <a:cubicBezTo>
                  <a:pt x="21053" y="119070"/>
                  <a:pt x="49353" y="147371"/>
                  <a:pt x="84212" y="147371"/>
                </a:cubicBezTo>
                <a:cubicBezTo>
                  <a:pt x="119070" y="147371"/>
                  <a:pt x="147371" y="119070"/>
                  <a:pt x="147371" y="84212"/>
                </a:cubicBezTo>
                <a:close/>
                <a:moveTo>
                  <a:pt x="0" y="84212"/>
                </a:moveTo>
                <a:cubicBezTo>
                  <a:pt x="0" y="37734"/>
                  <a:pt x="37734" y="0"/>
                  <a:pt x="84212" y="0"/>
                </a:cubicBezTo>
                <a:cubicBezTo>
                  <a:pt x="130690" y="0"/>
                  <a:pt x="168424" y="37734"/>
                  <a:pt x="168424" y="84212"/>
                </a:cubicBezTo>
                <a:cubicBezTo>
                  <a:pt x="168424" y="130690"/>
                  <a:pt x="130690" y="168424"/>
                  <a:pt x="84212" y="168424"/>
                </a:cubicBezTo>
                <a:cubicBezTo>
                  <a:pt x="37734" y="168424"/>
                  <a:pt x="0" y="130690"/>
                  <a:pt x="0" y="84212"/>
                </a:cubicBezTo>
                <a:close/>
                <a:moveTo>
                  <a:pt x="84212" y="110528"/>
                </a:moveTo>
                <a:cubicBezTo>
                  <a:pt x="98736" y="110528"/>
                  <a:pt x="110528" y="98736"/>
                  <a:pt x="110528" y="84212"/>
                </a:cubicBezTo>
                <a:cubicBezTo>
                  <a:pt x="110528" y="69688"/>
                  <a:pt x="98736" y="57896"/>
                  <a:pt x="84212" y="57896"/>
                </a:cubicBezTo>
                <a:cubicBezTo>
                  <a:pt x="69688" y="57896"/>
                  <a:pt x="57896" y="69688"/>
                  <a:pt x="57896" y="84212"/>
                </a:cubicBezTo>
                <a:cubicBezTo>
                  <a:pt x="57896" y="98736"/>
                  <a:pt x="69688" y="110528"/>
                  <a:pt x="84212" y="110528"/>
                </a:cubicBezTo>
                <a:close/>
                <a:moveTo>
                  <a:pt x="84212" y="36843"/>
                </a:moveTo>
                <a:cubicBezTo>
                  <a:pt x="110356" y="36843"/>
                  <a:pt x="131581" y="58068"/>
                  <a:pt x="131581" y="84212"/>
                </a:cubicBezTo>
                <a:cubicBezTo>
                  <a:pt x="131581" y="110356"/>
                  <a:pt x="110356" y="131581"/>
                  <a:pt x="84212" y="131581"/>
                </a:cubicBezTo>
                <a:cubicBezTo>
                  <a:pt x="58068" y="131581"/>
                  <a:pt x="36843" y="110356"/>
                  <a:pt x="36843" y="84212"/>
                </a:cubicBezTo>
                <a:cubicBezTo>
                  <a:pt x="36843" y="58068"/>
                  <a:pt x="58068" y="36843"/>
                  <a:pt x="84212" y="36843"/>
                </a:cubicBezTo>
                <a:close/>
                <a:moveTo>
                  <a:pt x="73685" y="84212"/>
                </a:moveTo>
                <a:cubicBezTo>
                  <a:pt x="73685" y="78402"/>
                  <a:pt x="78402" y="73685"/>
                  <a:pt x="84212" y="73685"/>
                </a:cubicBezTo>
                <a:cubicBezTo>
                  <a:pt x="90022" y="73685"/>
                  <a:pt x="94738" y="78402"/>
                  <a:pt x="94738" y="84212"/>
                </a:cubicBezTo>
                <a:cubicBezTo>
                  <a:pt x="94738" y="90022"/>
                  <a:pt x="90022" y="94738"/>
                  <a:pt x="84212" y="94738"/>
                </a:cubicBezTo>
                <a:cubicBezTo>
                  <a:pt x="78402" y="94738"/>
                  <a:pt x="73685" y="90022"/>
                  <a:pt x="73685" y="84212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8" name="Shape 16"/>
          <p:cNvSpPr/>
          <p:nvPr/>
        </p:nvSpPr>
        <p:spPr>
          <a:xfrm>
            <a:off x="4238973" y="1777649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4238973" y="1777649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0" name="Shape 18"/>
          <p:cNvSpPr/>
          <p:nvPr/>
        </p:nvSpPr>
        <p:spPr>
          <a:xfrm>
            <a:off x="4388683" y="1945916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1" name="Text 19"/>
          <p:cNvSpPr/>
          <p:nvPr/>
        </p:nvSpPr>
        <p:spPr>
          <a:xfrm>
            <a:off x="4351256" y="1945916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75240" y="2002057"/>
            <a:ext cx="1384817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Pembagian Kerja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388683" y="2432473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Pekerjaan harus dibagi sesuai fungsi, kemampuan, dan tanggung jawab masing-masing pegawai.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4388683" y="3277245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25" name="Shape 23"/>
          <p:cNvSpPr/>
          <p:nvPr/>
        </p:nvSpPr>
        <p:spPr>
          <a:xfrm>
            <a:off x="4391022" y="3412292"/>
            <a:ext cx="210530" cy="168424"/>
          </a:xfrm>
          <a:custGeom>
            <a:avLst/>
            <a:gdLst/>
            <a:ahLst/>
            <a:cxnLst/>
            <a:rect l="l" t="t" r="r" b="b"/>
            <a:pathLst>
              <a:path w="210530" h="168424">
                <a:moveTo>
                  <a:pt x="105265" y="73685"/>
                </a:moveTo>
                <a:cubicBezTo>
                  <a:pt x="124146" y="73685"/>
                  <a:pt x="139476" y="58356"/>
                  <a:pt x="139476" y="39474"/>
                </a:cubicBezTo>
                <a:cubicBezTo>
                  <a:pt x="139476" y="20593"/>
                  <a:pt x="124146" y="5263"/>
                  <a:pt x="105265" y="5263"/>
                </a:cubicBezTo>
                <a:cubicBezTo>
                  <a:pt x="86383" y="5263"/>
                  <a:pt x="71054" y="20593"/>
                  <a:pt x="71054" y="39474"/>
                </a:cubicBezTo>
                <a:cubicBezTo>
                  <a:pt x="71054" y="58356"/>
                  <a:pt x="86383" y="73685"/>
                  <a:pt x="105265" y="73685"/>
                </a:cubicBezTo>
                <a:close/>
                <a:moveTo>
                  <a:pt x="31579" y="76317"/>
                </a:moveTo>
                <a:cubicBezTo>
                  <a:pt x="44651" y="76317"/>
                  <a:pt x="55264" y="65704"/>
                  <a:pt x="55264" y="52632"/>
                </a:cubicBezTo>
                <a:cubicBezTo>
                  <a:pt x="55264" y="39561"/>
                  <a:pt x="44651" y="28948"/>
                  <a:pt x="31579" y="28948"/>
                </a:cubicBezTo>
                <a:cubicBezTo>
                  <a:pt x="18508" y="28948"/>
                  <a:pt x="7895" y="39561"/>
                  <a:pt x="7895" y="52632"/>
                </a:cubicBezTo>
                <a:cubicBezTo>
                  <a:pt x="7895" y="65704"/>
                  <a:pt x="18508" y="76317"/>
                  <a:pt x="31579" y="76317"/>
                </a:cubicBezTo>
                <a:close/>
                <a:moveTo>
                  <a:pt x="0" y="136844"/>
                </a:moveTo>
                <a:lnTo>
                  <a:pt x="0" y="147371"/>
                </a:lnTo>
                <a:cubicBezTo>
                  <a:pt x="0" y="153193"/>
                  <a:pt x="4704" y="157897"/>
                  <a:pt x="10526" y="157897"/>
                </a:cubicBezTo>
                <a:lnTo>
                  <a:pt x="39047" y="157897"/>
                </a:lnTo>
                <a:cubicBezTo>
                  <a:pt x="37632" y="154673"/>
                  <a:pt x="36843" y="151121"/>
                  <a:pt x="36843" y="147371"/>
                </a:cubicBezTo>
                <a:lnTo>
                  <a:pt x="36843" y="142107"/>
                </a:lnTo>
                <a:cubicBezTo>
                  <a:pt x="36843" y="124607"/>
                  <a:pt x="43422" y="108620"/>
                  <a:pt x="54244" y="96515"/>
                </a:cubicBezTo>
                <a:cubicBezTo>
                  <a:pt x="50396" y="95363"/>
                  <a:pt x="46317" y="94738"/>
                  <a:pt x="42106" y="94738"/>
                </a:cubicBezTo>
                <a:cubicBezTo>
                  <a:pt x="18849" y="94738"/>
                  <a:pt x="0" y="113587"/>
                  <a:pt x="0" y="136844"/>
                </a:cubicBezTo>
                <a:close/>
                <a:moveTo>
                  <a:pt x="202635" y="52632"/>
                </a:moveTo>
                <a:cubicBezTo>
                  <a:pt x="202635" y="39561"/>
                  <a:pt x="192022" y="28948"/>
                  <a:pt x="178950" y="28948"/>
                </a:cubicBezTo>
                <a:cubicBezTo>
                  <a:pt x="165878" y="28948"/>
                  <a:pt x="155266" y="39561"/>
                  <a:pt x="155266" y="52632"/>
                </a:cubicBezTo>
                <a:cubicBezTo>
                  <a:pt x="155266" y="65704"/>
                  <a:pt x="165878" y="76317"/>
                  <a:pt x="178950" y="76317"/>
                </a:cubicBezTo>
                <a:cubicBezTo>
                  <a:pt x="192022" y="76317"/>
                  <a:pt x="202635" y="65704"/>
                  <a:pt x="202635" y="52632"/>
                </a:cubicBezTo>
                <a:close/>
                <a:moveTo>
                  <a:pt x="52632" y="142107"/>
                </a:moveTo>
                <a:lnTo>
                  <a:pt x="52632" y="147371"/>
                </a:lnTo>
                <a:cubicBezTo>
                  <a:pt x="52632" y="153193"/>
                  <a:pt x="57336" y="157897"/>
                  <a:pt x="63159" y="157897"/>
                </a:cubicBezTo>
                <a:lnTo>
                  <a:pt x="114739" y="157897"/>
                </a:lnTo>
                <a:cubicBezTo>
                  <a:pt x="112403" y="150792"/>
                  <a:pt x="112666" y="143292"/>
                  <a:pt x="118258" y="136844"/>
                </a:cubicBezTo>
                <a:cubicBezTo>
                  <a:pt x="113653" y="131515"/>
                  <a:pt x="111515" y="123785"/>
                  <a:pt x="114508" y="116022"/>
                </a:cubicBezTo>
                <a:cubicBezTo>
                  <a:pt x="116679" y="110396"/>
                  <a:pt x="119739" y="105133"/>
                  <a:pt x="123522" y="100462"/>
                </a:cubicBezTo>
                <a:cubicBezTo>
                  <a:pt x="125298" y="98291"/>
                  <a:pt x="127337" y="96613"/>
                  <a:pt x="129541" y="95396"/>
                </a:cubicBezTo>
                <a:cubicBezTo>
                  <a:pt x="122272" y="91613"/>
                  <a:pt x="114015" y="89475"/>
                  <a:pt x="105265" y="89475"/>
                </a:cubicBezTo>
                <a:cubicBezTo>
                  <a:pt x="76185" y="89475"/>
                  <a:pt x="52632" y="113028"/>
                  <a:pt x="52632" y="142107"/>
                </a:cubicBezTo>
                <a:close/>
                <a:moveTo>
                  <a:pt x="205464" y="127601"/>
                </a:moveTo>
                <a:cubicBezTo>
                  <a:pt x="207536" y="126416"/>
                  <a:pt x="208589" y="123949"/>
                  <a:pt x="207701" y="121679"/>
                </a:cubicBezTo>
                <a:cubicBezTo>
                  <a:pt x="206122" y="117600"/>
                  <a:pt x="203918" y="113752"/>
                  <a:pt x="201154" y="110364"/>
                </a:cubicBezTo>
                <a:cubicBezTo>
                  <a:pt x="199641" y="108489"/>
                  <a:pt x="196977" y="108160"/>
                  <a:pt x="194904" y="109377"/>
                </a:cubicBezTo>
                <a:cubicBezTo>
                  <a:pt x="187733" y="113521"/>
                  <a:pt x="178917" y="108456"/>
                  <a:pt x="178917" y="100133"/>
                </a:cubicBezTo>
                <a:cubicBezTo>
                  <a:pt x="178917" y="97732"/>
                  <a:pt x="177305" y="95594"/>
                  <a:pt x="174937" y="95232"/>
                </a:cubicBezTo>
                <a:cubicBezTo>
                  <a:pt x="170693" y="94574"/>
                  <a:pt x="166121" y="94574"/>
                  <a:pt x="161877" y="95232"/>
                </a:cubicBezTo>
                <a:cubicBezTo>
                  <a:pt x="159509" y="95594"/>
                  <a:pt x="157897" y="97732"/>
                  <a:pt x="157897" y="100133"/>
                </a:cubicBezTo>
                <a:cubicBezTo>
                  <a:pt x="157897" y="108423"/>
                  <a:pt x="149081" y="113521"/>
                  <a:pt x="141910" y="109377"/>
                </a:cubicBezTo>
                <a:cubicBezTo>
                  <a:pt x="139838" y="108192"/>
                  <a:pt x="137173" y="108521"/>
                  <a:pt x="135660" y="110364"/>
                </a:cubicBezTo>
                <a:cubicBezTo>
                  <a:pt x="132897" y="113752"/>
                  <a:pt x="130693" y="117600"/>
                  <a:pt x="129114" y="121679"/>
                </a:cubicBezTo>
                <a:cubicBezTo>
                  <a:pt x="128259" y="123916"/>
                  <a:pt x="129278" y="126384"/>
                  <a:pt x="131351" y="127568"/>
                </a:cubicBezTo>
                <a:cubicBezTo>
                  <a:pt x="138555" y="131713"/>
                  <a:pt x="138555" y="141877"/>
                  <a:pt x="131351" y="146055"/>
                </a:cubicBezTo>
                <a:cubicBezTo>
                  <a:pt x="129278" y="147239"/>
                  <a:pt x="128226" y="149706"/>
                  <a:pt x="129114" y="151943"/>
                </a:cubicBezTo>
                <a:cubicBezTo>
                  <a:pt x="130693" y="156022"/>
                  <a:pt x="132897" y="159871"/>
                  <a:pt x="135660" y="163259"/>
                </a:cubicBezTo>
                <a:cubicBezTo>
                  <a:pt x="137173" y="165134"/>
                  <a:pt x="139838" y="165463"/>
                  <a:pt x="141910" y="164246"/>
                </a:cubicBezTo>
                <a:cubicBezTo>
                  <a:pt x="149081" y="160101"/>
                  <a:pt x="157897" y="165200"/>
                  <a:pt x="157897" y="173490"/>
                </a:cubicBezTo>
                <a:cubicBezTo>
                  <a:pt x="157897" y="175891"/>
                  <a:pt x="159509" y="178029"/>
                  <a:pt x="161877" y="178391"/>
                </a:cubicBezTo>
                <a:cubicBezTo>
                  <a:pt x="166121" y="179049"/>
                  <a:pt x="170693" y="179049"/>
                  <a:pt x="174937" y="178391"/>
                </a:cubicBezTo>
                <a:cubicBezTo>
                  <a:pt x="177305" y="178029"/>
                  <a:pt x="178917" y="175891"/>
                  <a:pt x="178917" y="173490"/>
                </a:cubicBezTo>
                <a:cubicBezTo>
                  <a:pt x="178917" y="165200"/>
                  <a:pt x="187733" y="160101"/>
                  <a:pt x="194904" y="164246"/>
                </a:cubicBezTo>
                <a:cubicBezTo>
                  <a:pt x="196977" y="165430"/>
                  <a:pt x="199641" y="165101"/>
                  <a:pt x="201154" y="163259"/>
                </a:cubicBezTo>
                <a:cubicBezTo>
                  <a:pt x="203918" y="159871"/>
                  <a:pt x="206122" y="156022"/>
                  <a:pt x="207701" y="151943"/>
                </a:cubicBezTo>
                <a:cubicBezTo>
                  <a:pt x="208556" y="149706"/>
                  <a:pt x="207536" y="147239"/>
                  <a:pt x="205464" y="146055"/>
                </a:cubicBezTo>
                <a:cubicBezTo>
                  <a:pt x="198260" y="141910"/>
                  <a:pt x="198260" y="131745"/>
                  <a:pt x="205464" y="127568"/>
                </a:cubicBezTo>
                <a:close/>
                <a:moveTo>
                  <a:pt x="155266" y="136844"/>
                </a:moveTo>
                <a:cubicBezTo>
                  <a:pt x="155266" y="129582"/>
                  <a:pt x="161161" y="123686"/>
                  <a:pt x="168424" y="123686"/>
                </a:cubicBezTo>
                <a:cubicBezTo>
                  <a:pt x="175686" y="123686"/>
                  <a:pt x="181582" y="129582"/>
                  <a:pt x="181582" y="136844"/>
                </a:cubicBezTo>
                <a:cubicBezTo>
                  <a:pt x="181582" y="144106"/>
                  <a:pt x="175686" y="150002"/>
                  <a:pt x="168424" y="150002"/>
                </a:cubicBezTo>
                <a:cubicBezTo>
                  <a:pt x="161161" y="150002"/>
                  <a:pt x="155266" y="144106"/>
                  <a:pt x="155266" y="136844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6" name="Shape 24"/>
          <p:cNvSpPr/>
          <p:nvPr/>
        </p:nvSpPr>
        <p:spPr>
          <a:xfrm>
            <a:off x="8103672" y="1777649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7" name="Shape 25"/>
          <p:cNvSpPr/>
          <p:nvPr/>
        </p:nvSpPr>
        <p:spPr>
          <a:xfrm>
            <a:off x="8103672" y="1777649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8" name="Shape 26"/>
          <p:cNvSpPr/>
          <p:nvPr/>
        </p:nvSpPr>
        <p:spPr>
          <a:xfrm>
            <a:off x="8253382" y="1945916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9" name="Text 27"/>
          <p:cNvSpPr/>
          <p:nvPr/>
        </p:nvSpPr>
        <p:spPr>
          <a:xfrm>
            <a:off x="8215954" y="1945916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8739939" y="2002057"/>
            <a:ext cx="1497099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Kesatuan Perintah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253382" y="2432473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Setiap pegawai sebaiknya menerima perintah dari satu atasan langsung agar tidak terjadi kebingungan.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8253382" y="3277245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33" name="Shape 31"/>
          <p:cNvSpPr/>
          <p:nvPr/>
        </p:nvSpPr>
        <p:spPr>
          <a:xfrm>
            <a:off x="8287301" y="3412292"/>
            <a:ext cx="147371" cy="168424"/>
          </a:xfrm>
          <a:custGeom>
            <a:avLst/>
            <a:gdLst/>
            <a:ahLst/>
            <a:cxnLst/>
            <a:rect l="l" t="t" r="r" b="b"/>
            <a:pathLst>
              <a:path w="147371" h="168424">
                <a:moveTo>
                  <a:pt x="73685" y="81580"/>
                </a:moveTo>
                <a:cubicBezTo>
                  <a:pt x="51899" y="81580"/>
                  <a:pt x="34211" y="63892"/>
                  <a:pt x="34211" y="42106"/>
                </a:cubicBezTo>
                <a:cubicBezTo>
                  <a:pt x="34211" y="20319"/>
                  <a:pt x="51899" y="2632"/>
                  <a:pt x="73685" y="2632"/>
                </a:cubicBezTo>
                <a:cubicBezTo>
                  <a:pt x="95472" y="2632"/>
                  <a:pt x="113160" y="20319"/>
                  <a:pt x="113160" y="42106"/>
                </a:cubicBezTo>
                <a:cubicBezTo>
                  <a:pt x="113160" y="63892"/>
                  <a:pt x="95472" y="81580"/>
                  <a:pt x="73685" y="81580"/>
                </a:cubicBezTo>
                <a:close/>
                <a:moveTo>
                  <a:pt x="63652" y="100002"/>
                </a:moveTo>
                <a:lnTo>
                  <a:pt x="83718" y="100002"/>
                </a:lnTo>
                <a:cubicBezTo>
                  <a:pt x="86909" y="100002"/>
                  <a:pt x="89475" y="102567"/>
                  <a:pt x="89475" y="105758"/>
                </a:cubicBezTo>
                <a:cubicBezTo>
                  <a:pt x="89475" y="107140"/>
                  <a:pt x="88982" y="108456"/>
                  <a:pt x="88093" y="109508"/>
                </a:cubicBezTo>
                <a:lnTo>
                  <a:pt x="79080" y="120035"/>
                </a:lnTo>
                <a:lnTo>
                  <a:pt x="89278" y="157897"/>
                </a:lnTo>
                <a:lnTo>
                  <a:pt x="89475" y="157897"/>
                </a:lnTo>
                <a:lnTo>
                  <a:pt x="100857" y="112337"/>
                </a:lnTo>
                <a:cubicBezTo>
                  <a:pt x="101581" y="109475"/>
                  <a:pt x="104508" y="107732"/>
                  <a:pt x="107271" y="108785"/>
                </a:cubicBezTo>
                <a:cubicBezTo>
                  <a:pt x="127634" y="116548"/>
                  <a:pt x="142107" y="136285"/>
                  <a:pt x="142107" y="159377"/>
                </a:cubicBezTo>
                <a:cubicBezTo>
                  <a:pt x="142107" y="164345"/>
                  <a:pt x="138061" y="168391"/>
                  <a:pt x="133094" y="168391"/>
                </a:cubicBezTo>
                <a:lnTo>
                  <a:pt x="14277" y="168424"/>
                </a:lnTo>
                <a:cubicBezTo>
                  <a:pt x="9309" y="168424"/>
                  <a:pt x="5263" y="164378"/>
                  <a:pt x="5263" y="159410"/>
                </a:cubicBezTo>
                <a:cubicBezTo>
                  <a:pt x="5263" y="136318"/>
                  <a:pt x="19737" y="116581"/>
                  <a:pt x="40099" y="108817"/>
                </a:cubicBezTo>
                <a:cubicBezTo>
                  <a:pt x="42863" y="107765"/>
                  <a:pt x="45790" y="109508"/>
                  <a:pt x="46514" y="112370"/>
                </a:cubicBezTo>
                <a:lnTo>
                  <a:pt x="57896" y="157930"/>
                </a:lnTo>
                <a:lnTo>
                  <a:pt x="58093" y="157930"/>
                </a:lnTo>
                <a:lnTo>
                  <a:pt x="68291" y="120068"/>
                </a:lnTo>
                <a:lnTo>
                  <a:pt x="59277" y="109541"/>
                </a:lnTo>
                <a:cubicBezTo>
                  <a:pt x="58389" y="108489"/>
                  <a:pt x="57896" y="107173"/>
                  <a:pt x="57896" y="105791"/>
                </a:cubicBezTo>
                <a:cubicBezTo>
                  <a:pt x="57896" y="102600"/>
                  <a:pt x="60461" y="100034"/>
                  <a:pt x="63652" y="10003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4" name="Shape 32"/>
          <p:cNvSpPr/>
          <p:nvPr/>
        </p:nvSpPr>
        <p:spPr>
          <a:xfrm>
            <a:off x="374275" y="3934718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5" name="Shape 33"/>
          <p:cNvSpPr/>
          <p:nvPr/>
        </p:nvSpPr>
        <p:spPr>
          <a:xfrm>
            <a:off x="374275" y="3934718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6" name="Shape 34"/>
          <p:cNvSpPr/>
          <p:nvPr/>
        </p:nvSpPr>
        <p:spPr>
          <a:xfrm>
            <a:off x="523985" y="4102987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7" name="Text 35"/>
          <p:cNvSpPr/>
          <p:nvPr/>
        </p:nvSpPr>
        <p:spPr>
          <a:xfrm>
            <a:off x="486557" y="4102987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010542" y="4159128"/>
            <a:ext cx="2488927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Wewenang &amp; Tanggung Jawab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523985" y="4589544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Wewenang harus </a:t>
            </a:r>
            <a:r>
              <a:rPr lang="en-US" sz="117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seimbang</a:t>
            </a: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dengan tanggung jawab. Jika diberi tugas, ia juga harus diberi kewenangan yang cukup.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523985" y="5434313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41" name="Shape 39"/>
          <p:cNvSpPr/>
          <p:nvPr/>
        </p:nvSpPr>
        <p:spPr>
          <a:xfrm>
            <a:off x="526324" y="5569365"/>
            <a:ext cx="210530" cy="168424"/>
          </a:xfrm>
          <a:custGeom>
            <a:avLst/>
            <a:gdLst/>
            <a:ahLst/>
            <a:cxnLst/>
            <a:rect l="l" t="t" r="r" b="b"/>
            <a:pathLst>
              <a:path w="210530" h="168424">
                <a:moveTo>
                  <a:pt x="126318" y="10526"/>
                </a:moveTo>
                <a:lnTo>
                  <a:pt x="168424" y="10526"/>
                </a:lnTo>
                <a:cubicBezTo>
                  <a:pt x="174246" y="10526"/>
                  <a:pt x="178950" y="15230"/>
                  <a:pt x="178950" y="21053"/>
                </a:cubicBezTo>
                <a:cubicBezTo>
                  <a:pt x="178950" y="26875"/>
                  <a:pt x="174246" y="31579"/>
                  <a:pt x="168424" y="31579"/>
                </a:cubicBezTo>
                <a:lnTo>
                  <a:pt x="131055" y="31579"/>
                </a:lnTo>
                <a:cubicBezTo>
                  <a:pt x="129344" y="40066"/>
                  <a:pt x="123522" y="47073"/>
                  <a:pt x="115791" y="50428"/>
                </a:cubicBezTo>
                <a:lnTo>
                  <a:pt x="115791" y="147371"/>
                </a:lnTo>
                <a:lnTo>
                  <a:pt x="168424" y="147371"/>
                </a:lnTo>
                <a:cubicBezTo>
                  <a:pt x="174246" y="147371"/>
                  <a:pt x="178950" y="152075"/>
                  <a:pt x="178950" y="157897"/>
                </a:cubicBezTo>
                <a:cubicBezTo>
                  <a:pt x="178950" y="163720"/>
                  <a:pt x="174246" y="168424"/>
                  <a:pt x="168424" y="168424"/>
                </a:cubicBezTo>
                <a:lnTo>
                  <a:pt x="42106" y="168424"/>
                </a:lnTo>
                <a:cubicBezTo>
                  <a:pt x="36283" y="168424"/>
                  <a:pt x="31579" y="163720"/>
                  <a:pt x="31579" y="157897"/>
                </a:cubicBezTo>
                <a:cubicBezTo>
                  <a:pt x="31579" y="152075"/>
                  <a:pt x="36283" y="147371"/>
                  <a:pt x="42106" y="147371"/>
                </a:cubicBezTo>
                <a:lnTo>
                  <a:pt x="94738" y="147371"/>
                </a:lnTo>
                <a:lnTo>
                  <a:pt x="94738" y="50428"/>
                </a:lnTo>
                <a:cubicBezTo>
                  <a:pt x="87008" y="47040"/>
                  <a:pt x="81185" y="40034"/>
                  <a:pt x="79475" y="31579"/>
                </a:cubicBezTo>
                <a:lnTo>
                  <a:pt x="42106" y="31579"/>
                </a:lnTo>
                <a:cubicBezTo>
                  <a:pt x="36283" y="31579"/>
                  <a:pt x="31579" y="26875"/>
                  <a:pt x="31579" y="21053"/>
                </a:cubicBezTo>
                <a:cubicBezTo>
                  <a:pt x="31579" y="15230"/>
                  <a:pt x="36283" y="10526"/>
                  <a:pt x="42106" y="10526"/>
                </a:cubicBezTo>
                <a:lnTo>
                  <a:pt x="84212" y="10526"/>
                </a:lnTo>
                <a:cubicBezTo>
                  <a:pt x="89015" y="4145"/>
                  <a:pt x="96646" y="0"/>
                  <a:pt x="105265" y="0"/>
                </a:cubicBezTo>
                <a:cubicBezTo>
                  <a:pt x="113883" y="0"/>
                  <a:pt x="121515" y="4145"/>
                  <a:pt x="126318" y="10526"/>
                </a:cubicBezTo>
                <a:close/>
                <a:moveTo>
                  <a:pt x="144607" y="105265"/>
                </a:moveTo>
                <a:lnTo>
                  <a:pt x="192240" y="105265"/>
                </a:lnTo>
                <a:lnTo>
                  <a:pt x="168424" y="64409"/>
                </a:lnTo>
                <a:lnTo>
                  <a:pt x="144607" y="105265"/>
                </a:lnTo>
                <a:close/>
                <a:moveTo>
                  <a:pt x="168424" y="136844"/>
                </a:moveTo>
                <a:cubicBezTo>
                  <a:pt x="147733" y="136844"/>
                  <a:pt x="130528" y="125660"/>
                  <a:pt x="126976" y="110890"/>
                </a:cubicBezTo>
                <a:cubicBezTo>
                  <a:pt x="126120" y="107271"/>
                  <a:pt x="127305" y="103554"/>
                  <a:pt x="129180" y="100330"/>
                </a:cubicBezTo>
                <a:lnTo>
                  <a:pt x="160496" y="46645"/>
                </a:lnTo>
                <a:cubicBezTo>
                  <a:pt x="162141" y="43816"/>
                  <a:pt x="165167" y="42106"/>
                  <a:pt x="168424" y="42106"/>
                </a:cubicBezTo>
                <a:cubicBezTo>
                  <a:pt x="171680" y="42106"/>
                  <a:pt x="174707" y="43849"/>
                  <a:pt x="176351" y="46645"/>
                </a:cubicBezTo>
                <a:lnTo>
                  <a:pt x="207668" y="100330"/>
                </a:lnTo>
                <a:cubicBezTo>
                  <a:pt x="209543" y="103554"/>
                  <a:pt x="210727" y="107271"/>
                  <a:pt x="209872" y="110890"/>
                </a:cubicBezTo>
                <a:cubicBezTo>
                  <a:pt x="206319" y="125627"/>
                  <a:pt x="189115" y="136844"/>
                  <a:pt x="168424" y="136844"/>
                </a:cubicBezTo>
                <a:close/>
                <a:moveTo>
                  <a:pt x="41711" y="64409"/>
                </a:moveTo>
                <a:lnTo>
                  <a:pt x="17895" y="105265"/>
                </a:lnTo>
                <a:lnTo>
                  <a:pt x="65560" y="105265"/>
                </a:lnTo>
                <a:lnTo>
                  <a:pt x="41711" y="64409"/>
                </a:lnTo>
                <a:close/>
                <a:moveTo>
                  <a:pt x="296" y="110890"/>
                </a:moveTo>
                <a:cubicBezTo>
                  <a:pt x="-559" y="107271"/>
                  <a:pt x="625" y="103554"/>
                  <a:pt x="2500" y="100330"/>
                </a:cubicBezTo>
                <a:lnTo>
                  <a:pt x="33816" y="46645"/>
                </a:lnTo>
                <a:cubicBezTo>
                  <a:pt x="35461" y="43816"/>
                  <a:pt x="38487" y="42106"/>
                  <a:pt x="41744" y="42106"/>
                </a:cubicBezTo>
                <a:cubicBezTo>
                  <a:pt x="45001" y="42106"/>
                  <a:pt x="48027" y="43849"/>
                  <a:pt x="49672" y="46645"/>
                </a:cubicBezTo>
                <a:lnTo>
                  <a:pt x="80988" y="100330"/>
                </a:lnTo>
                <a:cubicBezTo>
                  <a:pt x="82863" y="103554"/>
                  <a:pt x="84047" y="107271"/>
                  <a:pt x="83192" y="110890"/>
                </a:cubicBezTo>
                <a:cubicBezTo>
                  <a:pt x="79639" y="125627"/>
                  <a:pt x="62435" y="136844"/>
                  <a:pt x="41744" y="136844"/>
                </a:cubicBezTo>
                <a:cubicBezTo>
                  <a:pt x="21053" y="136844"/>
                  <a:pt x="3849" y="125660"/>
                  <a:pt x="296" y="110890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2" name="Shape 40"/>
          <p:cNvSpPr/>
          <p:nvPr/>
        </p:nvSpPr>
        <p:spPr>
          <a:xfrm>
            <a:off x="4238973" y="3934718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3" name="Shape 41"/>
          <p:cNvSpPr/>
          <p:nvPr/>
        </p:nvSpPr>
        <p:spPr>
          <a:xfrm>
            <a:off x="4238973" y="3934718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4" name="Shape 42"/>
          <p:cNvSpPr/>
          <p:nvPr/>
        </p:nvSpPr>
        <p:spPr>
          <a:xfrm>
            <a:off x="4388683" y="4102987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45" name="Text 43"/>
          <p:cNvSpPr/>
          <p:nvPr/>
        </p:nvSpPr>
        <p:spPr>
          <a:xfrm>
            <a:off x="4351256" y="4102987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4875240" y="4159128"/>
            <a:ext cx="907616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Koordinasi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4388683" y="4589544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Semua bagian dalam organisasi harus saling bekerja sama agar tujuan organisasi tercapai dengan baik.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4388683" y="5434313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49" name="Shape 47"/>
          <p:cNvSpPr/>
          <p:nvPr/>
        </p:nvSpPr>
        <p:spPr>
          <a:xfrm>
            <a:off x="4401549" y="5569365"/>
            <a:ext cx="189477" cy="168424"/>
          </a:xfrm>
          <a:custGeom>
            <a:avLst/>
            <a:gdLst/>
            <a:ahLst/>
            <a:cxnLst/>
            <a:rect l="l" t="t" r="r" b="b"/>
            <a:pathLst>
              <a:path w="189477" h="168424">
                <a:moveTo>
                  <a:pt x="88455" y="28027"/>
                </a:moveTo>
                <a:lnTo>
                  <a:pt x="50099" y="70659"/>
                </a:lnTo>
                <a:cubicBezTo>
                  <a:pt x="48586" y="72337"/>
                  <a:pt x="48652" y="74935"/>
                  <a:pt x="50264" y="76547"/>
                </a:cubicBezTo>
                <a:cubicBezTo>
                  <a:pt x="60297" y="86580"/>
                  <a:pt x="76580" y="86580"/>
                  <a:pt x="86613" y="76547"/>
                </a:cubicBezTo>
                <a:lnTo>
                  <a:pt x="97074" y="66087"/>
                </a:lnTo>
                <a:cubicBezTo>
                  <a:pt x="98455" y="64705"/>
                  <a:pt x="100199" y="63948"/>
                  <a:pt x="101975" y="63817"/>
                </a:cubicBezTo>
                <a:cubicBezTo>
                  <a:pt x="104212" y="63619"/>
                  <a:pt x="106515" y="64376"/>
                  <a:pt x="108225" y="66087"/>
                </a:cubicBezTo>
                <a:lnTo>
                  <a:pt x="166318" y="123686"/>
                </a:lnTo>
                <a:lnTo>
                  <a:pt x="189477" y="105265"/>
                </a:lnTo>
                <a:lnTo>
                  <a:pt x="189477" y="10526"/>
                </a:lnTo>
                <a:lnTo>
                  <a:pt x="152634" y="31579"/>
                </a:lnTo>
                <a:lnTo>
                  <a:pt x="144805" y="26349"/>
                </a:lnTo>
                <a:cubicBezTo>
                  <a:pt x="139607" y="22895"/>
                  <a:pt x="133522" y="21053"/>
                  <a:pt x="127272" y="21053"/>
                </a:cubicBezTo>
                <a:lnTo>
                  <a:pt x="104113" y="21053"/>
                </a:lnTo>
                <a:cubicBezTo>
                  <a:pt x="103752" y="21053"/>
                  <a:pt x="103357" y="21053"/>
                  <a:pt x="102995" y="21086"/>
                </a:cubicBezTo>
                <a:cubicBezTo>
                  <a:pt x="97436" y="21382"/>
                  <a:pt x="92205" y="23882"/>
                  <a:pt x="88455" y="28027"/>
                </a:cubicBezTo>
                <a:close/>
                <a:moveTo>
                  <a:pt x="38356" y="60100"/>
                </a:moveTo>
                <a:lnTo>
                  <a:pt x="73488" y="21053"/>
                </a:lnTo>
                <a:lnTo>
                  <a:pt x="60461" y="21053"/>
                </a:lnTo>
                <a:cubicBezTo>
                  <a:pt x="52073" y="21053"/>
                  <a:pt x="44047" y="24375"/>
                  <a:pt x="38126" y="30297"/>
                </a:cubicBezTo>
                <a:lnTo>
                  <a:pt x="36843" y="31579"/>
                </a:lnTo>
                <a:lnTo>
                  <a:pt x="0" y="10526"/>
                </a:lnTo>
                <a:lnTo>
                  <a:pt x="0" y="105265"/>
                </a:lnTo>
                <a:lnTo>
                  <a:pt x="51448" y="148127"/>
                </a:lnTo>
                <a:cubicBezTo>
                  <a:pt x="59014" y="154443"/>
                  <a:pt x="68554" y="157897"/>
                  <a:pt x="78389" y="157897"/>
                </a:cubicBezTo>
                <a:lnTo>
                  <a:pt x="83554" y="157897"/>
                </a:lnTo>
                <a:lnTo>
                  <a:pt x="81251" y="155594"/>
                </a:lnTo>
                <a:cubicBezTo>
                  <a:pt x="78159" y="152502"/>
                  <a:pt x="78159" y="147502"/>
                  <a:pt x="81251" y="144443"/>
                </a:cubicBezTo>
                <a:cubicBezTo>
                  <a:pt x="84343" y="141384"/>
                  <a:pt x="89343" y="141351"/>
                  <a:pt x="92403" y="144443"/>
                </a:cubicBezTo>
                <a:lnTo>
                  <a:pt x="105890" y="157930"/>
                </a:lnTo>
                <a:lnTo>
                  <a:pt x="108850" y="157930"/>
                </a:lnTo>
                <a:cubicBezTo>
                  <a:pt x="115133" y="157930"/>
                  <a:pt x="121285" y="156516"/>
                  <a:pt x="126877" y="153884"/>
                </a:cubicBezTo>
                <a:lnTo>
                  <a:pt x="118094" y="145068"/>
                </a:lnTo>
                <a:cubicBezTo>
                  <a:pt x="115002" y="141976"/>
                  <a:pt x="115002" y="136976"/>
                  <a:pt x="118094" y="133917"/>
                </a:cubicBezTo>
                <a:cubicBezTo>
                  <a:pt x="121186" y="130857"/>
                  <a:pt x="126186" y="130824"/>
                  <a:pt x="129245" y="133917"/>
                </a:cubicBezTo>
                <a:lnTo>
                  <a:pt x="139772" y="144443"/>
                </a:lnTo>
                <a:lnTo>
                  <a:pt x="145529" y="138686"/>
                </a:lnTo>
                <a:cubicBezTo>
                  <a:pt x="148456" y="135759"/>
                  <a:pt x="149312" y="131515"/>
                  <a:pt x="148029" y="127798"/>
                </a:cubicBezTo>
                <a:lnTo>
                  <a:pt x="102666" y="82797"/>
                </a:lnTo>
                <a:lnTo>
                  <a:pt x="97765" y="87699"/>
                </a:lnTo>
                <a:cubicBezTo>
                  <a:pt x="81547" y="103916"/>
                  <a:pt x="55297" y="103916"/>
                  <a:pt x="39080" y="87699"/>
                </a:cubicBezTo>
                <a:cubicBezTo>
                  <a:pt x="31514" y="80133"/>
                  <a:pt x="31218" y="67994"/>
                  <a:pt x="38356" y="60067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0" name="Shape 48"/>
          <p:cNvSpPr/>
          <p:nvPr/>
        </p:nvSpPr>
        <p:spPr>
          <a:xfrm>
            <a:off x="8103672" y="3934718"/>
            <a:ext cx="3714677" cy="1992857"/>
          </a:xfrm>
          <a:custGeom>
            <a:avLst/>
            <a:gdLst/>
            <a:ahLst/>
            <a:cxnLst/>
            <a:rect l="l" t="t" r="r" b="b"/>
            <a:pathLst>
              <a:path w="3714677" h="1992857">
                <a:moveTo>
                  <a:pt x="0" y="0"/>
                </a:moveTo>
                <a:lnTo>
                  <a:pt x="3714677" y="0"/>
                </a:lnTo>
                <a:lnTo>
                  <a:pt x="3714677" y="1992857"/>
                </a:lnTo>
                <a:lnTo>
                  <a:pt x="0" y="199285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51" name="Shape 49"/>
          <p:cNvSpPr/>
          <p:nvPr/>
        </p:nvSpPr>
        <p:spPr>
          <a:xfrm>
            <a:off x="8103672" y="3934718"/>
            <a:ext cx="3714677" cy="37116"/>
          </a:xfrm>
          <a:custGeom>
            <a:avLst/>
            <a:gdLst/>
            <a:ahLst/>
            <a:cxnLst/>
            <a:rect l="l" t="t" r="r" b="b"/>
            <a:pathLst>
              <a:path w="3714677" h="37116">
                <a:moveTo>
                  <a:pt x="0" y="0"/>
                </a:moveTo>
                <a:lnTo>
                  <a:pt x="3714677" y="0"/>
                </a:lnTo>
                <a:lnTo>
                  <a:pt x="3714677" y="37116"/>
                </a:lnTo>
                <a:lnTo>
                  <a:pt x="0" y="37116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2" name="Shape 50"/>
          <p:cNvSpPr/>
          <p:nvPr/>
        </p:nvSpPr>
        <p:spPr>
          <a:xfrm>
            <a:off x="8253382" y="4102987"/>
            <a:ext cx="374275" cy="374275"/>
          </a:xfrm>
          <a:custGeom>
            <a:avLst/>
            <a:gdLst/>
            <a:ahLst/>
            <a:cxnLst/>
            <a:rect l="l" t="t" r="r" b="b"/>
            <a:pathLst>
              <a:path w="374275" h="374275">
                <a:moveTo>
                  <a:pt x="0" y="0"/>
                </a:moveTo>
                <a:lnTo>
                  <a:pt x="374275" y="0"/>
                </a:lnTo>
                <a:lnTo>
                  <a:pt x="374275" y="374275"/>
                </a:lnTo>
                <a:lnTo>
                  <a:pt x="0" y="37427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3" name="Text 51"/>
          <p:cNvSpPr/>
          <p:nvPr/>
        </p:nvSpPr>
        <p:spPr>
          <a:xfrm>
            <a:off x="8215954" y="4102987"/>
            <a:ext cx="449130" cy="374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8739939" y="4159128"/>
            <a:ext cx="748550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Efisiensi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253382" y="4589544"/>
            <a:ext cx="3490112" cy="7298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dan pelaksanaan kerja harus </a:t>
            </a:r>
            <a:r>
              <a:rPr lang="en-US" sz="117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hemat waktu, tenaga, dan biaya</a:t>
            </a:r>
            <a:r>
              <a:rPr lang="en-US" sz="117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, tetapi tetap menghasilkan output yang baik.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8253382" y="5434313"/>
            <a:ext cx="3415257" cy="5302"/>
          </a:xfrm>
          <a:custGeom>
            <a:avLst/>
            <a:gdLst/>
            <a:ahLst/>
            <a:cxnLst/>
            <a:rect l="l" t="t" r="r" b="b"/>
            <a:pathLst>
              <a:path w="3415257" h="5302">
                <a:moveTo>
                  <a:pt x="0" y="0"/>
                </a:moveTo>
                <a:lnTo>
                  <a:pt x="3415257" y="0"/>
                </a:lnTo>
                <a:lnTo>
                  <a:pt x="3415257" y="5302"/>
                </a:lnTo>
                <a:lnTo>
                  <a:pt x="0" y="5302"/>
                </a:lnTo>
                <a:lnTo>
                  <a:pt x="0" y="0"/>
                </a:lnTo>
                <a:close/>
              </a:path>
            </a:pathLst>
          </a:custGeom>
          <a:solidFill>
            <a:srgbClr val="E5E7EB"/>
          </a:solidFill>
          <a:ln/>
        </p:spPr>
      </p:sp>
      <p:sp>
        <p:nvSpPr>
          <p:cNvPr id="57" name="Shape 55"/>
          <p:cNvSpPr/>
          <p:nvPr/>
        </p:nvSpPr>
        <p:spPr>
          <a:xfrm>
            <a:off x="8276774" y="5569365"/>
            <a:ext cx="168424" cy="168424"/>
          </a:xfrm>
          <a:custGeom>
            <a:avLst/>
            <a:gdLst/>
            <a:ahLst/>
            <a:cxnLst/>
            <a:rect l="l" t="t" r="r" b="b"/>
            <a:pathLst>
              <a:path w="168424" h="168424">
                <a:moveTo>
                  <a:pt x="21053" y="21053"/>
                </a:moveTo>
                <a:cubicBezTo>
                  <a:pt x="21053" y="15230"/>
                  <a:pt x="16349" y="10526"/>
                  <a:pt x="10526" y="10526"/>
                </a:cubicBezTo>
                <a:cubicBezTo>
                  <a:pt x="4704" y="10526"/>
                  <a:pt x="0" y="15230"/>
                  <a:pt x="0" y="21053"/>
                </a:cubicBezTo>
                <a:lnTo>
                  <a:pt x="0" y="131581"/>
                </a:lnTo>
                <a:cubicBezTo>
                  <a:pt x="0" y="146121"/>
                  <a:pt x="11776" y="157897"/>
                  <a:pt x="26316" y="157897"/>
                </a:cubicBezTo>
                <a:lnTo>
                  <a:pt x="157897" y="157897"/>
                </a:lnTo>
                <a:cubicBezTo>
                  <a:pt x="163720" y="157897"/>
                  <a:pt x="168424" y="153193"/>
                  <a:pt x="168424" y="147371"/>
                </a:cubicBezTo>
                <a:cubicBezTo>
                  <a:pt x="168424" y="141548"/>
                  <a:pt x="163720" y="136844"/>
                  <a:pt x="157897" y="136844"/>
                </a:cubicBezTo>
                <a:lnTo>
                  <a:pt x="26316" y="136844"/>
                </a:lnTo>
                <a:cubicBezTo>
                  <a:pt x="23421" y="136844"/>
                  <a:pt x="21053" y="134476"/>
                  <a:pt x="21053" y="131581"/>
                </a:cubicBezTo>
                <a:lnTo>
                  <a:pt x="21053" y="21053"/>
                </a:lnTo>
                <a:close/>
                <a:moveTo>
                  <a:pt x="154805" y="49540"/>
                </a:moveTo>
                <a:cubicBezTo>
                  <a:pt x="158917" y="45428"/>
                  <a:pt x="158917" y="38751"/>
                  <a:pt x="154805" y="34639"/>
                </a:cubicBezTo>
                <a:cubicBezTo>
                  <a:pt x="150693" y="30527"/>
                  <a:pt x="144015" y="30527"/>
                  <a:pt x="139903" y="34639"/>
                </a:cubicBezTo>
                <a:lnTo>
                  <a:pt x="105265" y="69310"/>
                </a:lnTo>
                <a:lnTo>
                  <a:pt x="86383" y="50461"/>
                </a:lnTo>
                <a:cubicBezTo>
                  <a:pt x="82271" y="46349"/>
                  <a:pt x="75593" y="46349"/>
                  <a:pt x="71481" y="50461"/>
                </a:cubicBezTo>
                <a:lnTo>
                  <a:pt x="39902" y="82041"/>
                </a:lnTo>
                <a:cubicBezTo>
                  <a:pt x="35790" y="86153"/>
                  <a:pt x="35790" y="92830"/>
                  <a:pt x="39902" y="96942"/>
                </a:cubicBezTo>
                <a:cubicBezTo>
                  <a:pt x="44014" y="101054"/>
                  <a:pt x="50692" y="101054"/>
                  <a:pt x="54803" y="96942"/>
                </a:cubicBezTo>
                <a:lnTo>
                  <a:pt x="78949" y="72797"/>
                </a:lnTo>
                <a:lnTo>
                  <a:pt x="97830" y="91679"/>
                </a:lnTo>
                <a:cubicBezTo>
                  <a:pt x="101942" y="95791"/>
                  <a:pt x="108620" y="95791"/>
                  <a:pt x="112732" y="91679"/>
                </a:cubicBezTo>
                <a:lnTo>
                  <a:pt x="154838" y="49573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58" name="Shape 56"/>
          <p:cNvSpPr/>
          <p:nvPr/>
        </p:nvSpPr>
        <p:spPr>
          <a:xfrm>
            <a:off x="374275" y="6073234"/>
            <a:ext cx="11443450" cy="785977"/>
          </a:xfrm>
          <a:custGeom>
            <a:avLst/>
            <a:gdLst/>
            <a:ahLst/>
            <a:cxnLst/>
            <a:rect l="l" t="t" r="r" b="b"/>
            <a:pathLst>
              <a:path w="11443450" h="785977">
                <a:moveTo>
                  <a:pt x="0" y="0"/>
                </a:moveTo>
                <a:lnTo>
                  <a:pt x="11443450" y="0"/>
                </a:lnTo>
                <a:lnTo>
                  <a:pt x="11443450" y="785977"/>
                </a:lnTo>
                <a:lnTo>
                  <a:pt x="0" y="785977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59" name="Shape 57"/>
          <p:cNvSpPr/>
          <p:nvPr/>
        </p:nvSpPr>
        <p:spPr>
          <a:xfrm>
            <a:off x="533342" y="6267074"/>
            <a:ext cx="168424" cy="149710"/>
          </a:xfrm>
          <a:custGeom>
            <a:avLst/>
            <a:gdLst/>
            <a:ahLst/>
            <a:cxnLst/>
            <a:rect l="l" t="t" r="r" b="b"/>
            <a:pathLst>
              <a:path w="168424" h="149710">
                <a:moveTo>
                  <a:pt x="90498" y="-5526"/>
                </a:moveTo>
                <a:cubicBezTo>
                  <a:pt x="89300" y="-7866"/>
                  <a:pt x="86873" y="-9357"/>
                  <a:pt x="84241" y="-9357"/>
                </a:cubicBezTo>
                <a:cubicBezTo>
                  <a:pt x="81609" y="-9357"/>
                  <a:pt x="79183" y="-7866"/>
                  <a:pt x="77984" y="-5526"/>
                </a:cubicBezTo>
                <a:lnTo>
                  <a:pt x="56463" y="36638"/>
                </a:lnTo>
                <a:lnTo>
                  <a:pt x="9708" y="44065"/>
                </a:lnTo>
                <a:cubicBezTo>
                  <a:pt x="7105" y="44474"/>
                  <a:pt x="4942" y="46317"/>
                  <a:pt x="4123" y="48831"/>
                </a:cubicBezTo>
                <a:cubicBezTo>
                  <a:pt x="3304" y="51346"/>
                  <a:pt x="3977" y="54094"/>
                  <a:pt x="5819" y="55966"/>
                </a:cubicBezTo>
                <a:lnTo>
                  <a:pt x="39270" y="89446"/>
                </a:lnTo>
                <a:lnTo>
                  <a:pt x="31901" y="136201"/>
                </a:lnTo>
                <a:cubicBezTo>
                  <a:pt x="31492" y="138803"/>
                  <a:pt x="32574" y="141435"/>
                  <a:pt x="34708" y="142985"/>
                </a:cubicBezTo>
                <a:cubicBezTo>
                  <a:pt x="36843" y="144534"/>
                  <a:pt x="39650" y="144768"/>
                  <a:pt x="42018" y="143569"/>
                </a:cubicBezTo>
                <a:lnTo>
                  <a:pt x="84241" y="122107"/>
                </a:lnTo>
                <a:lnTo>
                  <a:pt x="126435" y="143569"/>
                </a:lnTo>
                <a:cubicBezTo>
                  <a:pt x="128774" y="144768"/>
                  <a:pt x="131610" y="144534"/>
                  <a:pt x="133745" y="142985"/>
                </a:cubicBezTo>
                <a:cubicBezTo>
                  <a:pt x="135879" y="141435"/>
                  <a:pt x="136961" y="138833"/>
                  <a:pt x="136552" y="136201"/>
                </a:cubicBezTo>
                <a:lnTo>
                  <a:pt x="129154" y="89446"/>
                </a:lnTo>
                <a:lnTo>
                  <a:pt x="162605" y="55966"/>
                </a:lnTo>
                <a:cubicBezTo>
                  <a:pt x="164476" y="54094"/>
                  <a:pt x="165119" y="51346"/>
                  <a:pt x="164301" y="48831"/>
                </a:cubicBezTo>
                <a:cubicBezTo>
                  <a:pt x="163482" y="46317"/>
                  <a:pt x="161348" y="44474"/>
                  <a:pt x="158716" y="44065"/>
                </a:cubicBezTo>
                <a:lnTo>
                  <a:pt x="111990" y="36638"/>
                </a:lnTo>
                <a:lnTo>
                  <a:pt x="90498" y="-5526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0" name="Text 58"/>
          <p:cNvSpPr/>
          <p:nvPr/>
        </p:nvSpPr>
        <p:spPr>
          <a:xfrm>
            <a:off x="766272" y="6222944"/>
            <a:ext cx="10976598" cy="4865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Kesimpulan:</a:t>
            </a:r>
            <a:r>
              <a:rPr lang="en-US" sz="117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Prinsip organisasi sangat penting karena menjadi dasar penyusunan sistem kerja yang sehat. Jika prinsip ini diterapkan dengan benar, kantor akan berjalan lebih </a:t>
            </a:r>
            <a:r>
              <a:rPr lang="en-US" sz="1179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teratur dan produktif </a:t>
            </a:r>
            <a:r>
              <a:rPr lang="en-US" sz="117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929495" y="880745"/>
            <a:ext cx="1189990" cy="1189990"/>
          </a:xfrm>
          <a:custGeom>
            <a:avLst/>
            <a:gdLst/>
            <a:ahLst/>
            <a:cxnLst/>
            <a:rect l="l" t="t" r="r" b="b"/>
            <a:pathLst>
              <a:path w="1189990" h="1189990">
                <a:moveTo>
                  <a:pt x="594995" y="0"/>
                </a:moveTo>
                <a:lnTo>
                  <a:pt x="594995" y="0"/>
                </a:lnTo>
                <a:cubicBezTo>
                  <a:pt x="923601" y="0"/>
                  <a:pt x="1189990" y="266388"/>
                  <a:pt x="1189990" y="594995"/>
                </a:cubicBezTo>
                <a:lnTo>
                  <a:pt x="1189990" y="594995"/>
                </a:lnTo>
                <a:cubicBezTo>
                  <a:pt x="1189990" y="923601"/>
                  <a:pt x="923601" y="1189990"/>
                  <a:pt x="594995" y="1189990"/>
                </a:cubicBezTo>
                <a:lnTo>
                  <a:pt x="594995" y="1189990"/>
                </a:lnTo>
                <a:cubicBezTo>
                  <a:pt x="266388" y="1189990"/>
                  <a:pt x="0" y="923601"/>
                  <a:pt x="0" y="594995"/>
                </a:cubicBezTo>
                <a:lnTo>
                  <a:pt x="0" y="594995"/>
                </a:lnTo>
                <a:cubicBezTo>
                  <a:pt x="0" y="266388"/>
                  <a:pt x="266388" y="0"/>
                  <a:pt x="59499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31665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2500" y="51435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09600" y="2095500"/>
            <a:ext cx="4724400" cy="26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21000" b="1" dirty="0">
                <a:solidFill>
                  <a:srgbClr val="F5F1EB">
                    <a:alpha val="1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095500" y="1915478"/>
            <a:ext cx="1419225" cy="342900"/>
          </a:xfrm>
          <a:custGeom>
            <a:avLst/>
            <a:gdLst/>
            <a:ahLst/>
            <a:cxnLst/>
            <a:rect l="l" t="t" r="r" b="b"/>
            <a:pathLst>
              <a:path w="1419225" h="342900">
                <a:moveTo>
                  <a:pt x="0" y="0"/>
                </a:moveTo>
                <a:lnTo>
                  <a:pt x="1419225" y="0"/>
                </a:lnTo>
                <a:lnTo>
                  <a:pt x="1419225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2095500" y="1915478"/>
            <a:ext cx="1485900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BAB KETIGA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095500" y="2486978"/>
            <a:ext cx="6019800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Organisasi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095500" y="4056697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2095500" y="4323397"/>
            <a:ext cx="58102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Bentuk, Fungsi, dan Jenis</a:t>
            </a:r>
            <a:endParaRPr lang="en-US" sz="1600" dirty="0"/>
          </a:p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Organisasi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0" y="0"/>
                </a:moveTo>
                <a:lnTo>
                  <a:pt x="12192000" y="0"/>
                </a:lnTo>
                <a:lnTo>
                  <a:pt x="12192000" y="95250"/>
                </a:lnTo>
                <a:lnTo>
                  <a:pt x="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10842625" y="635000"/>
            <a:ext cx="714375" cy="714375"/>
          </a:xfrm>
          <a:custGeom>
            <a:avLst/>
            <a:gdLst/>
            <a:ahLst/>
            <a:cxnLst/>
            <a:rect l="l" t="t" r="r" b="b"/>
            <a:pathLst>
              <a:path w="714375" h="714375">
                <a:moveTo>
                  <a:pt x="357188" y="0"/>
                </a:moveTo>
                <a:lnTo>
                  <a:pt x="357188" y="0"/>
                </a:lnTo>
                <a:cubicBezTo>
                  <a:pt x="554325" y="0"/>
                  <a:pt x="714375" y="160050"/>
                  <a:pt x="714375" y="357188"/>
                </a:cubicBezTo>
                <a:lnTo>
                  <a:pt x="714375" y="357188"/>
                </a:lnTo>
                <a:cubicBezTo>
                  <a:pt x="714375" y="554325"/>
                  <a:pt x="554325" y="714375"/>
                  <a:pt x="357188" y="714375"/>
                </a:cubicBezTo>
                <a:lnTo>
                  <a:pt x="357188" y="714375"/>
                </a:lnTo>
                <a:cubicBezTo>
                  <a:pt x="160050" y="714375"/>
                  <a:pt x="0" y="554325"/>
                  <a:pt x="0" y="357188"/>
                </a:cubicBezTo>
                <a:lnTo>
                  <a:pt x="0" y="357188"/>
                </a:lnTo>
                <a:cubicBezTo>
                  <a:pt x="0" y="160050"/>
                  <a:pt x="160050" y="0"/>
                  <a:pt x="357187" y="0"/>
                </a:cubicBezTo>
                <a:close/>
              </a:path>
            </a:pathLst>
          </a:custGeom>
          <a:solidFill>
            <a:srgbClr val="C75B4A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373916" y="5992416"/>
            <a:ext cx="340519" cy="340519"/>
          </a:xfrm>
          <a:custGeom>
            <a:avLst/>
            <a:gdLst/>
            <a:ahLst/>
            <a:cxnLst/>
            <a:rect l="l" t="t" r="r" b="b"/>
            <a:pathLst>
              <a:path w="340519" h="340519">
                <a:moveTo>
                  <a:pt x="170259" y="0"/>
                </a:moveTo>
                <a:lnTo>
                  <a:pt x="170259" y="0"/>
                </a:lnTo>
                <a:cubicBezTo>
                  <a:pt x="264291" y="0"/>
                  <a:pt x="340519" y="76228"/>
                  <a:pt x="340519" y="170259"/>
                </a:cubicBezTo>
                <a:lnTo>
                  <a:pt x="340519" y="170259"/>
                </a:lnTo>
                <a:cubicBezTo>
                  <a:pt x="340519" y="264291"/>
                  <a:pt x="264291" y="340519"/>
                  <a:pt x="170259" y="340519"/>
                </a:cubicBezTo>
                <a:lnTo>
                  <a:pt x="170259" y="340519"/>
                </a:lnTo>
                <a:cubicBezTo>
                  <a:pt x="76228" y="340519"/>
                  <a:pt x="0" y="264291"/>
                  <a:pt x="0" y="170259"/>
                </a:cubicBezTo>
                <a:lnTo>
                  <a:pt x="0" y="170259"/>
                </a:lnTo>
                <a:cubicBezTo>
                  <a:pt x="0" y="76228"/>
                  <a:pt x="76228" y="0"/>
                  <a:pt x="17025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51130">
            <a:solidFill>
              <a:srgbClr val="1E3A5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17500" y="555625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0"/>
                </a:moveTo>
                <a:lnTo>
                  <a:pt x="381000" y="0"/>
                </a:lnTo>
                <a:lnTo>
                  <a:pt x="381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277813" y="555625"/>
            <a:ext cx="4603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03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93750" y="508000"/>
            <a:ext cx="4064000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5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Bentuk Struktur Organisasi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93750" y="1047750"/>
            <a:ext cx="635000" cy="31750"/>
          </a:xfrm>
          <a:custGeom>
            <a:avLst/>
            <a:gdLst/>
            <a:ahLst/>
            <a:cxnLst/>
            <a:rect l="l" t="t" r="r" b="b"/>
            <a:pathLst>
              <a:path w="635000" h="31750">
                <a:moveTo>
                  <a:pt x="0" y="0"/>
                </a:moveTo>
                <a:lnTo>
                  <a:pt x="635000" y="0"/>
                </a:lnTo>
                <a:lnTo>
                  <a:pt x="635000" y="31750"/>
                </a:lnTo>
                <a:lnTo>
                  <a:pt x="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" name="Shape 7"/>
          <p:cNvSpPr/>
          <p:nvPr/>
        </p:nvSpPr>
        <p:spPr>
          <a:xfrm>
            <a:off x="317500" y="1206500"/>
            <a:ext cx="4048125" cy="3857625"/>
          </a:xfrm>
          <a:custGeom>
            <a:avLst/>
            <a:gdLst/>
            <a:ahLst/>
            <a:cxnLst/>
            <a:rect l="l" t="t" r="r" b="b"/>
            <a:pathLst>
              <a:path w="4048125" h="3857625">
                <a:moveTo>
                  <a:pt x="0" y="0"/>
                </a:moveTo>
                <a:lnTo>
                  <a:pt x="4048125" y="0"/>
                </a:lnTo>
                <a:lnTo>
                  <a:pt x="4048125" y="3857625"/>
                </a:lnTo>
                <a:lnTo>
                  <a:pt x="0" y="385762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0" name="Shape 8"/>
          <p:cNvSpPr/>
          <p:nvPr/>
        </p:nvSpPr>
        <p:spPr>
          <a:xfrm>
            <a:off x="496094" y="1397000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158750" h="158750">
                <a:moveTo>
                  <a:pt x="59531" y="19844"/>
                </a:moveTo>
                <a:cubicBezTo>
                  <a:pt x="59531" y="14356"/>
                  <a:pt x="63965" y="9922"/>
                  <a:pt x="69453" y="9922"/>
                </a:cubicBezTo>
                <a:lnTo>
                  <a:pt x="89297" y="9922"/>
                </a:lnTo>
                <a:cubicBezTo>
                  <a:pt x="94785" y="9922"/>
                  <a:pt x="99219" y="14356"/>
                  <a:pt x="99219" y="19844"/>
                </a:cubicBezTo>
                <a:lnTo>
                  <a:pt x="99219" y="39688"/>
                </a:lnTo>
                <a:cubicBezTo>
                  <a:pt x="99219" y="45176"/>
                  <a:pt x="94785" y="49609"/>
                  <a:pt x="89297" y="49609"/>
                </a:cubicBezTo>
                <a:lnTo>
                  <a:pt x="86816" y="49609"/>
                </a:lnTo>
                <a:lnTo>
                  <a:pt x="86816" y="69453"/>
                </a:lnTo>
                <a:lnTo>
                  <a:pt x="124023" y="69453"/>
                </a:lnTo>
                <a:cubicBezTo>
                  <a:pt x="136364" y="69453"/>
                  <a:pt x="146348" y="79437"/>
                  <a:pt x="146348" y="91777"/>
                </a:cubicBezTo>
                <a:lnTo>
                  <a:pt x="146348" y="109141"/>
                </a:lnTo>
                <a:lnTo>
                  <a:pt x="148828" y="109141"/>
                </a:lnTo>
                <a:cubicBezTo>
                  <a:pt x="154316" y="109141"/>
                  <a:pt x="158750" y="113574"/>
                  <a:pt x="158750" y="119062"/>
                </a:cubicBezTo>
                <a:lnTo>
                  <a:pt x="158750" y="138906"/>
                </a:lnTo>
                <a:cubicBezTo>
                  <a:pt x="158750" y="144394"/>
                  <a:pt x="154316" y="148828"/>
                  <a:pt x="148828" y="148828"/>
                </a:cubicBezTo>
                <a:lnTo>
                  <a:pt x="128984" y="148828"/>
                </a:lnTo>
                <a:cubicBezTo>
                  <a:pt x="123496" y="148828"/>
                  <a:pt x="119062" y="144394"/>
                  <a:pt x="119062" y="138906"/>
                </a:cubicBezTo>
                <a:lnTo>
                  <a:pt x="119062" y="119062"/>
                </a:lnTo>
                <a:cubicBezTo>
                  <a:pt x="119062" y="113574"/>
                  <a:pt x="123496" y="109141"/>
                  <a:pt x="128984" y="109141"/>
                </a:cubicBezTo>
                <a:lnTo>
                  <a:pt x="131465" y="109141"/>
                </a:lnTo>
                <a:lnTo>
                  <a:pt x="131465" y="91777"/>
                </a:lnTo>
                <a:cubicBezTo>
                  <a:pt x="131465" y="87654"/>
                  <a:pt x="128147" y="84336"/>
                  <a:pt x="124023" y="84336"/>
                </a:cubicBezTo>
                <a:lnTo>
                  <a:pt x="86816" y="84336"/>
                </a:lnTo>
                <a:lnTo>
                  <a:pt x="86816" y="109141"/>
                </a:lnTo>
                <a:lnTo>
                  <a:pt x="89297" y="109141"/>
                </a:lnTo>
                <a:cubicBezTo>
                  <a:pt x="94785" y="109141"/>
                  <a:pt x="99219" y="113574"/>
                  <a:pt x="99219" y="119062"/>
                </a:cubicBezTo>
                <a:lnTo>
                  <a:pt x="99219" y="138906"/>
                </a:lnTo>
                <a:cubicBezTo>
                  <a:pt x="99219" y="144394"/>
                  <a:pt x="94785" y="148828"/>
                  <a:pt x="89297" y="148828"/>
                </a:cubicBezTo>
                <a:lnTo>
                  <a:pt x="69453" y="148828"/>
                </a:lnTo>
                <a:cubicBezTo>
                  <a:pt x="63965" y="148828"/>
                  <a:pt x="59531" y="144394"/>
                  <a:pt x="59531" y="138906"/>
                </a:cubicBezTo>
                <a:lnTo>
                  <a:pt x="59531" y="119062"/>
                </a:lnTo>
                <a:cubicBezTo>
                  <a:pt x="59531" y="113574"/>
                  <a:pt x="63965" y="109141"/>
                  <a:pt x="69453" y="109141"/>
                </a:cubicBezTo>
                <a:lnTo>
                  <a:pt x="71934" y="109141"/>
                </a:lnTo>
                <a:lnTo>
                  <a:pt x="71934" y="84336"/>
                </a:lnTo>
                <a:lnTo>
                  <a:pt x="34727" y="84336"/>
                </a:lnTo>
                <a:cubicBezTo>
                  <a:pt x="30603" y="84336"/>
                  <a:pt x="27285" y="87654"/>
                  <a:pt x="27285" y="91777"/>
                </a:cubicBezTo>
                <a:lnTo>
                  <a:pt x="27285" y="109141"/>
                </a:lnTo>
                <a:lnTo>
                  <a:pt x="29766" y="109141"/>
                </a:lnTo>
                <a:cubicBezTo>
                  <a:pt x="35254" y="109141"/>
                  <a:pt x="39688" y="113574"/>
                  <a:pt x="39688" y="119062"/>
                </a:cubicBezTo>
                <a:lnTo>
                  <a:pt x="39688" y="138906"/>
                </a:lnTo>
                <a:cubicBezTo>
                  <a:pt x="39688" y="144394"/>
                  <a:pt x="35254" y="148828"/>
                  <a:pt x="29766" y="148828"/>
                </a:cubicBezTo>
                <a:lnTo>
                  <a:pt x="9922" y="148828"/>
                </a:lnTo>
                <a:cubicBezTo>
                  <a:pt x="4434" y="148828"/>
                  <a:pt x="0" y="144394"/>
                  <a:pt x="0" y="138906"/>
                </a:cubicBezTo>
                <a:lnTo>
                  <a:pt x="0" y="119062"/>
                </a:lnTo>
                <a:cubicBezTo>
                  <a:pt x="0" y="113574"/>
                  <a:pt x="4434" y="109141"/>
                  <a:pt x="9922" y="109141"/>
                </a:cubicBezTo>
                <a:lnTo>
                  <a:pt x="12402" y="109141"/>
                </a:lnTo>
                <a:lnTo>
                  <a:pt x="12402" y="91777"/>
                </a:lnTo>
                <a:cubicBezTo>
                  <a:pt x="12402" y="79437"/>
                  <a:pt x="22386" y="69453"/>
                  <a:pt x="34727" y="69453"/>
                </a:cubicBezTo>
                <a:lnTo>
                  <a:pt x="71934" y="69453"/>
                </a:lnTo>
                <a:lnTo>
                  <a:pt x="71934" y="49609"/>
                </a:lnTo>
                <a:lnTo>
                  <a:pt x="69453" y="49609"/>
                </a:lnTo>
                <a:cubicBezTo>
                  <a:pt x="63965" y="49609"/>
                  <a:pt x="59531" y="45176"/>
                  <a:pt x="59531" y="39688"/>
                </a:cubicBezTo>
                <a:lnTo>
                  <a:pt x="59531" y="19844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1" name="Text 9"/>
          <p:cNvSpPr/>
          <p:nvPr/>
        </p:nvSpPr>
        <p:spPr>
          <a:xfrm>
            <a:off x="769938" y="1365250"/>
            <a:ext cx="873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Pengertian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6250" y="1682750"/>
            <a:ext cx="3794125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organisasi adalah </a:t>
            </a: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susunan formal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yang menunjukkan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hubungan kerja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pembagian tugas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alur wewenang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dan </a:t>
            </a:r>
            <a:r>
              <a:rPr lang="en-US" sz="1000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tanggung jawab 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dalam organisasi.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33243" y="5190330"/>
            <a:ext cx="4032118" cy="1841500"/>
          </a:xfrm>
          <a:custGeom>
            <a:avLst/>
            <a:gdLst/>
            <a:ahLst/>
            <a:cxnLst/>
            <a:rect l="l" t="t" r="r" b="b"/>
            <a:pathLst>
              <a:path w="4032118" h="1841500">
                <a:moveTo>
                  <a:pt x="0" y="0"/>
                </a:moveTo>
                <a:lnTo>
                  <a:pt x="4032118" y="0"/>
                </a:lnTo>
                <a:lnTo>
                  <a:pt x="4032118" y="1841500"/>
                </a:lnTo>
                <a:lnTo>
                  <a:pt x="0" y="18415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333243" y="5190330"/>
            <a:ext cx="31485" cy="1841500"/>
          </a:xfrm>
          <a:custGeom>
            <a:avLst/>
            <a:gdLst/>
            <a:ahLst/>
            <a:cxnLst/>
            <a:rect l="l" t="t" r="r" b="b"/>
            <a:pathLst>
              <a:path w="31485" h="1841500">
                <a:moveTo>
                  <a:pt x="0" y="0"/>
                </a:moveTo>
                <a:lnTo>
                  <a:pt x="31485" y="0"/>
                </a:lnTo>
                <a:lnTo>
                  <a:pt x="31485" y="1841500"/>
                </a:lnTo>
                <a:lnTo>
                  <a:pt x="0" y="18415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5" name="Shape 13"/>
          <p:cNvSpPr/>
          <p:nvPr/>
        </p:nvSpPr>
        <p:spPr>
          <a:xfrm>
            <a:off x="527579" y="5380830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158750" h="158750">
                <a:moveTo>
                  <a:pt x="41486" y="11255"/>
                </a:moveTo>
                <a:cubicBezTo>
                  <a:pt x="44865" y="13612"/>
                  <a:pt x="45672" y="18262"/>
                  <a:pt x="43315" y="21611"/>
                </a:cubicBezTo>
                <a:lnTo>
                  <a:pt x="25952" y="46416"/>
                </a:lnTo>
                <a:cubicBezTo>
                  <a:pt x="24681" y="48214"/>
                  <a:pt x="22696" y="49361"/>
                  <a:pt x="20495" y="49547"/>
                </a:cubicBezTo>
                <a:cubicBezTo>
                  <a:pt x="18293" y="49733"/>
                  <a:pt x="16123" y="48989"/>
                  <a:pt x="14573" y="47439"/>
                </a:cubicBezTo>
                <a:lnTo>
                  <a:pt x="2170" y="35037"/>
                </a:lnTo>
                <a:cubicBezTo>
                  <a:pt x="-713" y="32122"/>
                  <a:pt x="-713" y="27409"/>
                  <a:pt x="2170" y="24495"/>
                </a:cubicBezTo>
                <a:cubicBezTo>
                  <a:pt x="5054" y="21580"/>
                  <a:pt x="9798" y="21611"/>
                  <a:pt x="12712" y="24495"/>
                </a:cubicBezTo>
                <a:lnTo>
                  <a:pt x="18852" y="30634"/>
                </a:lnTo>
                <a:lnTo>
                  <a:pt x="31130" y="13084"/>
                </a:lnTo>
                <a:cubicBezTo>
                  <a:pt x="33486" y="9705"/>
                  <a:pt x="38137" y="8899"/>
                  <a:pt x="41486" y="11255"/>
                </a:cubicBezTo>
                <a:close/>
                <a:moveTo>
                  <a:pt x="41486" y="60865"/>
                </a:moveTo>
                <a:cubicBezTo>
                  <a:pt x="44865" y="63221"/>
                  <a:pt x="45672" y="67872"/>
                  <a:pt x="43315" y="71220"/>
                </a:cubicBezTo>
                <a:lnTo>
                  <a:pt x="25952" y="96025"/>
                </a:lnTo>
                <a:cubicBezTo>
                  <a:pt x="24681" y="97823"/>
                  <a:pt x="22696" y="98971"/>
                  <a:pt x="20495" y="99157"/>
                </a:cubicBezTo>
                <a:cubicBezTo>
                  <a:pt x="18293" y="99343"/>
                  <a:pt x="16123" y="98599"/>
                  <a:pt x="14573" y="97048"/>
                </a:cubicBezTo>
                <a:lnTo>
                  <a:pt x="2170" y="84646"/>
                </a:lnTo>
                <a:cubicBezTo>
                  <a:pt x="-744" y="81731"/>
                  <a:pt x="-744" y="77019"/>
                  <a:pt x="2170" y="74135"/>
                </a:cubicBezTo>
                <a:cubicBezTo>
                  <a:pt x="5085" y="71251"/>
                  <a:pt x="9798" y="71220"/>
                  <a:pt x="12681" y="74135"/>
                </a:cubicBezTo>
                <a:lnTo>
                  <a:pt x="18821" y="80274"/>
                </a:lnTo>
                <a:lnTo>
                  <a:pt x="31099" y="62725"/>
                </a:lnTo>
                <a:cubicBezTo>
                  <a:pt x="33455" y="59345"/>
                  <a:pt x="38106" y="58539"/>
                  <a:pt x="41455" y="60896"/>
                </a:cubicBezTo>
                <a:close/>
                <a:moveTo>
                  <a:pt x="69453" y="29766"/>
                </a:moveTo>
                <a:cubicBezTo>
                  <a:pt x="69453" y="24278"/>
                  <a:pt x="73887" y="19844"/>
                  <a:pt x="79375" y="19844"/>
                </a:cubicBezTo>
                <a:lnTo>
                  <a:pt x="148828" y="19844"/>
                </a:lnTo>
                <a:cubicBezTo>
                  <a:pt x="154316" y="19844"/>
                  <a:pt x="158750" y="24278"/>
                  <a:pt x="158750" y="29766"/>
                </a:cubicBezTo>
                <a:cubicBezTo>
                  <a:pt x="158750" y="35254"/>
                  <a:pt x="154316" y="39688"/>
                  <a:pt x="148828" y="39688"/>
                </a:cubicBezTo>
                <a:lnTo>
                  <a:pt x="79375" y="39688"/>
                </a:lnTo>
                <a:cubicBezTo>
                  <a:pt x="73887" y="39688"/>
                  <a:pt x="69453" y="35254"/>
                  <a:pt x="69453" y="29766"/>
                </a:cubicBezTo>
                <a:close/>
                <a:moveTo>
                  <a:pt x="69453" y="79375"/>
                </a:moveTo>
                <a:cubicBezTo>
                  <a:pt x="69453" y="73887"/>
                  <a:pt x="73887" y="69453"/>
                  <a:pt x="79375" y="69453"/>
                </a:cubicBezTo>
                <a:lnTo>
                  <a:pt x="148828" y="69453"/>
                </a:lnTo>
                <a:cubicBezTo>
                  <a:pt x="154316" y="69453"/>
                  <a:pt x="158750" y="73887"/>
                  <a:pt x="158750" y="79375"/>
                </a:cubicBezTo>
                <a:cubicBezTo>
                  <a:pt x="158750" y="84863"/>
                  <a:pt x="154316" y="89297"/>
                  <a:pt x="148828" y="89297"/>
                </a:cubicBezTo>
                <a:lnTo>
                  <a:pt x="79375" y="89297"/>
                </a:lnTo>
                <a:cubicBezTo>
                  <a:pt x="73887" y="89297"/>
                  <a:pt x="69453" y="84863"/>
                  <a:pt x="69453" y="79375"/>
                </a:cubicBezTo>
                <a:close/>
                <a:moveTo>
                  <a:pt x="49609" y="128984"/>
                </a:moveTo>
                <a:cubicBezTo>
                  <a:pt x="49609" y="123496"/>
                  <a:pt x="54043" y="119062"/>
                  <a:pt x="59531" y="119062"/>
                </a:cubicBezTo>
                <a:lnTo>
                  <a:pt x="148828" y="119062"/>
                </a:lnTo>
                <a:cubicBezTo>
                  <a:pt x="154316" y="119062"/>
                  <a:pt x="158750" y="123496"/>
                  <a:pt x="158750" y="128984"/>
                </a:cubicBezTo>
                <a:cubicBezTo>
                  <a:pt x="158750" y="134472"/>
                  <a:pt x="154316" y="138906"/>
                  <a:pt x="148828" y="138906"/>
                </a:cubicBezTo>
                <a:lnTo>
                  <a:pt x="59531" y="138906"/>
                </a:lnTo>
                <a:cubicBezTo>
                  <a:pt x="54043" y="138906"/>
                  <a:pt x="49609" y="134472"/>
                  <a:pt x="49609" y="128984"/>
                </a:cubicBezTo>
                <a:close/>
                <a:moveTo>
                  <a:pt x="19844" y="116582"/>
                </a:moveTo>
                <a:cubicBezTo>
                  <a:pt x="26689" y="116582"/>
                  <a:pt x="32246" y="122139"/>
                  <a:pt x="32246" y="128984"/>
                </a:cubicBezTo>
                <a:cubicBezTo>
                  <a:pt x="32246" y="135829"/>
                  <a:pt x="26689" y="141387"/>
                  <a:pt x="19844" y="141387"/>
                </a:cubicBezTo>
                <a:cubicBezTo>
                  <a:pt x="12999" y="141387"/>
                  <a:pt x="7441" y="135829"/>
                  <a:pt x="7441" y="128984"/>
                </a:cubicBezTo>
                <a:cubicBezTo>
                  <a:pt x="7441" y="122139"/>
                  <a:pt x="12999" y="116582"/>
                  <a:pt x="19844" y="116582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801423" y="5349080"/>
            <a:ext cx="51593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Fungsi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23610" y="569833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73881" y="46165"/>
                </a:moveTo>
                <a:lnTo>
                  <a:pt x="56517" y="73946"/>
                </a:lnTo>
                <a:cubicBezTo>
                  <a:pt x="55606" y="75400"/>
                  <a:pt x="54043" y="76312"/>
                  <a:pt x="52329" y="76398"/>
                </a:cubicBezTo>
                <a:cubicBezTo>
                  <a:pt x="50614" y="76485"/>
                  <a:pt x="48964" y="75704"/>
                  <a:pt x="47944" y="74315"/>
                </a:cubicBezTo>
                <a:lnTo>
                  <a:pt x="37526" y="60424"/>
                </a:lnTo>
                <a:cubicBezTo>
                  <a:pt x="35790" y="58124"/>
                  <a:pt x="36268" y="54868"/>
                  <a:pt x="38568" y="53132"/>
                </a:cubicBezTo>
                <a:cubicBezTo>
                  <a:pt x="40869" y="51395"/>
                  <a:pt x="44124" y="51873"/>
                  <a:pt x="45861" y="54173"/>
                </a:cubicBezTo>
                <a:lnTo>
                  <a:pt x="51721" y="61987"/>
                </a:lnTo>
                <a:lnTo>
                  <a:pt x="65047" y="40652"/>
                </a:lnTo>
                <a:cubicBezTo>
                  <a:pt x="66566" y="38221"/>
                  <a:pt x="69779" y="37461"/>
                  <a:pt x="72231" y="39002"/>
                </a:cubicBezTo>
                <a:cubicBezTo>
                  <a:pt x="74684" y="40543"/>
                  <a:pt x="75422" y="43734"/>
                  <a:pt x="73881" y="4618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8" name="Text 16"/>
          <p:cNvSpPr/>
          <p:nvPr/>
        </p:nvSpPr>
        <p:spPr>
          <a:xfrm>
            <a:off x="710142" y="5666580"/>
            <a:ext cx="219868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Memperjelas kedudukan setiap bagian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23610" y="595233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73881" y="46165"/>
                </a:moveTo>
                <a:lnTo>
                  <a:pt x="56517" y="73946"/>
                </a:lnTo>
                <a:cubicBezTo>
                  <a:pt x="55606" y="75400"/>
                  <a:pt x="54043" y="76312"/>
                  <a:pt x="52329" y="76398"/>
                </a:cubicBezTo>
                <a:cubicBezTo>
                  <a:pt x="50614" y="76485"/>
                  <a:pt x="48964" y="75704"/>
                  <a:pt x="47944" y="74315"/>
                </a:cubicBezTo>
                <a:lnTo>
                  <a:pt x="37526" y="60424"/>
                </a:lnTo>
                <a:cubicBezTo>
                  <a:pt x="35790" y="58124"/>
                  <a:pt x="36268" y="54868"/>
                  <a:pt x="38568" y="53132"/>
                </a:cubicBezTo>
                <a:cubicBezTo>
                  <a:pt x="40869" y="51395"/>
                  <a:pt x="44124" y="51873"/>
                  <a:pt x="45861" y="54173"/>
                </a:cubicBezTo>
                <a:lnTo>
                  <a:pt x="51721" y="61987"/>
                </a:lnTo>
                <a:lnTo>
                  <a:pt x="65047" y="40652"/>
                </a:lnTo>
                <a:cubicBezTo>
                  <a:pt x="66566" y="38221"/>
                  <a:pt x="69779" y="37461"/>
                  <a:pt x="72231" y="39002"/>
                </a:cubicBezTo>
                <a:cubicBezTo>
                  <a:pt x="74684" y="40543"/>
                  <a:pt x="75422" y="43734"/>
                  <a:pt x="73881" y="4618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0" name="Text 18"/>
          <p:cNvSpPr/>
          <p:nvPr/>
        </p:nvSpPr>
        <p:spPr>
          <a:xfrm>
            <a:off x="710142" y="5920580"/>
            <a:ext cx="1658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Menunjukkan garis komando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23610" y="620633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73881" y="46165"/>
                </a:moveTo>
                <a:lnTo>
                  <a:pt x="56517" y="73946"/>
                </a:lnTo>
                <a:cubicBezTo>
                  <a:pt x="55606" y="75400"/>
                  <a:pt x="54043" y="76312"/>
                  <a:pt x="52329" y="76398"/>
                </a:cubicBezTo>
                <a:cubicBezTo>
                  <a:pt x="50614" y="76485"/>
                  <a:pt x="48964" y="75704"/>
                  <a:pt x="47944" y="74315"/>
                </a:cubicBezTo>
                <a:lnTo>
                  <a:pt x="37526" y="60424"/>
                </a:lnTo>
                <a:cubicBezTo>
                  <a:pt x="35790" y="58124"/>
                  <a:pt x="36268" y="54868"/>
                  <a:pt x="38568" y="53132"/>
                </a:cubicBezTo>
                <a:cubicBezTo>
                  <a:pt x="40869" y="51395"/>
                  <a:pt x="44124" y="51873"/>
                  <a:pt x="45861" y="54173"/>
                </a:cubicBezTo>
                <a:lnTo>
                  <a:pt x="51721" y="61987"/>
                </a:lnTo>
                <a:lnTo>
                  <a:pt x="65047" y="40652"/>
                </a:lnTo>
                <a:cubicBezTo>
                  <a:pt x="66566" y="38221"/>
                  <a:pt x="69779" y="37461"/>
                  <a:pt x="72231" y="39002"/>
                </a:cubicBezTo>
                <a:cubicBezTo>
                  <a:pt x="74684" y="40543"/>
                  <a:pt x="75422" y="43734"/>
                  <a:pt x="73881" y="4618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2" name="Text 20"/>
          <p:cNvSpPr/>
          <p:nvPr/>
        </p:nvSpPr>
        <p:spPr>
          <a:xfrm>
            <a:off x="710142" y="6174580"/>
            <a:ext cx="143668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Memudahkan koordinasi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23610" y="646033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73881" y="46165"/>
                </a:moveTo>
                <a:lnTo>
                  <a:pt x="56517" y="73946"/>
                </a:lnTo>
                <a:cubicBezTo>
                  <a:pt x="55606" y="75400"/>
                  <a:pt x="54043" y="76312"/>
                  <a:pt x="52329" y="76398"/>
                </a:cubicBezTo>
                <a:cubicBezTo>
                  <a:pt x="50614" y="76485"/>
                  <a:pt x="48964" y="75704"/>
                  <a:pt x="47944" y="74315"/>
                </a:cubicBezTo>
                <a:lnTo>
                  <a:pt x="37526" y="60424"/>
                </a:lnTo>
                <a:cubicBezTo>
                  <a:pt x="35790" y="58124"/>
                  <a:pt x="36268" y="54868"/>
                  <a:pt x="38568" y="53132"/>
                </a:cubicBezTo>
                <a:cubicBezTo>
                  <a:pt x="40869" y="51395"/>
                  <a:pt x="44124" y="51873"/>
                  <a:pt x="45861" y="54173"/>
                </a:cubicBezTo>
                <a:lnTo>
                  <a:pt x="51721" y="61987"/>
                </a:lnTo>
                <a:lnTo>
                  <a:pt x="65047" y="40652"/>
                </a:lnTo>
                <a:cubicBezTo>
                  <a:pt x="66566" y="38221"/>
                  <a:pt x="69779" y="37461"/>
                  <a:pt x="72231" y="39002"/>
                </a:cubicBezTo>
                <a:cubicBezTo>
                  <a:pt x="74684" y="40543"/>
                  <a:pt x="75422" y="43734"/>
                  <a:pt x="73881" y="4618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4" name="Text 22"/>
          <p:cNvSpPr/>
          <p:nvPr/>
        </p:nvSpPr>
        <p:spPr>
          <a:xfrm>
            <a:off x="710142" y="6428580"/>
            <a:ext cx="1698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Membantu pengawasan kerja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23610" y="671433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73881" y="46165"/>
                </a:moveTo>
                <a:lnTo>
                  <a:pt x="56517" y="73946"/>
                </a:lnTo>
                <a:cubicBezTo>
                  <a:pt x="55606" y="75400"/>
                  <a:pt x="54043" y="76312"/>
                  <a:pt x="52329" y="76398"/>
                </a:cubicBezTo>
                <a:cubicBezTo>
                  <a:pt x="50614" y="76485"/>
                  <a:pt x="48964" y="75704"/>
                  <a:pt x="47944" y="74315"/>
                </a:cubicBezTo>
                <a:lnTo>
                  <a:pt x="37526" y="60424"/>
                </a:lnTo>
                <a:cubicBezTo>
                  <a:pt x="35790" y="58124"/>
                  <a:pt x="36268" y="54868"/>
                  <a:pt x="38568" y="53132"/>
                </a:cubicBezTo>
                <a:cubicBezTo>
                  <a:pt x="40869" y="51395"/>
                  <a:pt x="44124" y="51873"/>
                  <a:pt x="45861" y="54173"/>
                </a:cubicBezTo>
                <a:lnTo>
                  <a:pt x="51721" y="61987"/>
                </a:lnTo>
                <a:lnTo>
                  <a:pt x="65047" y="40652"/>
                </a:lnTo>
                <a:cubicBezTo>
                  <a:pt x="66566" y="38221"/>
                  <a:pt x="69779" y="37461"/>
                  <a:pt x="72231" y="39002"/>
                </a:cubicBezTo>
                <a:cubicBezTo>
                  <a:pt x="74684" y="40543"/>
                  <a:pt x="75422" y="43734"/>
                  <a:pt x="73881" y="46186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6" name="Text 24"/>
          <p:cNvSpPr/>
          <p:nvPr/>
        </p:nvSpPr>
        <p:spPr>
          <a:xfrm>
            <a:off x="710142" y="6682580"/>
            <a:ext cx="13811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Pedoman kerja pegawai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521200" y="1222243"/>
            <a:ext cx="7350125" cy="1841368"/>
          </a:xfrm>
          <a:custGeom>
            <a:avLst/>
            <a:gdLst/>
            <a:ahLst/>
            <a:cxnLst/>
            <a:rect l="l" t="t" r="r" b="b"/>
            <a:pathLst>
              <a:path w="7350125" h="1841368">
                <a:moveTo>
                  <a:pt x="0" y="0"/>
                </a:moveTo>
                <a:lnTo>
                  <a:pt x="7350125" y="0"/>
                </a:lnTo>
                <a:lnTo>
                  <a:pt x="7350125" y="1841368"/>
                </a:lnTo>
                <a:lnTo>
                  <a:pt x="0" y="18413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28" name="Shape 26"/>
          <p:cNvSpPr/>
          <p:nvPr/>
        </p:nvSpPr>
        <p:spPr>
          <a:xfrm>
            <a:off x="4521200" y="1222243"/>
            <a:ext cx="7350125" cy="31485"/>
          </a:xfrm>
          <a:custGeom>
            <a:avLst/>
            <a:gdLst/>
            <a:ahLst/>
            <a:cxnLst/>
            <a:rect l="l" t="t" r="r" b="b"/>
            <a:pathLst>
              <a:path w="7350125" h="31485">
                <a:moveTo>
                  <a:pt x="0" y="0"/>
                </a:moveTo>
                <a:lnTo>
                  <a:pt x="7350125" y="0"/>
                </a:lnTo>
                <a:lnTo>
                  <a:pt x="7350125" y="31485"/>
                </a:lnTo>
                <a:lnTo>
                  <a:pt x="0" y="3148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9" name="Shape 27"/>
          <p:cNvSpPr/>
          <p:nvPr/>
        </p:nvSpPr>
        <p:spPr>
          <a:xfrm>
            <a:off x="4648200" y="1364986"/>
            <a:ext cx="317500" cy="317500"/>
          </a:xfrm>
          <a:custGeom>
            <a:avLst/>
            <a:gdLst/>
            <a:ahLst/>
            <a:cxnLst/>
            <a:rect l="l" t="t" r="r" b="b"/>
            <a:pathLst>
              <a:path w="317500" h="317500">
                <a:moveTo>
                  <a:pt x="0" y="0"/>
                </a:moveTo>
                <a:lnTo>
                  <a:pt x="317500" y="0"/>
                </a:lnTo>
                <a:lnTo>
                  <a:pt x="317500" y="317500"/>
                </a:lnTo>
                <a:lnTo>
                  <a:pt x="0" y="3175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0" name="Text 28"/>
          <p:cNvSpPr/>
          <p:nvPr/>
        </p:nvSpPr>
        <p:spPr>
          <a:xfrm>
            <a:off x="4616450" y="1364986"/>
            <a:ext cx="381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060950" y="1412611"/>
            <a:ext cx="109537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Garis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4648200" y="1777736"/>
            <a:ext cx="7159625" cy="20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Memiliki garis wewenang langsung dari pimpinan ke bawahan.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648200" y="2079361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34" name="Shape 32"/>
          <p:cNvSpPr/>
          <p:nvPr/>
        </p:nvSpPr>
        <p:spPr>
          <a:xfrm>
            <a:off x="4759325" y="2206361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57547" y="85328"/>
                </a:moveTo>
                <a:lnTo>
                  <a:pt x="57547" y="69453"/>
                </a:ln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lnTo>
                  <a:pt x="57547" y="57547"/>
                </a:lnTo>
                <a:lnTo>
                  <a:pt x="57547" y="41672"/>
                </a:lnTo>
                <a:cubicBezTo>
                  <a:pt x="57547" y="38373"/>
                  <a:pt x="60201" y="35719"/>
                  <a:pt x="63500" y="35719"/>
                </a:cubicBezTo>
                <a:cubicBezTo>
                  <a:pt x="66799" y="35719"/>
                  <a:pt x="69453" y="38373"/>
                  <a:pt x="69453" y="41672"/>
                </a:cubicBezTo>
                <a:lnTo>
                  <a:pt x="69453" y="57547"/>
                </a:ln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69453" y="69453"/>
                </a:lnTo>
                <a:lnTo>
                  <a:pt x="69453" y="85328"/>
                </a:lnTo>
                <a:cubicBezTo>
                  <a:pt x="69453" y="88627"/>
                  <a:pt x="66799" y="91281"/>
                  <a:pt x="63500" y="91281"/>
                </a:cubicBezTo>
                <a:cubicBezTo>
                  <a:pt x="60201" y="91281"/>
                  <a:pt x="57547" y="88627"/>
                  <a:pt x="57547" y="85328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35" name="Text 33"/>
          <p:cNvSpPr/>
          <p:nvPr/>
        </p:nvSpPr>
        <p:spPr>
          <a:xfrm>
            <a:off x="4965700" y="2174611"/>
            <a:ext cx="642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Kelebihan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4743450" y="2428611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Sederhana &amp; mudah dipahami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4743450" y="2650861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Pengawasan lebih jelas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8245475" y="2079361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39" name="Shape 37"/>
          <p:cNvSpPr/>
          <p:nvPr/>
        </p:nvSpPr>
        <p:spPr>
          <a:xfrm>
            <a:off x="8356600" y="2206361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41672" y="57547"/>
                </a:move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0" name="Text 38"/>
          <p:cNvSpPr/>
          <p:nvPr/>
        </p:nvSpPr>
        <p:spPr>
          <a:xfrm>
            <a:off x="8562975" y="2174611"/>
            <a:ext cx="762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C75B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Kekurangan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8340725" y="2428611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Beban pimpinan berat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8340725" y="2650861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Kurang fleksibel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4521200" y="3206354"/>
            <a:ext cx="7350125" cy="1841368"/>
          </a:xfrm>
          <a:custGeom>
            <a:avLst/>
            <a:gdLst/>
            <a:ahLst/>
            <a:cxnLst/>
            <a:rect l="l" t="t" r="r" b="b"/>
            <a:pathLst>
              <a:path w="7350125" h="1841368">
                <a:moveTo>
                  <a:pt x="0" y="0"/>
                </a:moveTo>
                <a:lnTo>
                  <a:pt x="7350125" y="0"/>
                </a:lnTo>
                <a:lnTo>
                  <a:pt x="7350125" y="1841368"/>
                </a:lnTo>
                <a:lnTo>
                  <a:pt x="0" y="18413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44" name="Shape 42"/>
          <p:cNvSpPr/>
          <p:nvPr/>
        </p:nvSpPr>
        <p:spPr>
          <a:xfrm>
            <a:off x="4521200" y="3206354"/>
            <a:ext cx="7350125" cy="31485"/>
          </a:xfrm>
          <a:custGeom>
            <a:avLst/>
            <a:gdLst/>
            <a:ahLst/>
            <a:cxnLst/>
            <a:rect l="l" t="t" r="r" b="b"/>
            <a:pathLst>
              <a:path w="7350125" h="31485">
                <a:moveTo>
                  <a:pt x="0" y="0"/>
                </a:moveTo>
                <a:lnTo>
                  <a:pt x="7350125" y="0"/>
                </a:lnTo>
                <a:lnTo>
                  <a:pt x="7350125" y="31485"/>
                </a:lnTo>
                <a:lnTo>
                  <a:pt x="0" y="31485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5" name="Shape 43"/>
          <p:cNvSpPr/>
          <p:nvPr/>
        </p:nvSpPr>
        <p:spPr>
          <a:xfrm>
            <a:off x="4648200" y="3349094"/>
            <a:ext cx="317500" cy="317500"/>
          </a:xfrm>
          <a:custGeom>
            <a:avLst/>
            <a:gdLst/>
            <a:ahLst/>
            <a:cxnLst/>
            <a:rect l="l" t="t" r="r" b="b"/>
            <a:pathLst>
              <a:path w="317500" h="317500">
                <a:moveTo>
                  <a:pt x="0" y="0"/>
                </a:moveTo>
                <a:lnTo>
                  <a:pt x="317500" y="0"/>
                </a:lnTo>
                <a:lnTo>
                  <a:pt x="317500" y="317500"/>
                </a:lnTo>
                <a:lnTo>
                  <a:pt x="0" y="3175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46" name="Text 44"/>
          <p:cNvSpPr/>
          <p:nvPr/>
        </p:nvSpPr>
        <p:spPr>
          <a:xfrm>
            <a:off x="4616450" y="3349094"/>
            <a:ext cx="381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5060950" y="3396719"/>
            <a:ext cx="1516063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Fungsional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4648200" y="3761844"/>
            <a:ext cx="7159625" cy="20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Membagi organisasi berdasarkan fungsi tertentu (keuangan, pemasaran, administrasi).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4648200" y="4063469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0" name="Shape 48"/>
          <p:cNvSpPr/>
          <p:nvPr/>
        </p:nvSpPr>
        <p:spPr>
          <a:xfrm>
            <a:off x="4759325" y="419046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57547" y="85328"/>
                </a:moveTo>
                <a:lnTo>
                  <a:pt x="57547" y="69453"/>
                </a:ln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lnTo>
                  <a:pt x="57547" y="57547"/>
                </a:lnTo>
                <a:lnTo>
                  <a:pt x="57547" y="41672"/>
                </a:lnTo>
                <a:cubicBezTo>
                  <a:pt x="57547" y="38373"/>
                  <a:pt x="60201" y="35719"/>
                  <a:pt x="63500" y="35719"/>
                </a:cubicBezTo>
                <a:cubicBezTo>
                  <a:pt x="66799" y="35719"/>
                  <a:pt x="69453" y="38373"/>
                  <a:pt x="69453" y="41672"/>
                </a:cubicBezTo>
                <a:lnTo>
                  <a:pt x="69453" y="57547"/>
                </a:ln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69453" y="69453"/>
                </a:lnTo>
                <a:lnTo>
                  <a:pt x="69453" y="85328"/>
                </a:lnTo>
                <a:cubicBezTo>
                  <a:pt x="69453" y="88627"/>
                  <a:pt x="66799" y="91281"/>
                  <a:pt x="63500" y="91281"/>
                </a:cubicBezTo>
                <a:cubicBezTo>
                  <a:pt x="60201" y="91281"/>
                  <a:pt x="57547" y="88627"/>
                  <a:pt x="57547" y="85328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51" name="Text 49"/>
          <p:cNvSpPr/>
          <p:nvPr/>
        </p:nvSpPr>
        <p:spPr>
          <a:xfrm>
            <a:off x="4965700" y="4158719"/>
            <a:ext cx="642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Kelebihan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4743450" y="4412719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Spesialisasi kerja tinggi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4743450" y="4634969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Pekerjaan lebih terarah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8245475" y="4063469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55" name="Shape 53"/>
          <p:cNvSpPr/>
          <p:nvPr/>
        </p:nvSpPr>
        <p:spPr>
          <a:xfrm>
            <a:off x="8356600" y="419046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41672" y="57547"/>
                </a:move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6" name="Text 54"/>
          <p:cNvSpPr/>
          <p:nvPr/>
        </p:nvSpPr>
        <p:spPr>
          <a:xfrm>
            <a:off x="8562975" y="4158719"/>
            <a:ext cx="762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C75B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Kekurangan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8340725" y="4412719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Koordinasi antarbagian sulit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8340725" y="4634969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Potensi konflik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4521200" y="5190462"/>
            <a:ext cx="7350125" cy="1841368"/>
          </a:xfrm>
          <a:custGeom>
            <a:avLst/>
            <a:gdLst/>
            <a:ahLst/>
            <a:cxnLst/>
            <a:rect l="l" t="t" r="r" b="b"/>
            <a:pathLst>
              <a:path w="7350125" h="1841368">
                <a:moveTo>
                  <a:pt x="0" y="0"/>
                </a:moveTo>
                <a:lnTo>
                  <a:pt x="7350125" y="0"/>
                </a:lnTo>
                <a:lnTo>
                  <a:pt x="7350125" y="1841368"/>
                </a:lnTo>
                <a:lnTo>
                  <a:pt x="0" y="184136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60" name="Shape 58"/>
          <p:cNvSpPr/>
          <p:nvPr/>
        </p:nvSpPr>
        <p:spPr>
          <a:xfrm>
            <a:off x="4521200" y="5190462"/>
            <a:ext cx="7350125" cy="31485"/>
          </a:xfrm>
          <a:custGeom>
            <a:avLst/>
            <a:gdLst/>
            <a:ahLst/>
            <a:cxnLst/>
            <a:rect l="l" t="t" r="r" b="b"/>
            <a:pathLst>
              <a:path w="7350125" h="31485">
                <a:moveTo>
                  <a:pt x="0" y="0"/>
                </a:moveTo>
                <a:lnTo>
                  <a:pt x="7350125" y="0"/>
                </a:lnTo>
                <a:lnTo>
                  <a:pt x="7350125" y="31485"/>
                </a:lnTo>
                <a:lnTo>
                  <a:pt x="0" y="31485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1" name="Shape 59"/>
          <p:cNvSpPr/>
          <p:nvPr/>
        </p:nvSpPr>
        <p:spPr>
          <a:xfrm>
            <a:off x="4648200" y="5333205"/>
            <a:ext cx="317500" cy="317500"/>
          </a:xfrm>
          <a:custGeom>
            <a:avLst/>
            <a:gdLst/>
            <a:ahLst/>
            <a:cxnLst/>
            <a:rect l="l" t="t" r="r" b="b"/>
            <a:pathLst>
              <a:path w="317500" h="317500">
                <a:moveTo>
                  <a:pt x="0" y="0"/>
                </a:moveTo>
                <a:lnTo>
                  <a:pt x="317500" y="0"/>
                </a:lnTo>
                <a:lnTo>
                  <a:pt x="317500" y="317500"/>
                </a:lnTo>
                <a:lnTo>
                  <a:pt x="0" y="317500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2" name="Text 60"/>
          <p:cNvSpPr/>
          <p:nvPr/>
        </p:nvSpPr>
        <p:spPr>
          <a:xfrm>
            <a:off x="4616450" y="5333205"/>
            <a:ext cx="381000" cy="3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</a:t>
            </a:r>
            <a:endParaRPr lang="en-US" sz="1600" dirty="0"/>
          </a:p>
        </p:txBody>
      </p:sp>
      <p:sp>
        <p:nvSpPr>
          <p:cNvPr id="63" name="Text 61"/>
          <p:cNvSpPr/>
          <p:nvPr/>
        </p:nvSpPr>
        <p:spPr>
          <a:xfrm>
            <a:off x="5060950" y="5380830"/>
            <a:ext cx="1738313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Struktur Garis dan Staf</a:t>
            </a:r>
            <a:endParaRPr lang="en-US" sz="1600" dirty="0"/>
          </a:p>
        </p:txBody>
      </p:sp>
      <p:sp>
        <p:nvSpPr>
          <p:cNvPr id="64" name="Text 62"/>
          <p:cNvSpPr/>
          <p:nvPr/>
        </p:nvSpPr>
        <p:spPr>
          <a:xfrm>
            <a:off x="4648200" y="5745955"/>
            <a:ext cx="7159625" cy="20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Menggabungkan garis komando langsung dengan staf ahli yang memberi bantuan teknis.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4648200" y="6047580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66" name="Shape 64"/>
          <p:cNvSpPr/>
          <p:nvPr/>
        </p:nvSpPr>
        <p:spPr>
          <a:xfrm>
            <a:off x="4759325" y="617458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57547" y="85328"/>
                </a:moveTo>
                <a:lnTo>
                  <a:pt x="57547" y="69453"/>
                </a:ln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lnTo>
                  <a:pt x="57547" y="57547"/>
                </a:lnTo>
                <a:lnTo>
                  <a:pt x="57547" y="41672"/>
                </a:lnTo>
                <a:cubicBezTo>
                  <a:pt x="57547" y="38373"/>
                  <a:pt x="60201" y="35719"/>
                  <a:pt x="63500" y="35719"/>
                </a:cubicBezTo>
                <a:cubicBezTo>
                  <a:pt x="66799" y="35719"/>
                  <a:pt x="69453" y="38373"/>
                  <a:pt x="69453" y="41672"/>
                </a:cubicBezTo>
                <a:lnTo>
                  <a:pt x="69453" y="57547"/>
                </a:ln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69453" y="69453"/>
                </a:lnTo>
                <a:lnTo>
                  <a:pt x="69453" y="85328"/>
                </a:lnTo>
                <a:cubicBezTo>
                  <a:pt x="69453" y="88627"/>
                  <a:pt x="66799" y="91281"/>
                  <a:pt x="63500" y="91281"/>
                </a:cubicBezTo>
                <a:cubicBezTo>
                  <a:pt x="60201" y="91281"/>
                  <a:pt x="57547" y="88627"/>
                  <a:pt x="57547" y="85328"/>
                </a:cubicBez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7" name="Text 65"/>
          <p:cNvSpPr/>
          <p:nvPr/>
        </p:nvSpPr>
        <p:spPr>
          <a:xfrm>
            <a:off x="4965700" y="6142830"/>
            <a:ext cx="642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Kelebihan</a:t>
            </a:r>
            <a:endParaRPr lang="en-US" sz="1600" dirty="0"/>
          </a:p>
        </p:txBody>
      </p:sp>
      <p:sp>
        <p:nvSpPr>
          <p:cNvPr id="68" name="Text 66"/>
          <p:cNvSpPr/>
          <p:nvPr/>
        </p:nvSpPr>
        <p:spPr>
          <a:xfrm>
            <a:off x="4743450" y="6396830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Keputusan lebih baik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4743450" y="6619080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Pimpinan terbantu staf ahli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8245475" y="6047580"/>
            <a:ext cx="3500438" cy="857250"/>
          </a:xfrm>
          <a:custGeom>
            <a:avLst/>
            <a:gdLst/>
            <a:ahLst/>
            <a:cxnLst/>
            <a:rect l="l" t="t" r="r" b="b"/>
            <a:pathLst>
              <a:path w="3500438" h="857250">
                <a:moveTo>
                  <a:pt x="0" y="0"/>
                </a:moveTo>
                <a:lnTo>
                  <a:pt x="3500438" y="0"/>
                </a:lnTo>
                <a:lnTo>
                  <a:pt x="3500438" y="857250"/>
                </a:lnTo>
                <a:lnTo>
                  <a:pt x="0" y="857250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71" name="Shape 69"/>
          <p:cNvSpPr/>
          <p:nvPr/>
        </p:nvSpPr>
        <p:spPr>
          <a:xfrm>
            <a:off x="8356600" y="6174580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127000"/>
                </a:moveTo>
                <a:cubicBezTo>
                  <a:pt x="98547" y="127000"/>
                  <a:pt x="127000" y="98547"/>
                  <a:pt x="127000" y="63500"/>
                </a:cubicBezTo>
                <a:cubicBezTo>
                  <a:pt x="127000" y="28453"/>
                  <a:pt x="98547" y="0"/>
                  <a:pt x="63500" y="0"/>
                </a:cubicBezTo>
                <a:cubicBezTo>
                  <a:pt x="28453" y="0"/>
                  <a:pt x="0" y="28453"/>
                  <a:pt x="0" y="63500"/>
                </a:cubicBezTo>
                <a:cubicBezTo>
                  <a:pt x="0" y="98547"/>
                  <a:pt x="28453" y="127000"/>
                  <a:pt x="63500" y="127000"/>
                </a:cubicBezTo>
                <a:close/>
                <a:moveTo>
                  <a:pt x="41672" y="57547"/>
                </a:moveTo>
                <a:lnTo>
                  <a:pt x="85328" y="57547"/>
                </a:lnTo>
                <a:cubicBezTo>
                  <a:pt x="88627" y="57547"/>
                  <a:pt x="91281" y="60201"/>
                  <a:pt x="91281" y="63500"/>
                </a:cubicBezTo>
                <a:cubicBezTo>
                  <a:pt x="91281" y="66799"/>
                  <a:pt x="88627" y="69453"/>
                  <a:pt x="85328" y="69453"/>
                </a:cubicBezTo>
                <a:lnTo>
                  <a:pt x="41672" y="69453"/>
                </a:lnTo>
                <a:cubicBezTo>
                  <a:pt x="38373" y="69453"/>
                  <a:pt x="35719" y="66799"/>
                  <a:pt x="35719" y="63500"/>
                </a:cubicBezTo>
                <a:cubicBezTo>
                  <a:pt x="35719" y="60201"/>
                  <a:pt x="38373" y="57547"/>
                  <a:pt x="41672" y="57547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2" name="Text 70"/>
          <p:cNvSpPr/>
          <p:nvPr/>
        </p:nvSpPr>
        <p:spPr>
          <a:xfrm>
            <a:off x="8562975" y="6142830"/>
            <a:ext cx="7620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C75B4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Kekurangan</a:t>
            </a:r>
            <a:endParaRPr lang="en-US" sz="1600" dirty="0"/>
          </a:p>
        </p:txBody>
      </p:sp>
      <p:sp>
        <p:nvSpPr>
          <p:cNvPr id="73" name="Text 71"/>
          <p:cNvSpPr/>
          <p:nvPr/>
        </p:nvSpPr>
        <p:spPr>
          <a:xfrm>
            <a:off x="8340725" y="6396830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Bisa membingungkan</a:t>
            </a:r>
            <a:endParaRPr lang="en-US" sz="1600" dirty="0"/>
          </a:p>
        </p:txBody>
      </p:sp>
      <p:sp>
        <p:nvSpPr>
          <p:cNvPr id="74" name="Text 72"/>
          <p:cNvSpPr/>
          <p:nvPr/>
        </p:nvSpPr>
        <p:spPr>
          <a:xfrm>
            <a:off x="8340725" y="6619080"/>
            <a:ext cx="33734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• Batas wewenang harus jelas</a:t>
            </a:r>
            <a:endParaRPr lang="en-US" sz="1600" dirty="0"/>
          </a:p>
        </p:txBody>
      </p:sp>
      <p:sp>
        <p:nvSpPr>
          <p:cNvPr id="75" name="Shape 73"/>
          <p:cNvSpPr/>
          <p:nvPr/>
        </p:nvSpPr>
        <p:spPr>
          <a:xfrm>
            <a:off x="317500" y="7127080"/>
            <a:ext cx="11557000" cy="381000"/>
          </a:xfrm>
          <a:custGeom>
            <a:avLst/>
            <a:gdLst/>
            <a:ahLst/>
            <a:cxnLst/>
            <a:rect l="l" t="t" r="r" b="b"/>
            <a:pathLst>
              <a:path w="11557000" h="381000">
                <a:moveTo>
                  <a:pt x="0" y="0"/>
                </a:moveTo>
                <a:lnTo>
                  <a:pt x="11557000" y="0"/>
                </a:lnTo>
                <a:lnTo>
                  <a:pt x="11557000" y="381000"/>
                </a:lnTo>
                <a:lnTo>
                  <a:pt x="0" y="381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6" name="Shape 74"/>
          <p:cNvSpPr/>
          <p:nvPr/>
        </p:nvSpPr>
        <p:spPr>
          <a:xfrm>
            <a:off x="444500" y="7251833"/>
            <a:ext cx="95250" cy="127000"/>
          </a:xfrm>
          <a:custGeom>
            <a:avLst/>
            <a:gdLst/>
            <a:ahLst/>
            <a:cxnLst/>
            <a:rect l="l" t="t" r="r" b="b"/>
            <a:pathLst>
              <a:path w="95250" h="127000">
                <a:moveTo>
                  <a:pt x="72653" y="95250"/>
                </a:moveTo>
                <a:cubicBezTo>
                  <a:pt x="74464" y="89719"/>
                  <a:pt x="78085" y="84708"/>
                  <a:pt x="82178" y="80392"/>
                </a:cubicBezTo>
                <a:cubicBezTo>
                  <a:pt x="90289" y="71859"/>
                  <a:pt x="95250" y="60325"/>
                  <a:pt x="95250" y="47625"/>
                </a:cubicBezTo>
                <a:cubicBezTo>
                  <a:pt x="95250" y="21332"/>
                  <a:pt x="73918" y="0"/>
                  <a:pt x="47625" y="0"/>
                </a:cubicBezTo>
                <a:cubicBezTo>
                  <a:pt x="21332" y="0"/>
                  <a:pt x="0" y="21332"/>
                  <a:pt x="0" y="47625"/>
                </a:cubicBezTo>
                <a:cubicBezTo>
                  <a:pt x="0" y="60325"/>
                  <a:pt x="4961" y="71859"/>
                  <a:pt x="13072" y="80392"/>
                </a:cubicBezTo>
                <a:cubicBezTo>
                  <a:pt x="17165" y="84708"/>
                  <a:pt x="20811" y="89719"/>
                  <a:pt x="22597" y="95250"/>
                </a:cubicBezTo>
                <a:lnTo>
                  <a:pt x="72628" y="95250"/>
                </a:lnTo>
                <a:close/>
                <a:moveTo>
                  <a:pt x="71438" y="107156"/>
                </a:moveTo>
                <a:lnTo>
                  <a:pt x="23812" y="107156"/>
                </a:lnTo>
                <a:lnTo>
                  <a:pt x="23812" y="111125"/>
                </a:lnTo>
                <a:cubicBezTo>
                  <a:pt x="23812" y="122089"/>
                  <a:pt x="32693" y="130969"/>
                  <a:pt x="43656" y="130969"/>
                </a:cubicBezTo>
                <a:lnTo>
                  <a:pt x="51594" y="130969"/>
                </a:lnTo>
                <a:cubicBezTo>
                  <a:pt x="62557" y="130969"/>
                  <a:pt x="71438" y="122089"/>
                  <a:pt x="71438" y="111125"/>
                </a:cubicBezTo>
                <a:lnTo>
                  <a:pt x="71438" y="107156"/>
                </a:lnTo>
                <a:close/>
                <a:moveTo>
                  <a:pt x="45641" y="27781"/>
                </a:moveTo>
                <a:cubicBezTo>
                  <a:pt x="35768" y="27781"/>
                  <a:pt x="27781" y="35768"/>
                  <a:pt x="27781" y="45641"/>
                </a:cubicBezTo>
                <a:cubicBezTo>
                  <a:pt x="27781" y="48940"/>
                  <a:pt x="25127" y="51594"/>
                  <a:pt x="21828" y="51594"/>
                </a:cubicBezTo>
                <a:cubicBezTo>
                  <a:pt x="18529" y="51594"/>
                  <a:pt x="15875" y="48940"/>
                  <a:pt x="15875" y="45641"/>
                </a:cubicBezTo>
                <a:cubicBezTo>
                  <a:pt x="15875" y="29195"/>
                  <a:pt x="29195" y="15875"/>
                  <a:pt x="45641" y="15875"/>
                </a:cubicBezTo>
                <a:cubicBezTo>
                  <a:pt x="48940" y="15875"/>
                  <a:pt x="51594" y="18529"/>
                  <a:pt x="51594" y="21828"/>
                </a:cubicBezTo>
                <a:cubicBezTo>
                  <a:pt x="51594" y="25127"/>
                  <a:pt x="48940" y="27781"/>
                  <a:pt x="45641" y="27781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77" name="Text 75"/>
          <p:cNvSpPr/>
          <p:nvPr/>
        </p:nvSpPr>
        <p:spPr>
          <a:xfrm>
            <a:off x="611188" y="7222330"/>
            <a:ext cx="112315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Inti:</a:t>
            </a:r>
            <a:r>
              <a:rPr lang="en-US" sz="100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Struktur organisasi membantu kantor bekerja secara sistematis. Pemilihan struktur harus disesuaikan dengan ukuran, tujuan, dan kebutuhan organisasi.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929495" y="880745"/>
            <a:ext cx="1189990" cy="1189990"/>
          </a:xfrm>
          <a:custGeom>
            <a:avLst/>
            <a:gdLst/>
            <a:ahLst/>
            <a:cxnLst/>
            <a:rect l="l" t="t" r="r" b="b"/>
            <a:pathLst>
              <a:path w="1189990" h="1189990">
                <a:moveTo>
                  <a:pt x="594995" y="0"/>
                </a:moveTo>
                <a:lnTo>
                  <a:pt x="594995" y="0"/>
                </a:lnTo>
                <a:cubicBezTo>
                  <a:pt x="923601" y="0"/>
                  <a:pt x="1189990" y="266388"/>
                  <a:pt x="1189990" y="594995"/>
                </a:cubicBezTo>
                <a:lnTo>
                  <a:pt x="1189990" y="594995"/>
                </a:lnTo>
                <a:cubicBezTo>
                  <a:pt x="1189990" y="923601"/>
                  <a:pt x="923601" y="1189990"/>
                  <a:pt x="594995" y="1189990"/>
                </a:cubicBezTo>
                <a:lnTo>
                  <a:pt x="594995" y="1189990"/>
                </a:lnTo>
                <a:cubicBezTo>
                  <a:pt x="266388" y="1189990"/>
                  <a:pt x="0" y="923601"/>
                  <a:pt x="0" y="594995"/>
                </a:cubicBezTo>
                <a:lnTo>
                  <a:pt x="0" y="594995"/>
                </a:lnTo>
                <a:cubicBezTo>
                  <a:pt x="0" y="266388"/>
                  <a:pt x="266388" y="0"/>
                  <a:pt x="59499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31665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2500" y="51435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09600" y="2095500"/>
            <a:ext cx="4714875" cy="26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21000" b="1" dirty="0">
                <a:solidFill>
                  <a:srgbClr val="F5F1EB">
                    <a:alpha val="1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095500" y="1915478"/>
            <a:ext cx="1600200" cy="342900"/>
          </a:xfrm>
          <a:custGeom>
            <a:avLst/>
            <a:gdLst/>
            <a:ahLst/>
            <a:cxnLst/>
            <a:rect l="l" t="t" r="r" b="b"/>
            <a:pathLst>
              <a:path w="1600200" h="342900">
                <a:moveTo>
                  <a:pt x="0" y="0"/>
                </a:moveTo>
                <a:lnTo>
                  <a:pt x="1600200" y="0"/>
                </a:lnTo>
                <a:lnTo>
                  <a:pt x="160020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2095500" y="1915478"/>
            <a:ext cx="1666875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BAB KEEMPAT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095500" y="2486978"/>
            <a:ext cx="6019800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Analisis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Pekerjaan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095500" y="4056697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2095500" y="4323397"/>
            <a:ext cx="581025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Merancang, Menganalisis, dan</a:t>
            </a:r>
            <a:endParaRPr lang="en-US" sz="1600" dirty="0"/>
          </a:p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Mendeskripsikan Pekerjaan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109427"/>
          </a:xfrm>
          <a:custGeom>
            <a:avLst/>
            <a:gdLst/>
            <a:ahLst/>
            <a:cxnLst/>
            <a:rect l="l" t="t" r="r" b="b"/>
            <a:pathLst>
              <a:path w="12192000" h="109427">
                <a:moveTo>
                  <a:pt x="0" y="0"/>
                </a:moveTo>
                <a:lnTo>
                  <a:pt x="12192000" y="0"/>
                </a:lnTo>
                <a:lnTo>
                  <a:pt x="12192000" y="109427"/>
                </a:lnTo>
                <a:lnTo>
                  <a:pt x="0" y="109427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" name="Shape 1"/>
          <p:cNvSpPr/>
          <p:nvPr/>
        </p:nvSpPr>
        <p:spPr>
          <a:xfrm>
            <a:off x="10777503" y="820703"/>
            <a:ext cx="775108" cy="775108"/>
          </a:xfrm>
          <a:custGeom>
            <a:avLst/>
            <a:gdLst/>
            <a:ahLst/>
            <a:cxnLst/>
            <a:rect l="l" t="t" r="r" b="b"/>
            <a:pathLst>
              <a:path w="775108" h="775108">
                <a:moveTo>
                  <a:pt x="387554" y="0"/>
                </a:moveTo>
                <a:lnTo>
                  <a:pt x="387554" y="0"/>
                </a:lnTo>
                <a:cubicBezTo>
                  <a:pt x="601451" y="0"/>
                  <a:pt x="775108" y="173657"/>
                  <a:pt x="775108" y="387554"/>
                </a:cubicBezTo>
                <a:lnTo>
                  <a:pt x="775108" y="387554"/>
                </a:lnTo>
                <a:cubicBezTo>
                  <a:pt x="775108" y="601451"/>
                  <a:pt x="601451" y="775108"/>
                  <a:pt x="387554" y="775108"/>
                </a:cubicBezTo>
                <a:lnTo>
                  <a:pt x="387554" y="775108"/>
                </a:lnTo>
                <a:cubicBezTo>
                  <a:pt x="173657" y="775108"/>
                  <a:pt x="0" y="601451"/>
                  <a:pt x="0" y="387554"/>
                </a:cubicBezTo>
                <a:lnTo>
                  <a:pt x="0" y="387554"/>
                </a:lnTo>
                <a:cubicBezTo>
                  <a:pt x="0" y="173657"/>
                  <a:pt x="173657" y="0"/>
                  <a:pt x="387554" y="0"/>
                </a:cubicBezTo>
                <a:close/>
              </a:path>
            </a:pathLst>
          </a:custGeom>
          <a:solidFill>
            <a:srgbClr val="1E3A5F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0325052" y="5812250"/>
            <a:ext cx="353511" cy="353511"/>
          </a:xfrm>
          <a:custGeom>
            <a:avLst/>
            <a:gdLst/>
            <a:ahLst/>
            <a:cxnLst/>
            <a:rect l="l" t="t" r="r" b="b"/>
            <a:pathLst>
              <a:path w="353511" h="353511">
                <a:moveTo>
                  <a:pt x="176755" y="0"/>
                </a:moveTo>
                <a:lnTo>
                  <a:pt x="176755" y="0"/>
                </a:lnTo>
                <a:cubicBezTo>
                  <a:pt x="274309" y="0"/>
                  <a:pt x="353511" y="79201"/>
                  <a:pt x="353511" y="176755"/>
                </a:cubicBezTo>
                <a:lnTo>
                  <a:pt x="353511" y="176755"/>
                </a:lnTo>
                <a:cubicBezTo>
                  <a:pt x="353511" y="274309"/>
                  <a:pt x="274309" y="353511"/>
                  <a:pt x="176755" y="353511"/>
                </a:cubicBezTo>
                <a:lnTo>
                  <a:pt x="176755" y="353511"/>
                </a:lnTo>
                <a:cubicBezTo>
                  <a:pt x="79201" y="353511"/>
                  <a:pt x="0" y="274309"/>
                  <a:pt x="0" y="176755"/>
                </a:cubicBezTo>
                <a:lnTo>
                  <a:pt x="0" y="176755"/>
                </a:lnTo>
                <a:cubicBezTo>
                  <a:pt x="0" y="79201"/>
                  <a:pt x="79201" y="0"/>
                  <a:pt x="17675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136737">
            <a:solidFill>
              <a:srgbClr val="C75B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4757" y="638325"/>
            <a:ext cx="437708" cy="437708"/>
          </a:xfrm>
          <a:custGeom>
            <a:avLst/>
            <a:gdLst/>
            <a:ahLst/>
            <a:cxnLst/>
            <a:rect l="l" t="t" r="r" b="b"/>
            <a:pathLst>
              <a:path w="437708" h="437708">
                <a:moveTo>
                  <a:pt x="0" y="0"/>
                </a:moveTo>
                <a:lnTo>
                  <a:pt x="437708" y="0"/>
                </a:lnTo>
                <a:lnTo>
                  <a:pt x="437708" y="437708"/>
                </a:lnTo>
                <a:lnTo>
                  <a:pt x="0" y="43770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" name="Text 4"/>
          <p:cNvSpPr/>
          <p:nvPr/>
        </p:nvSpPr>
        <p:spPr>
          <a:xfrm>
            <a:off x="319162" y="638325"/>
            <a:ext cx="528898" cy="4377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36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04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1892" y="583611"/>
            <a:ext cx="3209861" cy="5471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872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Analisis Pekerjaan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1892" y="1203698"/>
            <a:ext cx="729514" cy="36476"/>
          </a:xfrm>
          <a:custGeom>
            <a:avLst/>
            <a:gdLst/>
            <a:ahLst/>
            <a:cxnLst/>
            <a:rect l="l" t="t" r="r" b="b"/>
            <a:pathLst>
              <a:path w="729514" h="36476">
                <a:moveTo>
                  <a:pt x="0" y="0"/>
                </a:moveTo>
                <a:lnTo>
                  <a:pt x="729514" y="0"/>
                </a:lnTo>
                <a:lnTo>
                  <a:pt x="729514" y="36476"/>
                </a:lnTo>
                <a:lnTo>
                  <a:pt x="0" y="36476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" name="Shape 7"/>
          <p:cNvSpPr/>
          <p:nvPr/>
        </p:nvSpPr>
        <p:spPr>
          <a:xfrm>
            <a:off x="364757" y="1404162"/>
            <a:ext cx="3702283" cy="4577547"/>
          </a:xfrm>
          <a:custGeom>
            <a:avLst/>
            <a:gdLst/>
            <a:ahLst/>
            <a:cxnLst/>
            <a:rect l="l" t="t" r="r" b="b"/>
            <a:pathLst>
              <a:path w="3702283" h="4577547">
                <a:moveTo>
                  <a:pt x="0" y="0"/>
                </a:moveTo>
                <a:lnTo>
                  <a:pt x="3702283" y="0"/>
                </a:lnTo>
                <a:lnTo>
                  <a:pt x="3702283" y="4577547"/>
                </a:lnTo>
                <a:lnTo>
                  <a:pt x="0" y="45775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364757" y="1404162"/>
            <a:ext cx="3702283" cy="36172"/>
          </a:xfrm>
          <a:custGeom>
            <a:avLst/>
            <a:gdLst/>
            <a:ahLst/>
            <a:cxnLst/>
            <a:rect l="l" t="t" r="r" b="b"/>
            <a:pathLst>
              <a:path w="3702283" h="36172">
                <a:moveTo>
                  <a:pt x="0" y="0"/>
                </a:moveTo>
                <a:lnTo>
                  <a:pt x="3702283" y="0"/>
                </a:lnTo>
                <a:lnTo>
                  <a:pt x="3702283" y="36172"/>
                </a:lnTo>
                <a:lnTo>
                  <a:pt x="0" y="36172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1" name="Shape 9"/>
          <p:cNvSpPr/>
          <p:nvPr/>
        </p:nvSpPr>
        <p:spPr>
          <a:xfrm>
            <a:off x="547135" y="1604628"/>
            <a:ext cx="437708" cy="437708"/>
          </a:xfrm>
          <a:custGeom>
            <a:avLst/>
            <a:gdLst/>
            <a:ahLst/>
            <a:cxnLst/>
            <a:rect l="l" t="t" r="r" b="b"/>
            <a:pathLst>
              <a:path w="437708" h="437708">
                <a:moveTo>
                  <a:pt x="0" y="0"/>
                </a:moveTo>
                <a:lnTo>
                  <a:pt x="437708" y="0"/>
                </a:lnTo>
                <a:lnTo>
                  <a:pt x="437708" y="437708"/>
                </a:lnTo>
                <a:lnTo>
                  <a:pt x="0" y="43770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2" name="Shape 10"/>
          <p:cNvSpPr/>
          <p:nvPr/>
        </p:nvSpPr>
        <p:spPr>
          <a:xfrm>
            <a:off x="674800" y="1732293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35371" y="91225"/>
                </a:moveTo>
                <a:lnTo>
                  <a:pt x="60092" y="48516"/>
                </a:lnTo>
                <a:cubicBezTo>
                  <a:pt x="58098" y="44170"/>
                  <a:pt x="56958" y="39325"/>
                  <a:pt x="56958" y="34196"/>
                </a:cubicBezTo>
                <a:cubicBezTo>
                  <a:pt x="56958" y="15317"/>
                  <a:pt x="72275" y="0"/>
                  <a:pt x="91154" y="0"/>
                </a:cubicBezTo>
                <a:cubicBezTo>
                  <a:pt x="110033" y="0"/>
                  <a:pt x="125350" y="15317"/>
                  <a:pt x="125350" y="34196"/>
                </a:cubicBezTo>
                <a:cubicBezTo>
                  <a:pt x="125350" y="39290"/>
                  <a:pt x="124245" y="44134"/>
                  <a:pt x="122215" y="48516"/>
                </a:cubicBezTo>
                <a:lnTo>
                  <a:pt x="138031" y="75837"/>
                </a:lnTo>
                <a:cubicBezTo>
                  <a:pt x="129802" y="85098"/>
                  <a:pt x="118902" y="91902"/>
                  <a:pt x="106542" y="95001"/>
                </a:cubicBezTo>
                <a:lnTo>
                  <a:pt x="91189" y="68356"/>
                </a:lnTo>
                <a:lnTo>
                  <a:pt x="66931" y="110246"/>
                </a:lnTo>
                <a:cubicBezTo>
                  <a:pt x="74590" y="112669"/>
                  <a:pt x="82711" y="113987"/>
                  <a:pt x="91189" y="113987"/>
                </a:cubicBezTo>
                <a:cubicBezTo>
                  <a:pt x="116373" y="113987"/>
                  <a:pt x="138850" y="102339"/>
                  <a:pt x="153490" y="84065"/>
                </a:cubicBezTo>
                <a:cubicBezTo>
                  <a:pt x="157444" y="79149"/>
                  <a:pt x="164604" y="78366"/>
                  <a:pt x="169519" y="82284"/>
                </a:cubicBezTo>
                <a:cubicBezTo>
                  <a:pt x="174435" y="86202"/>
                  <a:pt x="175219" y="93398"/>
                  <a:pt x="171300" y="98313"/>
                </a:cubicBezTo>
                <a:cubicBezTo>
                  <a:pt x="152528" y="121752"/>
                  <a:pt x="123604" y="136784"/>
                  <a:pt x="91225" y="136784"/>
                </a:cubicBezTo>
                <a:cubicBezTo>
                  <a:pt x="78615" y="136784"/>
                  <a:pt x="66504" y="134504"/>
                  <a:pt x="55355" y="130336"/>
                </a:cubicBezTo>
                <a:lnTo>
                  <a:pt x="35158" y="165174"/>
                </a:lnTo>
                <a:cubicBezTo>
                  <a:pt x="33484" y="168059"/>
                  <a:pt x="30990" y="170410"/>
                  <a:pt x="27998" y="171906"/>
                </a:cubicBezTo>
                <a:lnTo>
                  <a:pt x="8264" y="181773"/>
                </a:lnTo>
                <a:cubicBezTo>
                  <a:pt x="6483" y="182663"/>
                  <a:pt x="4381" y="182557"/>
                  <a:pt x="2707" y="181524"/>
                </a:cubicBezTo>
                <a:cubicBezTo>
                  <a:pt x="1033" y="180491"/>
                  <a:pt x="0" y="178638"/>
                  <a:pt x="0" y="176679"/>
                </a:cubicBezTo>
                <a:lnTo>
                  <a:pt x="0" y="156945"/>
                </a:lnTo>
                <a:cubicBezTo>
                  <a:pt x="0" y="153953"/>
                  <a:pt x="784" y="150997"/>
                  <a:pt x="2315" y="148361"/>
                </a:cubicBezTo>
                <a:lnTo>
                  <a:pt x="23688" y="111422"/>
                </a:lnTo>
                <a:cubicBezTo>
                  <a:pt x="19128" y="107432"/>
                  <a:pt x="14925" y="103051"/>
                  <a:pt x="11114" y="98313"/>
                </a:cubicBezTo>
                <a:cubicBezTo>
                  <a:pt x="7160" y="93398"/>
                  <a:pt x="7979" y="86238"/>
                  <a:pt x="12895" y="82284"/>
                </a:cubicBezTo>
                <a:cubicBezTo>
                  <a:pt x="17810" y="78330"/>
                  <a:pt x="24970" y="79149"/>
                  <a:pt x="28924" y="84065"/>
                </a:cubicBezTo>
                <a:cubicBezTo>
                  <a:pt x="30954" y="86594"/>
                  <a:pt x="33127" y="88981"/>
                  <a:pt x="35407" y="91225"/>
                </a:cubicBezTo>
                <a:close/>
                <a:moveTo>
                  <a:pt x="135751" y="145297"/>
                </a:moveTo>
                <a:cubicBezTo>
                  <a:pt x="147328" y="140667"/>
                  <a:pt x="157978" y="134255"/>
                  <a:pt x="167418" y="126454"/>
                </a:cubicBezTo>
                <a:lnTo>
                  <a:pt x="180099" y="148361"/>
                </a:lnTo>
                <a:cubicBezTo>
                  <a:pt x="181595" y="150961"/>
                  <a:pt x="182414" y="153917"/>
                  <a:pt x="182414" y="156945"/>
                </a:cubicBezTo>
                <a:lnTo>
                  <a:pt x="182414" y="176679"/>
                </a:lnTo>
                <a:cubicBezTo>
                  <a:pt x="182414" y="178638"/>
                  <a:pt x="181381" y="180491"/>
                  <a:pt x="179707" y="181524"/>
                </a:cubicBezTo>
                <a:cubicBezTo>
                  <a:pt x="178033" y="182557"/>
                  <a:pt x="175931" y="182663"/>
                  <a:pt x="174150" y="181773"/>
                </a:cubicBezTo>
                <a:lnTo>
                  <a:pt x="154416" y="171906"/>
                </a:lnTo>
                <a:cubicBezTo>
                  <a:pt x="151424" y="170410"/>
                  <a:pt x="148931" y="168059"/>
                  <a:pt x="147256" y="165174"/>
                </a:cubicBezTo>
                <a:lnTo>
                  <a:pt x="135751" y="145297"/>
                </a:lnTo>
                <a:close/>
                <a:moveTo>
                  <a:pt x="91189" y="45595"/>
                </a:moveTo>
                <a:cubicBezTo>
                  <a:pt x="97480" y="45595"/>
                  <a:pt x="102588" y="40487"/>
                  <a:pt x="102588" y="34196"/>
                </a:cubicBezTo>
                <a:cubicBezTo>
                  <a:pt x="102588" y="27905"/>
                  <a:pt x="97480" y="22797"/>
                  <a:pt x="91189" y="22797"/>
                </a:cubicBezTo>
                <a:cubicBezTo>
                  <a:pt x="84898" y="22797"/>
                  <a:pt x="79791" y="27905"/>
                  <a:pt x="79791" y="34196"/>
                </a:cubicBezTo>
                <a:cubicBezTo>
                  <a:pt x="79791" y="40487"/>
                  <a:pt x="84898" y="45595"/>
                  <a:pt x="91189" y="45595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3" name="Text 11"/>
          <p:cNvSpPr/>
          <p:nvPr/>
        </p:nvSpPr>
        <p:spPr>
          <a:xfrm>
            <a:off x="1094271" y="1695817"/>
            <a:ext cx="2115590" cy="255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3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A. Merancang Pekerjaan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47135" y="2188239"/>
            <a:ext cx="3410477" cy="474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Proses menyusun </a:t>
            </a: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isi dan bentuk pekerjaan</a:t>
            </a: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agar sesuai dengan tujuan organisasi.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47135" y="2808325"/>
            <a:ext cx="3337526" cy="2991007"/>
          </a:xfrm>
          <a:custGeom>
            <a:avLst/>
            <a:gdLst/>
            <a:ahLst/>
            <a:cxnLst/>
            <a:rect l="l" t="t" r="r" b="b"/>
            <a:pathLst>
              <a:path w="3337526" h="2991007">
                <a:moveTo>
                  <a:pt x="0" y="0"/>
                </a:moveTo>
                <a:lnTo>
                  <a:pt x="3337526" y="0"/>
                </a:lnTo>
                <a:lnTo>
                  <a:pt x="3337526" y="2991007"/>
                </a:lnTo>
                <a:lnTo>
                  <a:pt x="0" y="2991007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16" name="Shape 14"/>
          <p:cNvSpPr/>
          <p:nvPr/>
        </p:nvSpPr>
        <p:spPr>
          <a:xfrm>
            <a:off x="711276" y="2990704"/>
            <a:ext cx="145903" cy="145903"/>
          </a:xfrm>
          <a:custGeom>
            <a:avLst/>
            <a:gdLst/>
            <a:ahLst/>
            <a:cxnLst/>
            <a:rect l="l" t="t" r="r" b="b"/>
            <a:pathLst>
              <a:path w="145903" h="145903">
                <a:moveTo>
                  <a:pt x="127665" y="72951"/>
                </a:moveTo>
                <a:cubicBezTo>
                  <a:pt x="127665" y="42754"/>
                  <a:pt x="103149" y="18238"/>
                  <a:pt x="72951" y="18238"/>
                </a:cubicBezTo>
                <a:cubicBezTo>
                  <a:pt x="42754" y="18238"/>
                  <a:pt x="18238" y="42754"/>
                  <a:pt x="18238" y="72951"/>
                </a:cubicBezTo>
                <a:cubicBezTo>
                  <a:pt x="18238" y="103149"/>
                  <a:pt x="42754" y="127665"/>
                  <a:pt x="72951" y="127665"/>
                </a:cubicBezTo>
                <a:cubicBezTo>
                  <a:pt x="103149" y="127665"/>
                  <a:pt x="127665" y="103149"/>
                  <a:pt x="127665" y="72951"/>
                </a:cubicBezTo>
                <a:close/>
                <a:moveTo>
                  <a:pt x="0" y="72951"/>
                </a:moveTo>
                <a:cubicBezTo>
                  <a:pt x="0" y="32688"/>
                  <a:pt x="32688" y="0"/>
                  <a:pt x="72951" y="0"/>
                </a:cubicBezTo>
                <a:cubicBezTo>
                  <a:pt x="113214" y="0"/>
                  <a:pt x="145903" y="32688"/>
                  <a:pt x="145903" y="72951"/>
                </a:cubicBezTo>
                <a:cubicBezTo>
                  <a:pt x="145903" y="113214"/>
                  <a:pt x="113214" y="145903"/>
                  <a:pt x="72951" y="145903"/>
                </a:cubicBezTo>
                <a:cubicBezTo>
                  <a:pt x="32688" y="145903"/>
                  <a:pt x="0" y="113214"/>
                  <a:pt x="0" y="72951"/>
                </a:cubicBezTo>
                <a:close/>
                <a:moveTo>
                  <a:pt x="72951" y="95749"/>
                </a:moveTo>
                <a:cubicBezTo>
                  <a:pt x="85534" y="95749"/>
                  <a:pt x="95749" y="85534"/>
                  <a:pt x="95749" y="72951"/>
                </a:cubicBezTo>
                <a:cubicBezTo>
                  <a:pt x="95749" y="60369"/>
                  <a:pt x="85534" y="50154"/>
                  <a:pt x="72951" y="50154"/>
                </a:cubicBezTo>
                <a:cubicBezTo>
                  <a:pt x="60369" y="50154"/>
                  <a:pt x="50154" y="60369"/>
                  <a:pt x="50154" y="72951"/>
                </a:cubicBezTo>
                <a:cubicBezTo>
                  <a:pt x="50154" y="85534"/>
                  <a:pt x="60369" y="95749"/>
                  <a:pt x="72951" y="95749"/>
                </a:cubicBezTo>
                <a:close/>
                <a:moveTo>
                  <a:pt x="72951" y="31916"/>
                </a:moveTo>
                <a:cubicBezTo>
                  <a:pt x="95599" y="31916"/>
                  <a:pt x="113987" y="50303"/>
                  <a:pt x="113987" y="72951"/>
                </a:cubicBezTo>
                <a:cubicBezTo>
                  <a:pt x="113987" y="95599"/>
                  <a:pt x="95599" y="113987"/>
                  <a:pt x="72951" y="113987"/>
                </a:cubicBezTo>
                <a:cubicBezTo>
                  <a:pt x="50303" y="113987"/>
                  <a:pt x="31916" y="95599"/>
                  <a:pt x="31916" y="72951"/>
                </a:cubicBezTo>
                <a:cubicBezTo>
                  <a:pt x="31916" y="50303"/>
                  <a:pt x="50303" y="31916"/>
                  <a:pt x="72951" y="31916"/>
                </a:cubicBezTo>
                <a:close/>
                <a:moveTo>
                  <a:pt x="63832" y="72951"/>
                </a:moveTo>
                <a:cubicBezTo>
                  <a:pt x="63832" y="67919"/>
                  <a:pt x="67919" y="63832"/>
                  <a:pt x="72951" y="63832"/>
                </a:cubicBezTo>
                <a:cubicBezTo>
                  <a:pt x="77984" y="63832"/>
                  <a:pt x="82070" y="67919"/>
                  <a:pt x="82070" y="72951"/>
                </a:cubicBezTo>
                <a:cubicBezTo>
                  <a:pt x="82070" y="77984"/>
                  <a:pt x="77984" y="82070"/>
                  <a:pt x="72951" y="82070"/>
                </a:cubicBezTo>
                <a:cubicBezTo>
                  <a:pt x="67919" y="82070"/>
                  <a:pt x="63832" y="77984"/>
                  <a:pt x="63832" y="72951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7" name="Text 15"/>
          <p:cNvSpPr/>
          <p:nvPr/>
        </p:nvSpPr>
        <p:spPr>
          <a:xfrm>
            <a:off x="875417" y="2954228"/>
            <a:ext cx="2936293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Tujuan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93038" y="3318985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19" name="Text 17"/>
          <p:cNvSpPr/>
          <p:nvPr/>
        </p:nvSpPr>
        <p:spPr>
          <a:xfrm>
            <a:off x="665681" y="3318985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48368" y="3282509"/>
            <a:ext cx="1860260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Meningkatkan produktivitas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93038" y="3610791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665681" y="3610791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48368" y="3574315"/>
            <a:ext cx="1942331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Menghindari kebosanan kerja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693038" y="3902596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25" name="Text 23"/>
          <p:cNvSpPr/>
          <p:nvPr/>
        </p:nvSpPr>
        <p:spPr>
          <a:xfrm>
            <a:off x="665681" y="3902596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948368" y="3866121"/>
            <a:ext cx="1477266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Menciptakan efisiensi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93038" y="4194402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28" name="Text 26"/>
          <p:cNvSpPr/>
          <p:nvPr/>
        </p:nvSpPr>
        <p:spPr>
          <a:xfrm>
            <a:off x="665681" y="4194402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948368" y="4164004"/>
            <a:ext cx="2442656" cy="425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Menyesuaikan dengan kemampuan pegawai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4245923" y="1404162"/>
            <a:ext cx="3702283" cy="4577547"/>
          </a:xfrm>
          <a:custGeom>
            <a:avLst/>
            <a:gdLst/>
            <a:ahLst/>
            <a:cxnLst/>
            <a:rect l="l" t="t" r="r" b="b"/>
            <a:pathLst>
              <a:path w="3702283" h="4577547">
                <a:moveTo>
                  <a:pt x="0" y="0"/>
                </a:moveTo>
                <a:lnTo>
                  <a:pt x="3702283" y="0"/>
                </a:lnTo>
                <a:lnTo>
                  <a:pt x="3702283" y="4577547"/>
                </a:lnTo>
                <a:lnTo>
                  <a:pt x="0" y="45775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31" name="Shape 29"/>
          <p:cNvSpPr/>
          <p:nvPr/>
        </p:nvSpPr>
        <p:spPr>
          <a:xfrm>
            <a:off x="4245923" y="1404162"/>
            <a:ext cx="3702283" cy="36172"/>
          </a:xfrm>
          <a:custGeom>
            <a:avLst/>
            <a:gdLst/>
            <a:ahLst/>
            <a:cxnLst/>
            <a:rect l="l" t="t" r="r" b="b"/>
            <a:pathLst>
              <a:path w="3702283" h="36172">
                <a:moveTo>
                  <a:pt x="0" y="0"/>
                </a:moveTo>
                <a:lnTo>
                  <a:pt x="3702283" y="0"/>
                </a:lnTo>
                <a:lnTo>
                  <a:pt x="3702283" y="36172"/>
                </a:lnTo>
                <a:lnTo>
                  <a:pt x="0" y="36172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2" name="Shape 30"/>
          <p:cNvSpPr/>
          <p:nvPr/>
        </p:nvSpPr>
        <p:spPr>
          <a:xfrm>
            <a:off x="4428301" y="1604628"/>
            <a:ext cx="437708" cy="437708"/>
          </a:xfrm>
          <a:custGeom>
            <a:avLst/>
            <a:gdLst/>
            <a:ahLst/>
            <a:cxnLst/>
            <a:rect l="l" t="t" r="r" b="b"/>
            <a:pathLst>
              <a:path w="437708" h="437708">
                <a:moveTo>
                  <a:pt x="0" y="0"/>
                </a:moveTo>
                <a:lnTo>
                  <a:pt x="437708" y="0"/>
                </a:lnTo>
                <a:lnTo>
                  <a:pt x="437708" y="437708"/>
                </a:lnTo>
                <a:lnTo>
                  <a:pt x="0" y="43770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3" name="Shape 31"/>
          <p:cNvSpPr/>
          <p:nvPr/>
        </p:nvSpPr>
        <p:spPr>
          <a:xfrm>
            <a:off x="4555966" y="1732293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148182" y="74091"/>
                </a:moveTo>
                <a:cubicBezTo>
                  <a:pt x="148182" y="90441"/>
                  <a:pt x="142875" y="105544"/>
                  <a:pt x="133934" y="117798"/>
                </a:cubicBezTo>
                <a:lnTo>
                  <a:pt x="179030" y="162930"/>
                </a:lnTo>
                <a:cubicBezTo>
                  <a:pt x="183483" y="167382"/>
                  <a:pt x="183483" y="174613"/>
                  <a:pt x="179030" y="179066"/>
                </a:cubicBezTo>
                <a:cubicBezTo>
                  <a:pt x="174578" y="183518"/>
                  <a:pt x="167346" y="183518"/>
                  <a:pt x="162894" y="179066"/>
                </a:cubicBezTo>
                <a:lnTo>
                  <a:pt x="117798" y="133934"/>
                </a:lnTo>
                <a:cubicBezTo>
                  <a:pt x="105544" y="142875"/>
                  <a:pt x="90441" y="148182"/>
                  <a:pt x="74091" y="148182"/>
                </a:cubicBezTo>
                <a:cubicBezTo>
                  <a:pt x="33163" y="148182"/>
                  <a:pt x="0" y="115020"/>
                  <a:pt x="0" y="74091"/>
                </a:cubicBezTo>
                <a:cubicBezTo>
                  <a:pt x="0" y="33163"/>
                  <a:pt x="33163" y="0"/>
                  <a:pt x="74091" y="0"/>
                </a:cubicBezTo>
                <a:cubicBezTo>
                  <a:pt x="115020" y="0"/>
                  <a:pt x="148182" y="33163"/>
                  <a:pt x="148182" y="74091"/>
                </a:cubicBezTo>
                <a:close/>
                <a:moveTo>
                  <a:pt x="74091" y="125385"/>
                </a:moveTo>
                <a:cubicBezTo>
                  <a:pt x="102401" y="125385"/>
                  <a:pt x="125385" y="102401"/>
                  <a:pt x="125385" y="74091"/>
                </a:cubicBezTo>
                <a:cubicBezTo>
                  <a:pt x="125385" y="45781"/>
                  <a:pt x="102401" y="22797"/>
                  <a:pt x="74091" y="22797"/>
                </a:cubicBezTo>
                <a:cubicBezTo>
                  <a:pt x="45781" y="22797"/>
                  <a:pt x="22797" y="45781"/>
                  <a:pt x="22797" y="74091"/>
                </a:cubicBezTo>
                <a:cubicBezTo>
                  <a:pt x="22797" y="102401"/>
                  <a:pt x="45781" y="125385"/>
                  <a:pt x="74091" y="125385"/>
                </a:cubicBez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34" name="Text 32"/>
          <p:cNvSpPr/>
          <p:nvPr/>
        </p:nvSpPr>
        <p:spPr>
          <a:xfrm>
            <a:off x="4975437" y="1695817"/>
            <a:ext cx="2270612" cy="255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3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B. Menganalisis Pekerjaan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4428301" y="2188239"/>
            <a:ext cx="3410477" cy="474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Proses </a:t>
            </a: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mengumpulkan, menilai, dan menyusun informasi</a:t>
            </a: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tentang suatu jabatan.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428301" y="2808325"/>
            <a:ext cx="3337526" cy="1796428"/>
          </a:xfrm>
          <a:custGeom>
            <a:avLst/>
            <a:gdLst/>
            <a:ahLst/>
            <a:cxnLst/>
            <a:rect l="l" t="t" r="r" b="b"/>
            <a:pathLst>
              <a:path w="3337526" h="1796428">
                <a:moveTo>
                  <a:pt x="0" y="0"/>
                </a:moveTo>
                <a:lnTo>
                  <a:pt x="3337526" y="0"/>
                </a:lnTo>
                <a:lnTo>
                  <a:pt x="3337526" y="1796428"/>
                </a:lnTo>
                <a:lnTo>
                  <a:pt x="0" y="1796428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37" name="Shape 35"/>
          <p:cNvSpPr/>
          <p:nvPr/>
        </p:nvSpPr>
        <p:spPr>
          <a:xfrm>
            <a:off x="4555966" y="2954228"/>
            <a:ext cx="145903" cy="145903"/>
          </a:xfrm>
          <a:custGeom>
            <a:avLst/>
            <a:gdLst/>
            <a:ahLst/>
            <a:cxnLst/>
            <a:rect l="l" t="t" r="r" b="b"/>
            <a:pathLst>
              <a:path w="145903" h="145903">
                <a:moveTo>
                  <a:pt x="72951" y="145903"/>
                </a:moveTo>
                <a:cubicBezTo>
                  <a:pt x="113214" y="145903"/>
                  <a:pt x="145903" y="113214"/>
                  <a:pt x="145903" y="72951"/>
                </a:cubicBezTo>
                <a:cubicBezTo>
                  <a:pt x="145903" y="32688"/>
                  <a:pt x="113214" y="0"/>
                  <a:pt x="72951" y="0"/>
                </a:cubicBezTo>
                <a:cubicBezTo>
                  <a:pt x="32688" y="0"/>
                  <a:pt x="0" y="32688"/>
                  <a:pt x="0" y="72951"/>
                </a:cubicBezTo>
                <a:cubicBezTo>
                  <a:pt x="0" y="113214"/>
                  <a:pt x="32688" y="145903"/>
                  <a:pt x="72951" y="145903"/>
                </a:cubicBezTo>
                <a:close/>
                <a:moveTo>
                  <a:pt x="63832" y="45595"/>
                </a:moveTo>
                <a:cubicBezTo>
                  <a:pt x="63832" y="40562"/>
                  <a:pt x="67919" y="36476"/>
                  <a:pt x="72951" y="36476"/>
                </a:cubicBezTo>
                <a:cubicBezTo>
                  <a:pt x="77984" y="36476"/>
                  <a:pt x="82070" y="40562"/>
                  <a:pt x="82070" y="45595"/>
                </a:cubicBezTo>
                <a:cubicBezTo>
                  <a:pt x="82070" y="50627"/>
                  <a:pt x="77984" y="54714"/>
                  <a:pt x="72951" y="54714"/>
                </a:cubicBezTo>
                <a:cubicBezTo>
                  <a:pt x="67919" y="54714"/>
                  <a:pt x="63832" y="50627"/>
                  <a:pt x="63832" y="45595"/>
                </a:cubicBezTo>
                <a:close/>
                <a:moveTo>
                  <a:pt x="61553" y="63832"/>
                </a:moveTo>
                <a:lnTo>
                  <a:pt x="75231" y="63832"/>
                </a:lnTo>
                <a:cubicBezTo>
                  <a:pt x="79021" y="63832"/>
                  <a:pt x="82070" y="66882"/>
                  <a:pt x="82070" y="70672"/>
                </a:cubicBezTo>
                <a:lnTo>
                  <a:pt x="82070" y="95749"/>
                </a:lnTo>
                <a:lnTo>
                  <a:pt x="84350" y="95749"/>
                </a:lnTo>
                <a:cubicBezTo>
                  <a:pt x="88140" y="95749"/>
                  <a:pt x="91189" y="98798"/>
                  <a:pt x="91189" y="102588"/>
                </a:cubicBezTo>
                <a:cubicBezTo>
                  <a:pt x="91189" y="106378"/>
                  <a:pt x="88140" y="109427"/>
                  <a:pt x="84350" y="109427"/>
                </a:cubicBezTo>
                <a:lnTo>
                  <a:pt x="61553" y="109427"/>
                </a:lnTo>
                <a:cubicBezTo>
                  <a:pt x="57763" y="109427"/>
                  <a:pt x="54714" y="106378"/>
                  <a:pt x="54714" y="102588"/>
                </a:cubicBezTo>
                <a:cubicBezTo>
                  <a:pt x="54714" y="98798"/>
                  <a:pt x="57763" y="95749"/>
                  <a:pt x="61553" y="95749"/>
                </a:cubicBezTo>
                <a:lnTo>
                  <a:pt x="68392" y="95749"/>
                </a:lnTo>
                <a:lnTo>
                  <a:pt x="68392" y="77511"/>
                </a:lnTo>
                <a:lnTo>
                  <a:pt x="61553" y="77511"/>
                </a:lnTo>
                <a:cubicBezTo>
                  <a:pt x="57763" y="77511"/>
                  <a:pt x="54714" y="74462"/>
                  <a:pt x="54714" y="70672"/>
                </a:cubicBezTo>
                <a:cubicBezTo>
                  <a:pt x="54714" y="66882"/>
                  <a:pt x="57763" y="63832"/>
                  <a:pt x="61553" y="63832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38" name="Text 36"/>
          <p:cNvSpPr/>
          <p:nvPr/>
        </p:nvSpPr>
        <p:spPr>
          <a:xfrm>
            <a:off x="4720107" y="2917753"/>
            <a:ext cx="3009245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Informasi yang Dikaji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4540312" y="3212142"/>
            <a:ext cx="990011" cy="260497"/>
          </a:xfrm>
          <a:custGeom>
            <a:avLst/>
            <a:gdLst/>
            <a:ahLst/>
            <a:cxnLst/>
            <a:rect l="l" t="t" r="r" b="b"/>
            <a:pathLst>
              <a:path w="990011" h="260497">
                <a:moveTo>
                  <a:pt x="0" y="0"/>
                </a:moveTo>
                <a:lnTo>
                  <a:pt x="990011" y="0"/>
                </a:lnTo>
                <a:lnTo>
                  <a:pt x="990011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1E3A5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537728" y="3209558"/>
            <a:ext cx="1048676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Nama jabatan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5609506" y="3212142"/>
            <a:ext cx="944416" cy="260497"/>
          </a:xfrm>
          <a:custGeom>
            <a:avLst/>
            <a:gdLst/>
            <a:ahLst/>
            <a:cxnLst/>
            <a:rect l="l" t="t" r="r" b="b"/>
            <a:pathLst>
              <a:path w="944416" h="260497">
                <a:moveTo>
                  <a:pt x="0" y="0"/>
                </a:moveTo>
                <a:lnTo>
                  <a:pt x="944416" y="0"/>
                </a:lnTo>
                <a:lnTo>
                  <a:pt x="944416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1E3A5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606922" y="3209558"/>
            <a:ext cx="1003082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Tugas pokok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4540312" y="3550758"/>
            <a:ext cx="1154152" cy="260497"/>
          </a:xfrm>
          <a:custGeom>
            <a:avLst/>
            <a:gdLst/>
            <a:ahLst/>
            <a:cxnLst/>
            <a:rect l="l" t="t" r="r" b="b"/>
            <a:pathLst>
              <a:path w="1154152" h="260497">
                <a:moveTo>
                  <a:pt x="0" y="0"/>
                </a:moveTo>
                <a:lnTo>
                  <a:pt x="1154152" y="0"/>
                </a:lnTo>
                <a:lnTo>
                  <a:pt x="1154152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1E3A5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537728" y="3548174"/>
            <a:ext cx="1212817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Tanggung jawab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769087" y="3550758"/>
            <a:ext cx="862346" cy="260497"/>
          </a:xfrm>
          <a:custGeom>
            <a:avLst/>
            <a:gdLst/>
            <a:ahLst/>
            <a:cxnLst/>
            <a:rect l="l" t="t" r="r" b="b"/>
            <a:pathLst>
              <a:path w="862346" h="260497">
                <a:moveTo>
                  <a:pt x="0" y="0"/>
                </a:moveTo>
                <a:lnTo>
                  <a:pt x="862346" y="0"/>
                </a:lnTo>
                <a:lnTo>
                  <a:pt x="862346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1E3A5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766503" y="3548174"/>
            <a:ext cx="921011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Wewenang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4540312" y="3889373"/>
            <a:ext cx="1236222" cy="260497"/>
          </a:xfrm>
          <a:custGeom>
            <a:avLst/>
            <a:gdLst/>
            <a:ahLst/>
            <a:cxnLst/>
            <a:rect l="l" t="t" r="r" b="b"/>
            <a:pathLst>
              <a:path w="1236222" h="260497">
                <a:moveTo>
                  <a:pt x="0" y="0"/>
                </a:moveTo>
                <a:lnTo>
                  <a:pt x="1236222" y="0"/>
                </a:lnTo>
                <a:lnTo>
                  <a:pt x="1236222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C75B4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37728" y="3886790"/>
            <a:ext cx="1294887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Syarat pendidikan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5850245" y="3889373"/>
            <a:ext cx="971773" cy="260497"/>
          </a:xfrm>
          <a:custGeom>
            <a:avLst/>
            <a:gdLst/>
            <a:ahLst/>
            <a:cxnLst/>
            <a:rect l="l" t="t" r="r" b="b"/>
            <a:pathLst>
              <a:path w="971773" h="260497">
                <a:moveTo>
                  <a:pt x="0" y="0"/>
                </a:moveTo>
                <a:lnTo>
                  <a:pt x="971773" y="0"/>
                </a:lnTo>
                <a:lnTo>
                  <a:pt x="971773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C75B4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847661" y="3886790"/>
            <a:ext cx="1030438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Keterampilan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4540312" y="4227989"/>
            <a:ext cx="1099438" cy="260497"/>
          </a:xfrm>
          <a:custGeom>
            <a:avLst/>
            <a:gdLst/>
            <a:ahLst/>
            <a:cxnLst/>
            <a:rect l="l" t="t" r="r" b="b"/>
            <a:pathLst>
              <a:path w="1099438" h="260497">
                <a:moveTo>
                  <a:pt x="0" y="0"/>
                </a:moveTo>
                <a:lnTo>
                  <a:pt x="1099438" y="0"/>
                </a:lnTo>
                <a:lnTo>
                  <a:pt x="1099438" y="260497"/>
                </a:lnTo>
                <a:lnTo>
                  <a:pt x="0" y="260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7197">
            <a:solidFill>
              <a:srgbClr val="C75B4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37728" y="4225405"/>
            <a:ext cx="1158103" cy="255330"/>
          </a:xfrm>
          <a:prstGeom prst="rect">
            <a:avLst/>
          </a:prstGeom>
          <a:noFill/>
          <a:ln/>
        </p:spPr>
        <p:txBody>
          <a:bodyPr wrap="square" lIns="109427" tIns="36476" rIns="109427" bIns="36476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Hubungan kerja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4428301" y="4709924"/>
            <a:ext cx="3337526" cy="948368"/>
          </a:xfrm>
          <a:custGeom>
            <a:avLst/>
            <a:gdLst/>
            <a:ahLst/>
            <a:cxnLst/>
            <a:rect l="l" t="t" r="r" b="b"/>
            <a:pathLst>
              <a:path w="3337526" h="948368">
                <a:moveTo>
                  <a:pt x="0" y="0"/>
                </a:moveTo>
                <a:lnTo>
                  <a:pt x="3337526" y="0"/>
                </a:lnTo>
                <a:lnTo>
                  <a:pt x="3337526" y="948368"/>
                </a:lnTo>
                <a:lnTo>
                  <a:pt x="0" y="94836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54" name="Shape 52"/>
          <p:cNvSpPr/>
          <p:nvPr/>
        </p:nvSpPr>
        <p:spPr>
          <a:xfrm>
            <a:off x="4546847" y="4855826"/>
            <a:ext cx="164141" cy="145903"/>
          </a:xfrm>
          <a:custGeom>
            <a:avLst/>
            <a:gdLst/>
            <a:ahLst/>
            <a:cxnLst/>
            <a:rect l="l" t="t" r="r" b="b"/>
            <a:pathLst>
              <a:path w="164141" h="145903">
                <a:moveTo>
                  <a:pt x="88197" y="-5386"/>
                </a:moveTo>
                <a:cubicBezTo>
                  <a:pt x="87029" y="-7666"/>
                  <a:pt x="84664" y="-9119"/>
                  <a:pt x="82099" y="-9119"/>
                </a:cubicBezTo>
                <a:cubicBezTo>
                  <a:pt x="79534" y="-9119"/>
                  <a:pt x="77169" y="-7666"/>
                  <a:pt x="76001" y="-5386"/>
                </a:cubicBezTo>
                <a:lnTo>
                  <a:pt x="55027" y="35706"/>
                </a:lnTo>
                <a:lnTo>
                  <a:pt x="9461" y="42944"/>
                </a:lnTo>
                <a:cubicBezTo>
                  <a:pt x="6925" y="43343"/>
                  <a:pt x="4816" y="45139"/>
                  <a:pt x="4018" y="47589"/>
                </a:cubicBezTo>
                <a:cubicBezTo>
                  <a:pt x="3220" y="50040"/>
                  <a:pt x="3876" y="52719"/>
                  <a:pt x="5671" y="54543"/>
                </a:cubicBezTo>
                <a:lnTo>
                  <a:pt x="38271" y="87171"/>
                </a:lnTo>
                <a:lnTo>
                  <a:pt x="31090" y="132737"/>
                </a:lnTo>
                <a:cubicBezTo>
                  <a:pt x="30691" y="135274"/>
                  <a:pt x="31745" y="137838"/>
                  <a:pt x="33826" y="139349"/>
                </a:cubicBezTo>
                <a:cubicBezTo>
                  <a:pt x="35906" y="140859"/>
                  <a:pt x="38641" y="141087"/>
                  <a:pt x="40950" y="139918"/>
                </a:cubicBezTo>
                <a:lnTo>
                  <a:pt x="82099" y="119002"/>
                </a:lnTo>
                <a:lnTo>
                  <a:pt x="123219" y="139918"/>
                </a:lnTo>
                <a:cubicBezTo>
                  <a:pt x="125499" y="141087"/>
                  <a:pt x="128263" y="140859"/>
                  <a:pt x="130344" y="139349"/>
                </a:cubicBezTo>
                <a:cubicBezTo>
                  <a:pt x="132424" y="137838"/>
                  <a:pt x="133478" y="135302"/>
                  <a:pt x="133079" y="132737"/>
                </a:cubicBezTo>
                <a:lnTo>
                  <a:pt x="125870" y="87171"/>
                </a:lnTo>
                <a:lnTo>
                  <a:pt x="158470" y="54543"/>
                </a:lnTo>
                <a:cubicBezTo>
                  <a:pt x="160294" y="52719"/>
                  <a:pt x="160920" y="50040"/>
                  <a:pt x="160123" y="47589"/>
                </a:cubicBezTo>
                <a:cubicBezTo>
                  <a:pt x="159325" y="45139"/>
                  <a:pt x="157244" y="43343"/>
                  <a:pt x="154680" y="42944"/>
                </a:cubicBezTo>
                <a:lnTo>
                  <a:pt x="109142" y="35706"/>
                </a:lnTo>
                <a:lnTo>
                  <a:pt x="88197" y="-5386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5" name="Text 53"/>
          <p:cNvSpPr/>
          <p:nvPr/>
        </p:nvSpPr>
        <p:spPr>
          <a:xfrm>
            <a:off x="4720107" y="4819351"/>
            <a:ext cx="3009245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Manfaat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4563945" y="5138513"/>
            <a:ext cx="111707" cy="127665"/>
          </a:xfrm>
          <a:custGeom>
            <a:avLst/>
            <a:gdLst/>
            <a:ahLst/>
            <a:cxnLst/>
            <a:rect l="l" t="t" r="r" b="b"/>
            <a:pathLst>
              <a:path w="111707" h="127665">
                <a:moveTo>
                  <a:pt x="108415" y="17479"/>
                </a:moveTo>
                <a:cubicBezTo>
                  <a:pt x="111981" y="20072"/>
                  <a:pt x="112779" y="25059"/>
                  <a:pt x="110186" y="28625"/>
                </a:cubicBezTo>
                <a:lnTo>
                  <a:pt x="46353" y="116395"/>
                </a:lnTo>
                <a:cubicBezTo>
                  <a:pt x="44982" y="118290"/>
                  <a:pt x="42863" y="119461"/>
                  <a:pt x="40519" y="119661"/>
                </a:cubicBezTo>
                <a:cubicBezTo>
                  <a:pt x="38175" y="119860"/>
                  <a:pt x="35906" y="118988"/>
                  <a:pt x="34260" y="117342"/>
                </a:cubicBezTo>
                <a:lnTo>
                  <a:pt x="2344" y="85426"/>
                </a:lnTo>
                <a:cubicBezTo>
                  <a:pt x="-773" y="82309"/>
                  <a:pt x="-773" y="77247"/>
                  <a:pt x="2344" y="74130"/>
                </a:cubicBezTo>
                <a:cubicBezTo>
                  <a:pt x="5461" y="71014"/>
                  <a:pt x="10522" y="71014"/>
                  <a:pt x="13639" y="74130"/>
                </a:cubicBezTo>
                <a:lnTo>
                  <a:pt x="38948" y="99439"/>
                </a:lnTo>
                <a:lnTo>
                  <a:pt x="97295" y="19225"/>
                </a:lnTo>
                <a:cubicBezTo>
                  <a:pt x="99888" y="15659"/>
                  <a:pt x="104875" y="14861"/>
                  <a:pt x="108440" y="1745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7" name="Text 55"/>
          <p:cNvSpPr/>
          <p:nvPr/>
        </p:nvSpPr>
        <p:spPr>
          <a:xfrm>
            <a:off x="4770261" y="5111156"/>
            <a:ext cx="993963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Dasar rekrutmen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158085" y="5138513"/>
            <a:ext cx="111707" cy="127665"/>
          </a:xfrm>
          <a:custGeom>
            <a:avLst/>
            <a:gdLst/>
            <a:ahLst/>
            <a:cxnLst/>
            <a:rect l="l" t="t" r="r" b="b"/>
            <a:pathLst>
              <a:path w="111707" h="127665">
                <a:moveTo>
                  <a:pt x="108415" y="17479"/>
                </a:moveTo>
                <a:cubicBezTo>
                  <a:pt x="111981" y="20072"/>
                  <a:pt x="112779" y="25059"/>
                  <a:pt x="110186" y="28625"/>
                </a:cubicBezTo>
                <a:lnTo>
                  <a:pt x="46353" y="116395"/>
                </a:lnTo>
                <a:cubicBezTo>
                  <a:pt x="44982" y="118290"/>
                  <a:pt x="42863" y="119461"/>
                  <a:pt x="40519" y="119661"/>
                </a:cubicBezTo>
                <a:cubicBezTo>
                  <a:pt x="38175" y="119860"/>
                  <a:pt x="35906" y="118988"/>
                  <a:pt x="34260" y="117342"/>
                </a:cubicBezTo>
                <a:lnTo>
                  <a:pt x="2344" y="85426"/>
                </a:lnTo>
                <a:cubicBezTo>
                  <a:pt x="-773" y="82309"/>
                  <a:pt x="-773" y="77247"/>
                  <a:pt x="2344" y="74130"/>
                </a:cubicBezTo>
                <a:cubicBezTo>
                  <a:pt x="5461" y="71014"/>
                  <a:pt x="10522" y="71014"/>
                  <a:pt x="13639" y="74130"/>
                </a:cubicBezTo>
                <a:lnTo>
                  <a:pt x="38948" y="99439"/>
                </a:lnTo>
                <a:lnTo>
                  <a:pt x="97295" y="19225"/>
                </a:lnTo>
                <a:cubicBezTo>
                  <a:pt x="99888" y="15659"/>
                  <a:pt x="104875" y="14861"/>
                  <a:pt x="108440" y="1745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59" name="Text 57"/>
          <p:cNvSpPr/>
          <p:nvPr/>
        </p:nvSpPr>
        <p:spPr>
          <a:xfrm>
            <a:off x="6364400" y="5111156"/>
            <a:ext cx="930130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Dasar pelatihan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4563945" y="5393843"/>
            <a:ext cx="111707" cy="127665"/>
          </a:xfrm>
          <a:custGeom>
            <a:avLst/>
            <a:gdLst/>
            <a:ahLst/>
            <a:cxnLst/>
            <a:rect l="l" t="t" r="r" b="b"/>
            <a:pathLst>
              <a:path w="111707" h="127665">
                <a:moveTo>
                  <a:pt x="108415" y="17479"/>
                </a:moveTo>
                <a:cubicBezTo>
                  <a:pt x="111981" y="20072"/>
                  <a:pt x="112779" y="25059"/>
                  <a:pt x="110186" y="28625"/>
                </a:cubicBezTo>
                <a:lnTo>
                  <a:pt x="46353" y="116395"/>
                </a:lnTo>
                <a:cubicBezTo>
                  <a:pt x="44982" y="118290"/>
                  <a:pt x="42863" y="119461"/>
                  <a:pt x="40519" y="119661"/>
                </a:cubicBezTo>
                <a:cubicBezTo>
                  <a:pt x="38175" y="119860"/>
                  <a:pt x="35906" y="118988"/>
                  <a:pt x="34260" y="117342"/>
                </a:cubicBezTo>
                <a:lnTo>
                  <a:pt x="2344" y="85426"/>
                </a:lnTo>
                <a:cubicBezTo>
                  <a:pt x="-773" y="82309"/>
                  <a:pt x="-773" y="77247"/>
                  <a:pt x="2344" y="74130"/>
                </a:cubicBezTo>
                <a:cubicBezTo>
                  <a:pt x="5461" y="71014"/>
                  <a:pt x="10522" y="71014"/>
                  <a:pt x="13639" y="74130"/>
                </a:cubicBezTo>
                <a:lnTo>
                  <a:pt x="38948" y="99439"/>
                </a:lnTo>
                <a:lnTo>
                  <a:pt x="97295" y="19225"/>
                </a:lnTo>
                <a:cubicBezTo>
                  <a:pt x="99888" y="15659"/>
                  <a:pt x="104875" y="14861"/>
                  <a:pt x="108440" y="1745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1" name="Text 59"/>
          <p:cNvSpPr/>
          <p:nvPr/>
        </p:nvSpPr>
        <p:spPr>
          <a:xfrm>
            <a:off x="4770261" y="5366486"/>
            <a:ext cx="966606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Penilaian kinerja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158085" y="5393843"/>
            <a:ext cx="111707" cy="127665"/>
          </a:xfrm>
          <a:custGeom>
            <a:avLst/>
            <a:gdLst/>
            <a:ahLst/>
            <a:cxnLst/>
            <a:rect l="l" t="t" r="r" b="b"/>
            <a:pathLst>
              <a:path w="111707" h="127665">
                <a:moveTo>
                  <a:pt x="108415" y="17479"/>
                </a:moveTo>
                <a:cubicBezTo>
                  <a:pt x="111981" y="20072"/>
                  <a:pt x="112779" y="25059"/>
                  <a:pt x="110186" y="28625"/>
                </a:cubicBezTo>
                <a:lnTo>
                  <a:pt x="46353" y="116395"/>
                </a:lnTo>
                <a:cubicBezTo>
                  <a:pt x="44982" y="118290"/>
                  <a:pt x="42863" y="119461"/>
                  <a:pt x="40519" y="119661"/>
                </a:cubicBezTo>
                <a:cubicBezTo>
                  <a:pt x="38175" y="119860"/>
                  <a:pt x="35906" y="118988"/>
                  <a:pt x="34260" y="117342"/>
                </a:cubicBezTo>
                <a:lnTo>
                  <a:pt x="2344" y="85426"/>
                </a:lnTo>
                <a:cubicBezTo>
                  <a:pt x="-773" y="82309"/>
                  <a:pt x="-773" y="77247"/>
                  <a:pt x="2344" y="74130"/>
                </a:cubicBezTo>
                <a:cubicBezTo>
                  <a:pt x="5461" y="71014"/>
                  <a:pt x="10522" y="71014"/>
                  <a:pt x="13639" y="74130"/>
                </a:cubicBezTo>
                <a:lnTo>
                  <a:pt x="38948" y="99439"/>
                </a:lnTo>
                <a:lnTo>
                  <a:pt x="97295" y="19225"/>
                </a:lnTo>
                <a:cubicBezTo>
                  <a:pt x="99888" y="15659"/>
                  <a:pt x="104875" y="14861"/>
                  <a:pt x="108440" y="17454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63" name="Text 61"/>
          <p:cNvSpPr/>
          <p:nvPr/>
        </p:nvSpPr>
        <p:spPr>
          <a:xfrm>
            <a:off x="6364400" y="5366486"/>
            <a:ext cx="866298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05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Uraian jabatan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8127240" y="1404162"/>
            <a:ext cx="3702283" cy="4577547"/>
          </a:xfrm>
          <a:custGeom>
            <a:avLst/>
            <a:gdLst/>
            <a:ahLst/>
            <a:cxnLst/>
            <a:rect l="l" t="t" r="r" b="b"/>
            <a:pathLst>
              <a:path w="3702283" h="4577547">
                <a:moveTo>
                  <a:pt x="0" y="0"/>
                </a:moveTo>
                <a:lnTo>
                  <a:pt x="3702283" y="0"/>
                </a:lnTo>
                <a:lnTo>
                  <a:pt x="3702283" y="4577547"/>
                </a:lnTo>
                <a:lnTo>
                  <a:pt x="0" y="457754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/>
        </p:spPr>
      </p:sp>
      <p:sp>
        <p:nvSpPr>
          <p:cNvPr id="65" name="Shape 63"/>
          <p:cNvSpPr/>
          <p:nvPr/>
        </p:nvSpPr>
        <p:spPr>
          <a:xfrm>
            <a:off x="8127240" y="1404162"/>
            <a:ext cx="3702283" cy="36172"/>
          </a:xfrm>
          <a:custGeom>
            <a:avLst/>
            <a:gdLst/>
            <a:ahLst/>
            <a:cxnLst/>
            <a:rect l="l" t="t" r="r" b="b"/>
            <a:pathLst>
              <a:path w="3702283" h="36172">
                <a:moveTo>
                  <a:pt x="0" y="0"/>
                </a:moveTo>
                <a:lnTo>
                  <a:pt x="3702283" y="0"/>
                </a:lnTo>
                <a:lnTo>
                  <a:pt x="3702283" y="36172"/>
                </a:lnTo>
                <a:lnTo>
                  <a:pt x="0" y="36172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6" name="Shape 64"/>
          <p:cNvSpPr/>
          <p:nvPr/>
        </p:nvSpPr>
        <p:spPr>
          <a:xfrm>
            <a:off x="8309619" y="1604628"/>
            <a:ext cx="437708" cy="437708"/>
          </a:xfrm>
          <a:custGeom>
            <a:avLst/>
            <a:gdLst/>
            <a:ahLst/>
            <a:cxnLst/>
            <a:rect l="l" t="t" r="r" b="b"/>
            <a:pathLst>
              <a:path w="437708" h="437708">
                <a:moveTo>
                  <a:pt x="0" y="0"/>
                </a:moveTo>
                <a:lnTo>
                  <a:pt x="437708" y="0"/>
                </a:lnTo>
                <a:lnTo>
                  <a:pt x="437708" y="437708"/>
                </a:lnTo>
                <a:lnTo>
                  <a:pt x="0" y="43770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67" name="Shape 65"/>
          <p:cNvSpPr/>
          <p:nvPr/>
        </p:nvSpPr>
        <p:spPr>
          <a:xfrm>
            <a:off x="8460081" y="1732293"/>
            <a:ext cx="136784" cy="182378"/>
          </a:xfrm>
          <a:custGeom>
            <a:avLst/>
            <a:gdLst/>
            <a:ahLst/>
            <a:cxnLst/>
            <a:rect l="l" t="t" r="r" b="b"/>
            <a:pathLst>
              <a:path w="136784" h="182378">
                <a:moveTo>
                  <a:pt x="0" y="22797"/>
                </a:moveTo>
                <a:cubicBezTo>
                  <a:pt x="0" y="10223"/>
                  <a:pt x="10223" y="0"/>
                  <a:pt x="22797" y="0"/>
                </a:cubicBezTo>
                <a:lnTo>
                  <a:pt x="76050" y="0"/>
                </a:lnTo>
                <a:cubicBezTo>
                  <a:pt x="82106" y="0"/>
                  <a:pt x="87912" y="2387"/>
                  <a:pt x="92187" y="6661"/>
                </a:cubicBezTo>
                <a:lnTo>
                  <a:pt x="130123" y="44633"/>
                </a:lnTo>
                <a:cubicBezTo>
                  <a:pt x="134397" y="48907"/>
                  <a:pt x="136784" y="54714"/>
                  <a:pt x="136784" y="60769"/>
                </a:cubicBezTo>
                <a:lnTo>
                  <a:pt x="136784" y="159581"/>
                </a:lnTo>
                <a:cubicBezTo>
                  <a:pt x="136784" y="172155"/>
                  <a:pt x="126561" y="182378"/>
                  <a:pt x="113987" y="182378"/>
                </a:cubicBezTo>
                <a:lnTo>
                  <a:pt x="22797" y="182378"/>
                </a:lnTo>
                <a:cubicBezTo>
                  <a:pt x="10223" y="182378"/>
                  <a:pt x="0" y="172155"/>
                  <a:pt x="0" y="159581"/>
                </a:cubicBezTo>
                <a:lnTo>
                  <a:pt x="0" y="22797"/>
                </a:lnTo>
                <a:close/>
                <a:moveTo>
                  <a:pt x="74091" y="20838"/>
                </a:moveTo>
                <a:lnTo>
                  <a:pt x="74091" y="54144"/>
                </a:lnTo>
                <a:cubicBezTo>
                  <a:pt x="74091" y="58881"/>
                  <a:pt x="77903" y="62693"/>
                  <a:pt x="82640" y="62693"/>
                </a:cubicBezTo>
                <a:lnTo>
                  <a:pt x="115946" y="62693"/>
                </a:lnTo>
                <a:lnTo>
                  <a:pt x="74091" y="20838"/>
                </a:lnTo>
                <a:close/>
                <a:moveTo>
                  <a:pt x="42745" y="91189"/>
                </a:moveTo>
                <a:cubicBezTo>
                  <a:pt x="38007" y="91189"/>
                  <a:pt x="34196" y="95001"/>
                  <a:pt x="34196" y="99738"/>
                </a:cubicBezTo>
                <a:cubicBezTo>
                  <a:pt x="34196" y="104476"/>
                  <a:pt x="38007" y="108287"/>
                  <a:pt x="42745" y="108287"/>
                </a:cubicBezTo>
                <a:lnTo>
                  <a:pt x="94039" y="108287"/>
                </a:lnTo>
                <a:cubicBezTo>
                  <a:pt x="98776" y="108287"/>
                  <a:pt x="102588" y="104476"/>
                  <a:pt x="102588" y="99738"/>
                </a:cubicBezTo>
                <a:cubicBezTo>
                  <a:pt x="102588" y="95001"/>
                  <a:pt x="98776" y="91189"/>
                  <a:pt x="94039" y="91189"/>
                </a:cubicBezTo>
                <a:lnTo>
                  <a:pt x="42745" y="91189"/>
                </a:lnTo>
                <a:close/>
                <a:moveTo>
                  <a:pt x="42745" y="125385"/>
                </a:moveTo>
                <a:cubicBezTo>
                  <a:pt x="38007" y="125385"/>
                  <a:pt x="34196" y="129197"/>
                  <a:pt x="34196" y="133934"/>
                </a:cubicBezTo>
                <a:cubicBezTo>
                  <a:pt x="34196" y="138672"/>
                  <a:pt x="38007" y="142483"/>
                  <a:pt x="42745" y="142483"/>
                </a:cubicBezTo>
                <a:lnTo>
                  <a:pt x="94039" y="142483"/>
                </a:lnTo>
                <a:cubicBezTo>
                  <a:pt x="98776" y="142483"/>
                  <a:pt x="102588" y="138672"/>
                  <a:pt x="102588" y="133934"/>
                </a:cubicBezTo>
                <a:cubicBezTo>
                  <a:pt x="102588" y="129197"/>
                  <a:pt x="98776" y="125385"/>
                  <a:pt x="94039" y="125385"/>
                </a:cubicBezTo>
                <a:lnTo>
                  <a:pt x="42745" y="125385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68" name="Text 66"/>
          <p:cNvSpPr/>
          <p:nvPr/>
        </p:nvSpPr>
        <p:spPr>
          <a:xfrm>
            <a:off x="8856754" y="1695817"/>
            <a:ext cx="2608012" cy="2553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36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C. Mendeskripsikan Pekerjaan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8309619" y="2188239"/>
            <a:ext cx="3410477" cy="474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Penjelasan tertulis</a:t>
            </a: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mengenai isi suatu pekerjaan secara rinci dan sistematis.</a:t>
            </a:r>
            <a:endParaRPr lang="en-US" sz="1600" dirty="0"/>
          </a:p>
        </p:txBody>
      </p:sp>
      <p:sp>
        <p:nvSpPr>
          <p:cNvPr id="70" name="Shape 68"/>
          <p:cNvSpPr/>
          <p:nvPr/>
        </p:nvSpPr>
        <p:spPr>
          <a:xfrm>
            <a:off x="8309619" y="2808325"/>
            <a:ext cx="3337526" cy="2297969"/>
          </a:xfrm>
          <a:custGeom>
            <a:avLst/>
            <a:gdLst/>
            <a:ahLst/>
            <a:cxnLst/>
            <a:rect l="l" t="t" r="r" b="b"/>
            <a:pathLst>
              <a:path w="3337526" h="2297969">
                <a:moveTo>
                  <a:pt x="0" y="0"/>
                </a:moveTo>
                <a:lnTo>
                  <a:pt x="3337526" y="0"/>
                </a:lnTo>
                <a:lnTo>
                  <a:pt x="3337526" y="2297969"/>
                </a:lnTo>
                <a:lnTo>
                  <a:pt x="0" y="2297969"/>
                </a:lnTo>
                <a:lnTo>
                  <a:pt x="0" y="0"/>
                </a:lnTo>
                <a:close/>
              </a:path>
            </a:pathLst>
          </a:custGeom>
          <a:solidFill>
            <a:srgbClr val="F5F1EB"/>
          </a:solidFill>
          <a:ln/>
        </p:spPr>
      </p:sp>
      <p:sp>
        <p:nvSpPr>
          <p:cNvPr id="71" name="Shape 69"/>
          <p:cNvSpPr/>
          <p:nvPr/>
        </p:nvSpPr>
        <p:spPr>
          <a:xfrm>
            <a:off x="8473759" y="2990704"/>
            <a:ext cx="145903" cy="145903"/>
          </a:xfrm>
          <a:custGeom>
            <a:avLst/>
            <a:gdLst/>
            <a:ahLst/>
            <a:cxnLst/>
            <a:rect l="l" t="t" r="r" b="b"/>
            <a:pathLst>
              <a:path w="145903" h="145903">
                <a:moveTo>
                  <a:pt x="13678" y="41035"/>
                </a:moveTo>
                <a:cubicBezTo>
                  <a:pt x="21228" y="41035"/>
                  <a:pt x="27357" y="34906"/>
                  <a:pt x="27357" y="27357"/>
                </a:cubicBezTo>
                <a:cubicBezTo>
                  <a:pt x="27357" y="19807"/>
                  <a:pt x="21228" y="13678"/>
                  <a:pt x="13678" y="13678"/>
                </a:cubicBezTo>
                <a:cubicBezTo>
                  <a:pt x="6129" y="13678"/>
                  <a:pt x="0" y="19807"/>
                  <a:pt x="0" y="27357"/>
                </a:cubicBezTo>
                <a:cubicBezTo>
                  <a:pt x="0" y="34906"/>
                  <a:pt x="6129" y="41035"/>
                  <a:pt x="13678" y="41035"/>
                </a:cubicBezTo>
                <a:close/>
                <a:moveTo>
                  <a:pt x="54714" y="18238"/>
                </a:moveTo>
                <a:cubicBezTo>
                  <a:pt x="49670" y="18238"/>
                  <a:pt x="45595" y="22313"/>
                  <a:pt x="45595" y="27357"/>
                </a:cubicBezTo>
                <a:cubicBezTo>
                  <a:pt x="45595" y="32401"/>
                  <a:pt x="49670" y="36476"/>
                  <a:pt x="54714" y="36476"/>
                </a:cubicBezTo>
                <a:lnTo>
                  <a:pt x="136784" y="36476"/>
                </a:lnTo>
                <a:cubicBezTo>
                  <a:pt x="141828" y="36476"/>
                  <a:pt x="145903" y="32401"/>
                  <a:pt x="145903" y="27357"/>
                </a:cubicBezTo>
                <a:cubicBezTo>
                  <a:pt x="145903" y="22313"/>
                  <a:pt x="141828" y="18238"/>
                  <a:pt x="136784" y="18238"/>
                </a:cubicBezTo>
                <a:lnTo>
                  <a:pt x="54714" y="18238"/>
                </a:lnTo>
                <a:close/>
                <a:moveTo>
                  <a:pt x="54714" y="63832"/>
                </a:moveTo>
                <a:cubicBezTo>
                  <a:pt x="49670" y="63832"/>
                  <a:pt x="45595" y="67907"/>
                  <a:pt x="45595" y="72951"/>
                </a:cubicBezTo>
                <a:cubicBezTo>
                  <a:pt x="45595" y="77995"/>
                  <a:pt x="49670" y="82070"/>
                  <a:pt x="54714" y="82070"/>
                </a:cubicBezTo>
                <a:lnTo>
                  <a:pt x="136784" y="82070"/>
                </a:lnTo>
                <a:cubicBezTo>
                  <a:pt x="141828" y="82070"/>
                  <a:pt x="145903" y="77995"/>
                  <a:pt x="145903" y="72951"/>
                </a:cubicBezTo>
                <a:cubicBezTo>
                  <a:pt x="145903" y="67907"/>
                  <a:pt x="141828" y="63832"/>
                  <a:pt x="136784" y="63832"/>
                </a:cubicBezTo>
                <a:lnTo>
                  <a:pt x="54714" y="63832"/>
                </a:lnTo>
                <a:close/>
                <a:moveTo>
                  <a:pt x="54714" y="109427"/>
                </a:moveTo>
                <a:cubicBezTo>
                  <a:pt x="49670" y="109427"/>
                  <a:pt x="45595" y="113502"/>
                  <a:pt x="45595" y="118546"/>
                </a:cubicBezTo>
                <a:cubicBezTo>
                  <a:pt x="45595" y="123590"/>
                  <a:pt x="49670" y="127665"/>
                  <a:pt x="54714" y="127665"/>
                </a:cubicBezTo>
                <a:lnTo>
                  <a:pt x="136784" y="127665"/>
                </a:lnTo>
                <a:cubicBezTo>
                  <a:pt x="141828" y="127665"/>
                  <a:pt x="145903" y="123590"/>
                  <a:pt x="145903" y="118546"/>
                </a:cubicBezTo>
                <a:cubicBezTo>
                  <a:pt x="145903" y="113502"/>
                  <a:pt x="141828" y="109427"/>
                  <a:pt x="136784" y="109427"/>
                </a:cubicBezTo>
                <a:lnTo>
                  <a:pt x="54714" y="109427"/>
                </a:lnTo>
                <a:close/>
                <a:moveTo>
                  <a:pt x="13678" y="132224"/>
                </a:moveTo>
                <a:cubicBezTo>
                  <a:pt x="21228" y="132224"/>
                  <a:pt x="27357" y="126095"/>
                  <a:pt x="27357" y="118546"/>
                </a:cubicBezTo>
                <a:cubicBezTo>
                  <a:pt x="27357" y="110997"/>
                  <a:pt x="21228" y="104868"/>
                  <a:pt x="13678" y="104868"/>
                </a:cubicBezTo>
                <a:cubicBezTo>
                  <a:pt x="6129" y="104868"/>
                  <a:pt x="0" y="110997"/>
                  <a:pt x="0" y="118546"/>
                </a:cubicBezTo>
                <a:cubicBezTo>
                  <a:pt x="0" y="126095"/>
                  <a:pt x="6129" y="132224"/>
                  <a:pt x="13678" y="132224"/>
                </a:cubicBezTo>
                <a:close/>
                <a:moveTo>
                  <a:pt x="27357" y="72951"/>
                </a:moveTo>
                <a:cubicBezTo>
                  <a:pt x="27357" y="65402"/>
                  <a:pt x="21228" y="59273"/>
                  <a:pt x="13678" y="59273"/>
                </a:cubicBezTo>
                <a:cubicBezTo>
                  <a:pt x="6129" y="59273"/>
                  <a:pt x="0" y="65402"/>
                  <a:pt x="0" y="72951"/>
                </a:cubicBezTo>
                <a:cubicBezTo>
                  <a:pt x="0" y="80501"/>
                  <a:pt x="6129" y="86630"/>
                  <a:pt x="13678" y="86630"/>
                </a:cubicBezTo>
                <a:cubicBezTo>
                  <a:pt x="21228" y="86630"/>
                  <a:pt x="27357" y="80501"/>
                  <a:pt x="27357" y="72951"/>
                </a:cubicBez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2" name="Text 70"/>
          <p:cNvSpPr/>
          <p:nvPr/>
        </p:nvSpPr>
        <p:spPr>
          <a:xfrm>
            <a:off x="8637900" y="2954228"/>
            <a:ext cx="2936293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1E3A5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Unsur Deskripsi</a:t>
            </a:r>
            <a:endParaRPr lang="en-US" sz="1600" dirty="0"/>
          </a:p>
        </p:txBody>
      </p:sp>
      <p:sp>
        <p:nvSpPr>
          <p:cNvPr id="73" name="Shape 71"/>
          <p:cNvSpPr/>
          <p:nvPr/>
        </p:nvSpPr>
        <p:spPr>
          <a:xfrm>
            <a:off x="8455521" y="3300747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74" name="Text 72"/>
          <p:cNvSpPr/>
          <p:nvPr/>
        </p:nvSpPr>
        <p:spPr>
          <a:xfrm>
            <a:off x="8428165" y="3300747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</a:t>
            </a:r>
            <a:endParaRPr lang="en-US" sz="1600" dirty="0"/>
          </a:p>
        </p:txBody>
      </p:sp>
      <p:sp>
        <p:nvSpPr>
          <p:cNvPr id="75" name="Text 73"/>
          <p:cNvSpPr/>
          <p:nvPr/>
        </p:nvSpPr>
        <p:spPr>
          <a:xfrm>
            <a:off x="8710851" y="3282509"/>
            <a:ext cx="948368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Nama jabatan</a:t>
            </a:r>
            <a:endParaRPr lang="en-US" sz="1600" dirty="0"/>
          </a:p>
        </p:txBody>
      </p:sp>
      <p:sp>
        <p:nvSpPr>
          <p:cNvPr id="76" name="Shape 74"/>
          <p:cNvSpPr/>
          <p:nvPr/>
        </p:nvSpPr>
        <p:spPr>
          <a:xfrm>
            <a:off x="8455521" y="3592553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77" name="Text 75"/>
          <p:cNvSpPr/>
          <p:nvPr/>
        </p:nvSpPr>
        <p:spPr>
          <a:xfrm>
            <a:off x="8428165" y="3592553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2</a:t>
            </a:r>
            <a:endParaRPr lang="en-US" sz="1600" dirty="0"/>
          </a:p>
        </p:txBody>
      </p:sp>
      <p:sp>
        <p:nvSpPr>
          <p:cNvPr id="78" name="Text 76"/>
          <p:cNvSpPr/>
          <p:nvPr/>
        </p:nvSpPr>
        <p:spPr>
          <a:xfrm>
            <a:off x="8710851" y="3574315"/>
            <a:ext cx="1003082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Tujuan jabatan</a:t>
            </a:r>
            <a:endParaRPr lang="en-US" sz="1600" dirty="0"/>
          </a:p>
        </p:txBody>
      </p:sp>
      <p:sp>
        <p:nvSpPr>
          <p:cNvPr id="79" name="Shape 77"/>
          <p:cNvSpPr/>
          <p:nvPr/>
        </p:nvSpPr>
        <p:spPr>
          <a:xfrm>
            <a:off x="8455521" y="3884358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80" name="Text 78"/>
          <p:cNvSpPr/>
          <p:nvPr/>
        </p:nvSpPr>
        <p:spPr>
          <a:xfrm>
            <a:off x="8428165" y="3884358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</a:t>
            </a:r>
            <a:endParaRPr lang="en-US" sz="1600" dirty="0"/>
          </a:p>
        </p:txBody>
      </p:sp>
      <p:sp>
        <p:nvSpPr>
          <p:cNvPr id="81" name="Text 79"/>
          <p:cNvSpPr/>
          <p:nvPr/>
        </p:nvSpPr>
        <p:spPr>
          <a:xfrm>
            <a:off x="8710851" y="3866121"/>
            <a:ext cx="902773" cy="21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Tugas utama</a:t>
            </a:r>
            <a:endParaRPr lang="en-US" sz="1600" dirty="0"/>
          </a:p>
        </p:txBody>
      </p:sp>
      <p:sp>
        <p:nvSpPr>
          <p:cNvPr id="82" name="Shape 80"/>
          <p:cNvSpPr/>
          <p:nvPr/>
        </p:nvSpPr>
        <p:spPr>
          <a:xfrm>
            <a:off x="8455521" y="4176164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83" name="Text 81"/>
          <p:cNvSpPr/>
          <p:nvPr/>
        </p:nvSpPr>
        <p:spPr>
          <a:xfrm>
            <a:off x="8428165" y="4176164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4</a:t>
            </a:r>
            <a:endParaRPr lang="en-US" sz="1600" dirty="0"/>
          </a:p>
        </p:txBody>
      </p:sp>
      <p:sp>
        <p:nvSpPr>
          <p:cNvPr id="84" name="Text 82"/>
          <p:cNvSpPr/>
          <p:nvPr/>
        </p:nvSpPr>
        <p:spPr>
          <a:xfrm>
            <a:off x="8710851" y="4164004"/>
            <a:ext cx="1183332" cy="20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Tanggung jawab</a:t>
            </a:r>
            <a:endParaRPr lang="en-US" sz="1600" dirty="0"/>
          </a:p>
        </p:txBody>
      </p:sp>
      <p:sp>
        <p:nvSpPr>
          <p:cNvPr id="85" name="Shape 83"/>
          <p:cNvSpPr/>
          <p:nvPr/>
        </p:nvSpPr>
        <p:spPr>
          <a:xfrm>
            <a:off x="8455521" y="4467969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86" name="Text 84"/>
          <p:cNvSpPr/>
          <p:nvPr/>
        </p:nvSpPr>
        <p:spPr>
          <a:xfrm>
            <a:off x="8428165" y="4467969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5</a:t>
            </a:r>
            <a:endParaRPr lang="en-US" sz="1600" dirty="0"/>
          </a:p>
        </p:txBody>
      </p:sp>
      <p:sp>
        <p:nvSpPr>
          <p:cNvPr id="87" name="Text 85"/>
          <p:cNvSpPr/>
          <p:nvPr/>
        </p:nvSpPr>
        <p:spPr>
          <a:xfrm>
            <a:off x="8710851" y="4455809"/>
            <a:ext cx="831950" cy="20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Wewenang</a:t>
            </a:r>
            <a:endParaRPr lang="en-US" sz="1600" dirty="0"/>
          </a:p>
        </p:txBody>
      </p:sp>
      <p:sp>
        <p:nvSpPr>
          <p:cNvPr id="88" name="Shape 86"/>
          <p:cNvSpPr/>
          <p:nvPr/>
        </p:nvSpPr>
        <p:spPr>
          <a:xfrm>
            <a:off x="8455521" y="4759775"/>
            <a:ext cx="182378" cy="182378"/>
          </a:xfrm>
          <a:custGeom>
            <a:avLst/>
            <a:gdLst/>
            <a:ahLst/>
            <a:cxnLst/>
            <a:rect l="l" t="t" r="r" b="b"/>
            <a:pathLst>
              <a:path w="182378" h="182378">
                <a:moveTo>
                  <a:pt x="0" y="0"/>
                </a:moveTo>
                <a:lnTo>
                  <a:pt x="182378" y="0"/>
                </a:lnTo>
                <a:lnTo>
                  <a:pt x="182378" y="182378"/>
                </a:lnTo>
                <a:lnTo>
                  <a:pt x="0" y="182378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89" name="Text 87"/>
          <p:cNvSpPr/>
          <p:nvPr/>
        </p:nvSpPr>
        <p:spPr>
          <a:xfrm>
            <a:off x="8428165" y="4759775"/>
            <a:ext cx="237092" cy="1823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62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6</a:t>
            </a:r>
            <a:endParaRPr lang="en-US" sz="1600" dirty="0"/>
          </a:p>
        </p:txBody>
      </p:sp>
      <p:sp>
        <p:nvSpPr>
          <p:cNvPr id="90" name="Text 88"/>
          <p:cNvSpPr/>
          <p:nvPr/>
        </p:nvSpPr>
        <p:spPr>
          <a:xfrm>
            <a:off x="8710851" y="4747615"/>
            <a:ext cx="1129379" cy="206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2D2D2D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Hubungan kerja</a:t>
            </a:r>
            <a:endParaRPr lang="en-US" sz="1600" dirty="0"/>
          </a:p>
        </p:txBody>
      </p:sp>
      <p:sp>
        <p:nvSpPr>
          <p:cNvPr id="91" name="Shape 89"/>
          <p:cNvSpPr/>
          <p:nvPr/>
        </p:nvSpPr>
        <p:spPr>
          <a:xfrm>
            <a:off x="8309619" y="5215721"/>
            <a:ext cx="3337526" cy="583611"/>
          </a:xfrm>
          <a:custGeom>
            <a:avLst/>
            <a:gdLst/>
            <a:ahLst/>
            <a:cxnLst/>
            <a:rect l="l" t="t" r="r" b="b"/>
            <a:pathLst>
              <a:path w="3337526" h="583611">
                <a:moveTo>
                  <a:pt x="0" y="0"/>
                </a:moveTo>
                <a:lnTo>
                  <a:pt x="3337526" y="0"/>
                </a:lnTo>
                <a:lnTo>
                  <a:pt x="3337526" y="583611"/>
                </a:lnTo>
                <a:lnTo>
                  <a:pt x="0" y="583611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2" name="Text 90"/>
          <p:cNvSpPr/>
          <p:nvPr/>
        </p:nvSpPr>
        <p:spPr>
          <a:xfrm>
            <a:off x="8419046" y="5325148"/>
            <a:ext cx="3182504" cy="3647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05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Contoh:</a:t>
            </a:r>
            <a:r>
              <a:rPr lang="en-US" sz="1005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Sekretaris - Membantu pimpinan dalam administrasi dan komunikasi</a:t>
            </a:r>
            <a:endParaRPr lang="en-US" sz="1600" dirty="0"/>
          </a:p>
        </p:txBody>
      </p:sp>
      <p:sp>
        <p:nvSpPr>
          <p:cNvPr id="93" name="Shape 91"/>
          <p:cNvSpPr/>
          <p:nvPr/>
        </p:nvSpPr>
        <p:spPr>
          <a:xfrm>
            <a:off x="364757" y="6127613"/>
            <a:ext cx="11462486" cy="729514"/>
          </a:xfrm>
          <a:custGeom>
            <a:avLst/>
            <a:gdLst/>
            <a:ahLst/>
            <a:cxnLst/>
            <a:rect l="l" t="t" r="r" b="b"/>
            <a:pathLst>
              <a:path w="11462486" h="729514">
                <a:moveTo>
                  <a:pt x="0" y="0"/>
                </a:moveTo>
                <a:lnTo>
                  <a:pt x="11462486" y="0"/>
                </a:lnTo>
                <a:lnTo>
                  <a:pt x="11462486" y="729514"/>
                </a:lnTo>
                <a:lnTo>
                  <a:pt x="0" y="729514"/>
                </a:lnTo>
                <a:lnTo>
                  <a:pt x="0" y="0"/>
                </a:lnTo>
                <a:close/>
              </a:path>
            </a:pathLst>
          </a:custGeom>
          <a:solidFill>
            <a:srgbClr val="1E3A5F"/>
          </a:solidFill>
          <a:ln/>
        </p:spPr>
      </p:sp>
      <p:sp>
        <p:nvSpPr>
          <p:cNvPr id="94" name="Shape 92"/>
          <p:cNvSpPr/>
          <p:nvPr/>
        </p:nvSpPr>
        <p:spPr>
          <a:xfrm>
            <a:off x="519779" y="6307405"/>
            <a:ext cx="164141" cy="145903"/>
          </a:xfrm>
          <a:custGeom>
            <a:avLst/>
            <a:gdLst/>
            <a:ahLst/>
            <a:cxnLst/>
            <a:rect l="l" t="t" r="r" b="b"/>
            <a:pathLst>
              <a:path w="164141" h="145903">
                <a:moveTo>
                  <a:pt x="88197" y="-5386"/>
                </a:moveTo>
                <a:cubicBezTo>
                  <a:pt x="87029" y="-7666"/>
                  <a:pt x="84664" y="-9119"/>
                  <a:pt x="82099" y="-9119"/>
                </a:cubicBezTo>
                <a:cubicBezTo>
                  <a:pt x="79534" y="-9119"/>
                  <a:pt x="77169" y="-7666"/>
                  <a:pt x="76001" y="-5386"/>
                </a:cubicBezTo>
                <a:lnTo>
                  <a:pt x="55027" y="35706"/>
                </a:lnTo>
                <a:lnTo>
                  <a:pt x="9461" y="42944"/>
                </a:lnTo>
                <a:cubicBezTo>
                  <a:pt x="6925" y="43343"/>
                  <a:pt x="4816" y="45139"/>
                  <a:pt x="4018" y="47589"/>
                </a:cubicBezTo>
                <a:cubicBezTo>
                  <a:pt x="3220" y="50040"/>
                  <a:pt x="3876" y="52719"/>
                  <a:pt x="5671" y="54543"/>
                </a:cubicBezTo>
                <a:lnTo>
                  <a:pt x="38271" y="87171"/>
                </a:lnTo>
                <a:lnTo>
                  <a:pt x="31090" y="132737"/>
                </a:lnTo>
                <a:cubicBezTo>
                  <a:pt x="30691" y="135274"/>
                  <a:pt x="31745" y="137838"/>
                  <a:pt x="33826" y="139349"/>
                </a:cubicBezTo>
                <a:cubicBezTo>
                  <a:pt x="35906" y="140859"/>
                  <a:pt x="38641" y="141087"/>
                  <a:pt x="40950" y="139918"/>
                </a:cubicBezTo>
                <a:lnTo>
                  <a:pt x="82099" y="119002"/>
                </a:lnTo>
                <a:lnTo>
                  <a:pt x="123219" y="139918"/>
                </a:lnTo>
                <a:cubicBezTo>
                  <a:pt x="125499" y="141087"/>
                  <a:pt x="128263" y="140859"/>
                  <a:pt x="130344" y="139349"/>
                </a:cubicBezTo>
                <a:cubicBezTo>
                  <a:pt x="132424" y="137838"/>
                  <a:pt x="133478" y="135302"/>
                  <a:pt x="133079" y="132737"/>
                </a:cubicBezTo>
                <a:lnTo>
                  <a:pt x="125870" y="87171"/>
                </a:lnTo>
                <a:lnTo>
                  <a:pt x="158470" y="54543"/>
                </a:lnTo>
                <a:cubicBezTo>
                  <a:pt x="160294" y="52719"/>
                  <a:pt x="160920" y="50040"/>
                  <a:pt x="160123" y="47589"/>
                </a:cubicBezTo>
                <a:cubicBezTo>
                  <a:pt x="159325" y="45139"/>
                  <a:pt x="157244" y="43343"/>
                  <a:pt x="154680" y="42944"/>
                </a:cubicBezTo>
                <a:lnTo>
                  <a:pt x="109142" y="35706"/>
                </a:lnTo>
                <a:lnTo>
                  <a:pt x="88197" y="-5386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95" name="Text 93"/>
          <p:cNvSpPr/>
          <p:nvPr/>
        </p:nvSpPr>
        <p:spPr>
          <a:xfrm>
            <a:off x="745419" y="6273516"/>
            <a:ext cx="11008873" cy="4377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49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Inti Pembahasan:</a:t>
            </a:r>
            <a:r>
              <a:rPr lang="en-US" sz="114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Perancangan, analisis, dan deskripsi pekerjaan sangat penting agar setiap pegawai mengetahui </a:t>
            </a:r>
            <a:r>
              <a:rPr lang="en-US" sz="1149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apa yang harus dikerjakan </a:t>
            </a:r>
            <a:r>
              <a:rPr lang="en-US" sz="114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</a:t>
            </a:r>
            <a:r>
              <a:rPr lang="en-US" sz="1149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bagaimana cara mengerjakannya </a:t>
            </a:r>
            <a:r>
              <a:rPr lang="en-US" sz="114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, dan </a:t>
            </a:r>
            <a:r>
              <a:rPr lang="en-US" sz="1149" dirty="0">
                <a:solidFill>
                  <a:srgbClr val="F5F1EB"/>
                </a:solidFill>
                <a:highlight>
                  <a:srgbClr val="C75B4A">
                    <a:alpha val="100000"/>
                  </a:srgbClr>
                </a:highlight>
                <a:latin typeface="Liter" pitchFamily="34" charset="0"/>
                <a:ea typeface="Liter" pitchFamily="34" charset="-122"/>
                <a:cs typeface="Liter" pitchFamily="34" charset="-120"/>
              </a:rPr>
              <a:t>kepada siapa bertanggung jawab </a:t>
            </a:r>
            <a:r>
              <a:rPr lang="en-US" sz="1149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0" y="0"/>
            <a:ext cx="6096000" cy="685800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>
              <a:alpha val="2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929495" y="880745"/>
            <a:ext cx="1189990" cy="1189990"/>
          </a:xfrm>
          <a:custGeom>
            <a:avLst/>
            <a:gdLst/>
            <a:ahLst/>
            <a:cxnLst/>
            <a:rect l="l" t="t" r="r" b="b"/>
            <a:pathLst>
              <a:path w="1189990" h="1189990">
                <a:moveTo>
                  <a:pt x="594995" y="0"/>
                </a:moveTo>
                <a:lnTo>
                  <a:pt x="594995" y="0"/>
                </a:lnTo>
                <a:cubicBezTo>
                  <a:pt x="923601" y="0"/>
                  <a:pt x="1189990" y="266388"/>
                  <a:pt x="1189990" y="594995"/>
                </a:cubicBezTo>
                <a:lnTo>
                  <a:pt x="1189990" y="594995"/>
                </a:lnTo>
                <a:cubicBezTo>
                  <a:pt x="1189990" y="923601"/>
                  <a:pt x="923601" y="1189990"/>
                  <a:pt x="594995" y="1189990"/>
                </a:cubicBezTo>
                <a:lnTo>
                  <a:pt x="594995" y="1189990"/>
                </a:lnTo>
                <a:cubicBezTo>
                  <a:pt x="266388" y="1189990"/>
                  <a:pt x="0" y="923601"/>
                  <a:pt x="0" y="594995"/>
                </a:cubicBezTo>
                <a:lnTo>
                  <a:pt x="0" y="594995"/>
                </a:lnTo>
                <a:cubicBezTo>
                  <a:pt x="0" y="266388"/>
                  <a:pt x="266388" y="0"/>
                  <a:pt x="59499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316653">
            <a:solidFill>
              <a:srgbClr val="C75B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2500" y="51435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F5F1E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609600" y="2095500"/>
            <a:ext cx="4686300" cy="26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21000" b="1" dirty="0">
                <a:solidFill>
                  <a:srgbClr val="F5F1EB">
                    <a:alpha val="1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05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2095500" y="1915478"/>
            <a:ext cx="1438275" cy="342900"/>
          </a:xfrm>
          <a:custGeom>
            <a:avLst/>
            <a:gdLst/>
            <a:ahLst/>
            <a:cxnLst/>
            <a:rect l="l" t="t" r="r" b="b"/>
            <a:pathLst>
              <a:path w="1438275" h="342900">
                <a:moveTo>
                  <a:pt x="0" y="0"/>
                </a:moveTo>
                <a:lnTo>
                  <a:pt x="1438275" y="0"/>
                </a:lnTo>
                <a:lnTo>
                  <a:pt x="1438275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7" name="Text 5"/>
          <p:cNvSpPr/>
          <p:nvPr/>
        </p:nvSpPr>
        <p:spPr>
          <a:xfrm>
            <a:off x="2095500" y="1915478"/>
            <a:ext cx="1504950" cy="342900"/>
          </a:xfrm>
          <a:prstGeom prst="rect">
            <a:avLst/>
          </a:prstGeom>
          <a:noFill/>
          <a:ln/>
        </p:spPr>
        <p:txBody>
          <a:bodyPr wrap="square" lIns="190500" tIns="76200" rIns="190500" bIns="76200" rtlCol="0" anchor="ctr"/>
          <a:lstStyle/>
          <a:p>
            <a:pPr>
              <a:lnSpc>
                <a:spcPct val="120000"/>
              </a:lnSpc>
            </a:pPr>
            <a:r>
              <a:rPr lang="en-US" sz="1050" b="1" kern="0" spc="210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BAB KELIMA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095500" y="2486978"/>
            <a:ext cx="6496050" cy="13430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Sekretaris dan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4800" b="1" dirty="0">
                <a:solidFill>
                  <a:srgbClr val="F5F1EB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Sekretariat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2095500" y="4056701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75B4A"/>
          </a:solidFill>
          <a:ln/>
        </p:spPr>
      </p:sp>
      <p:sp>
        <p:nvSpPr>
          <p:cNvPr id="10" name="Text 8"/>
          <p:cNvSpPr/>
          <p:nvPr/>
        </p:nvSpPr>
        <p:spPr>
          <a:xfrm>
            <a:off x="2095500" y="4323401"/>
            <a:ext cx="6286500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Peran, Fungsi, dan Kompetensi</a:t>
            </a:r>
            <a:endParaRPr lang="en-US" sz="1600" dirty="0"/>
          </a:p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F5F1EB">
                    <a:alpha val="80000"/>
                  </a:srgbClr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Sekretaris Profesional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884</Words>
  <Application>Microsoft Office PowerPoint</Application>
  <PresentationFormat>Custom</PresentationFormat>
  <Paragraphs>214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Liter</vt:lpstr>
      <vt:lpstr>Arial</vt:lpstr>
      <vt:lpstr>Custom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Perkantoran</dc:title>
  <dc:subject>Manajemen Perkantoran</dc:subject>
  <dc:creator>Kimi</dc:creator>
  <cp:lastModifiedBy>King Ican</cp:lastModifiedBy>
  <cp:revision>2</cp:revision>
  <dcterms:created xsi:type="dcterms:W3CDTF">2026-04-03T07:20:20Z</dcterms:created>
  <dcterms:modified xsi:type="dcterms:W3CDTF">2026-04-22T14:46:38Z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{"Label":"Manajemen Perkantoran","ContentProducer":"001191110108MACG2KBH8F10000","ProduceID":"19d5235e-0042-8a2b-8000-0000afce85c2","ReservedCode1":"","ContentPropagator":"001191110108MACG2KBH8F20000","PropagateID":"19d5235e-0042-8a2b-8000-0000afce85c2","ReservedCode2":""}</vt:lpwstr>
  </property>
</Properties>
</file>