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387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37160" cy="1371600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0515600" y="5029200"/>
            <a:ext cx="1676095" cy="1828800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5400" b="1">
                <a:solidFill>
                  <a:srgbClr val="FFFFFF"/>
                </a:solidFill>
                <a:latin typeface="Calibri"/>
              </a:defRPr>
            </a:pPr>
            <a:r>
              <a:t>MANAJEMEN KEARSIPAN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931920"/>
            <a:ext cx="5565498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CCCCCC"/>
                </a:solidFill>
                <a:latin typeface="Calibri"/>
              </a:defRPr>
            </a:pPr>
            <a:r>
              <a:rPr lang="en-US" sz="4400" b="1" dirty="0"/>
              <a:t>Lia </a:t>
            </a:r>
            <a:r>
              <a:rPr lang="en-US" sz="4400" b="1" dirty="0" err="1"/>
              <a:t>Marthalia,S.Pd,MM</a:t>
            </a:r>
            <a:endParaRPr sz="4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Manajemen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Penyimpanan (Storage)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Penyusunan arsip secara sistematis dan teratur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Penggunaan lemari, rak, atau ruang penyimpanan yang sesuai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Pemetaan lokasi untuk memudahkan penemuan kembali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Pengamanan (Security)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Perlindungan fisik: kebakaran, kelembaban, hama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Perlindungan digital: backup, enkripsi, firewall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Pengendalian akses: otorisasi dan autentikasi pengguna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Pengawasan (Control)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Monitoring pemakaian dan peminjaman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Audit dan evaluasi sistem kearsipan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Penyusunan laporan dan statistik kearsipan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Pemeliharaan (Maintenance)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Konservasi dan restorasi arsip yang rusak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Migrasi format untuk arsip digital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Pembaruan metadata dan indeks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Pola Manajemen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Life Cycle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Pendekatan tradisional berbasis tahapan linear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mengalami fase: Penciptaan → Penggunaan → Penyimpanan → Pemusnahan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Setiap fase memiliki prosedur dan tempat penyimpanan berbeda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Cocok untuk organisasi dengan struktur hierarkis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Fokus pada pengendalian fisik arsip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Records Continuum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Pendekatan modern berbasis kontinum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dikelola secara simultan dari berbagai perspektif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Empat dimensi: Create, Capture, Organize, Pluralize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Mengakomodasi arsip fisik dan digital secara terpadu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Fokus pada konteks dan nilai informasi sepanjang waktu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Siklus Hidup Arsip (Lifecycle)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1. Penciptaan (Creation)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Tahap pembentukan dokumen/arsip dari suatu kegiatan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Meliputi: surat, notulen, laporan, kontrak, formulir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Penentuan klasifikasi dan nilai guna sejak awal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2. Pengelolaan (Management)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Registrasi, distribusi, dan pemrosesan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Penyimpanan aktif di unit kerja terkait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Pengindeksan dan pengkodean untuk kemudahan akses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3. Penggunaan (Utilization)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Peminjaman dan pemanfaatan arsip untuk keperluan operasional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Pelayanan informasi kepada pemangku kepentingan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Reproduksi dan duplikasi sesuai ketentuan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4. Penyusutan (Disposition)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Pemindahan dari penyimpanan aktif ke inaktif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Penilaian kembali nilai guna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Pemusnahan atau pengalihan ke arsip statis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Penciptaan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Jenis Dokumen yang Diciptakan: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Surat: Surat masuk, surat keluar, nota dinas, surat edaran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Formulir: Formulir pengajuan, laporan kegiatan, daftar hadir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Laporan: Laporan bulanan, tahunan, evaluasi, audit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Kontrak &amp; Perjanjian: MoU, SPK, perjanjian kerja sama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Notulen &amp; Risalah: Hasil rapat, pertemuan, sidang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Prinsip Penciptaan Arsip yang Baik: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Akurat: Isi dokumen mencerminkan fakta yang sebenarnya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Lengkap: Tidak ada informasi yang terlewatkan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Tepat Waktu: Dibuat sesuai jadwal atau segera setelah kegiatan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Tertib Administrasi: Menggunakan format dan tata naskah yang baku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Terstruktur: Memiliki sistem klasifikasi dan nomor urut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Pengelolaan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Registrasi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Pencatatan arsip yang masuk dan keluar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Pemberian nomor indeks/kode klasifikasi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Pembuatan daftar/register arsip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Distribusi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Penyampaian arsip kepada pihak terkait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Penentuan tindak lanjut dan disposisi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Pengembalian arsip setelah selesai diproses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Proses / Penyimpanan 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Penyusunan arsip dalam map, ordner, atau box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Penempatan di lemari atau rak penyimpanan 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Pemeliharaan indeks dan daftar arsip aktif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Peminjaman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Sistem peminjaman dengan formulir resmi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Pencatatan tanggal pinjam dan tanggal kembali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Tindak lanjut arsip yang terlambat dikembalikan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Penyusutan, Pemindahan, dan Pemusnahan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Penyusutan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Proses pengurangan arsip dari penyimpanan 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Dilakukan berdasarkan jadwal retensi yang telah ditetapkan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Tujuan: menghemat ruang penyimpanan dan biaya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Pemindahan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Arsip inaktif dipindahkan ke gudang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Dokumentasi pemindahan dengan berita acara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Pemeliharaan daftar arsip yang telah dipindahkan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Pemusnahan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Dilakukan untuk arsip yang sudah melewati masa retensi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Tidak memiliki nilai guna administrasi, hukum, maupun sejarah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Proses pemusnahan dengan berita acara dan saksi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Metode: penghancuran kertas, penghapusan data digital, pembakaran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Retensi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Jadwal waktu penyimpanan arsip yang ditetapkan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Retensi aktif, inaktif, dan permanen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Disusun berdasarkan analisis nilai guna arsip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Teknologi dalam Kearsipan Modern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Electronic Document Management System (EDMS)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Sistem pengelolaan dokumen elektronik terintegrasi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Fitur: capture, indexing, workflow, retrieval, archiving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Enterprise Content Management (ECM)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Platform komprehensif untuk mengelola konten organisasi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Mencakup dokumen, web content, records, dan digital asset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Optical Character Recognition (OCR)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Teknologi konversi gambar dokumen menjadi teks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Memudahkan pencarian dan pengindeksan arsip digital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Cloud Storage &amp; Backup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Penyimpanan arsip di server cloud untuk aksesibilitas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Redundansi dan disaster recovery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Keamanan data dengan enkripsi dan autentikasi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Blockchain untuk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Keabsahan dan integritas arsip digital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Timestamping dan verifikasi dokumen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Pengertian Arsip (Etimologi)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Archief (Belanda)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Berarti tempat penyimpanan dokumen-dokumen resmi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Mencakup gedung, ruangan, atau lemari penyimpanan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Archive (Inggris)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Kumpulan dokumen atau catatan yang disimpan secara sistematis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Dapat berupa dokumen fisik maupun digital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Arche (Yunani)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Berarti permulaan, asal-usul, atau pemerintahan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Mengandung makna bahwa arsip adalah cerminan awal dari suatu kegiatan/keputusan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  <a:latin typeface="Calibri"/>
              </a:defRPr>
            </a:pPr>
            <a:r>
              <a:t>• Secara umum, arsip adalah rekaman kegiatan atau peristiwa dalam berbagai bentuk dan media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Pengertian Arsip (Definisi)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Menurut UU No. 43 Tahun 2009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Arsip adalah rekaman kegiatan atau peristiwa dalam berbagai bentuk dan media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Sesuai dengan perkembangan ilmu pengetahuan dan teknologi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Menurut ISO 15489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Information created, received, and maintained as evidence and information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Dibuat, diterima, dan dipelihara sebagai bukti dan informasi oleh organisasi atau individu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Unsur-unsur Arsip: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Dokumen tertulis, lisan, gambar, suara, atau bentuk lainnya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Diciptakan/diterima oleh institusi/perorangan dalam rangka pelaksanaan kegiatan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Disimpan dan dikelola secara sistematis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Dapat digunakan kembali sebagai bahan referensi atau bukti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Dasar Hukum Kearsipan di Indonesia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UU No. 7 Tahun 1971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Tentang Ketentuan-ketentuan Pokok Kearsipan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Mengatur prinsip-prinsip dasar penyelenggaraan kearsipan nasional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Berlaku untuk lembaga negara dan swasta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UU No. 43 Tahun 2009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Tentang Kearsipan (menggantikan UU No. 7/1971)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Mengatur secara komprehensif tentang kearsipan nasional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Menetapkan ANRI (Arsip Nasional Republik Indonesia) sebagai lembaga koordinator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UU No. 11 Tahun 2008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Tentang Informasi dan Transaksi Elektronik (ITE)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Mengatur arsip elektronik dan keabsahan dokumen digital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Peraturan Pemerintah dan Perpres terkait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PP No. 28 Tahun 2012 tentang Pelaksanaan UU Kearsipan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Perpres No. 11 Tahun 2020 tentang Kearsipan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Peran Arsip dalam Organisasi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Peran Internal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Pusat Ingatan (Memory Center): Menyimpan memori organisasi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Alat Pengambilan Keputusan: Data historis untuk analisis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Alat Pengawasan: Memantau pelaksanaan tugas dan fungsi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Bukti Pertanggungjawaban: Dokumentasi pelaksanaan anggaran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Identitas Organisasi: Mencerminkan sejarah dan perkembangan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Peran Eksternal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Sumber Informasi Publik: Keterbukaan informasi publik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Bukti Hukum: Dalam proses litigasi atau sengketa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Warisan Budaya: Dokumentasi nilai-nilai sejarah bangsa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Transparansi &amp; Akuntabilitas: Meningkatkan kepercayaan publik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Pendidikan &amp; Penelitian: Bahan riset akademik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Fungsi dan Nilai Guna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Fungsi Arsip: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Fungsi Administrasi: Mendukung kelancaran pelaksanaan tugas sehari-hari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Fungsi Informasi: Menyediakan data dan informasi yang akurat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Fungsi Bukti: Menjadi alat bukti yang sah atas suatu kegiatan/keputusan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Fungsi Edukasi: Sebagai bahan pembelajaran dan pelatihan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Nilai Guna Arsip: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Nilai Guna Administrasi: Digunakan untuk keperluan operasional organisasi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Nilai Guna Hukum: Memiliki kekuatan hukum sebagai bukti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Nilai Guna Keuangan: Berkaitan dengan aset dan keuangan organisasi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Nilai Guna Ilmiah: Digunakan untuk penelitian dan pengembangan ilmu pengetahuan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Nilai Guna Sejarah: Mencerminkan perjalanan sejarah organisasi/bangsa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Jenis-jenis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Berdasarkan Sifatnya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Dinamis: Masih aktif digunakan, sering dipinjam/dibaca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Statis: Jarang digunakan, bersifat permanen/semi-permanen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Vital: Sangat penting, tidak boleh hilang/rusak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Permanen: Bernilai sejarah tinggi, disimpan selamanya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463040"/>
            <a:ext cx="5303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F57C00"/>
                </a:solidFill>
                <a:latin typeface="Calibri"/>
              </a:defRPr>
            </a:pPr>
            <a:r>
              <a:t>Berdasarkan Wujudnya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53035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Konvensional: Berbentuk fisik (kertas, foto, mikrofilm)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Elektronik: Dalam bentuk digital (PDF, email, database)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Audio-Visual: Rekaman suara, video, film</a:t>
            </a:r>
          </a:p>
          <a:p>
            <a:pPr>
              <a:spcAft>
                <a:spcPts val="1000"/>
              </a:spcAft>
              <a:defRPr sz="1600">
                <a:solidFill>
                  <a:srgbClr val="333333"/>
                </a:solidFill>
                <a:latin typeface="Calibri"/>
              </a:defRPr>
            </a:pPr>
            <a:r>
              <a:t>• Arsip Tiga Dimensi: Artefak, benda bersejarah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Jenis Arsip (Berdasarkan Tahapan)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Arsip 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Frekuensi pemakaian sangat tinggi (harian/mingguan)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Disimpan di unit kerja pembuat arsip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Masa simpan: sesuai jadwal retensi aktif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Arsip Inaktif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Frekuensi pemakaian rendah (tahunan)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Dipindahkan ke gudang arsip/ruang penyimpanan khusus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Masa simpan: sesuai jadwal retensi inaktif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Arsip Statis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Tidak lagi digunakan untuk keperluan operasional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Berpindah ke institusi kearsipan (ANRI/perpustakaan)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Disimpan secara permanen sebagai warisan sejarah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Arsip Terjaga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Arsip yang memiliki keterbatasan akses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Bersifat rahasia atau sangat sensitif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Diatur dalam klasifikasi keamanan informasi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2286000" cy="73152"/>
          </a:xfrm>
          <a:prstGeom prst="rect">
            <a:avLst/>
          </a:prstGeom>
          <a:solidFill>
            <a:srgbClr val="F57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3200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Sistem Klasifikasi Arsip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Klasifikasi Berdasarkan Subjek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Mengelompokkan arsip menurut bidang/subjek kegiatan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Contoh: Keuangan, Personalia, Humas, Teknik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Klasifikasi Berdasarkan Abjad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Mengurutkan arsip berdasarkan nama atau judul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Cocok untuk arsip dengan nama subjek yang jelas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Klasifikasi Berdasarkan Nomor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Menggunakan sistem nomor urut atau kode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Sering digunakan bersamaan dengan klasifikasi subjek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Klasifikasi Berdasarkan Wilayah/Geografis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Mengelompokkan berdasarkan lokasi atau area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Cocok untuk organisasi dengan cabang di berbagai wilayah</a:t>
            </a:r>
          </a:p>
          <a:p>
            <a:pPr>
              <a:spcAft>
                <a:spcPts val="400"/>
              </a:spcAft>
              <a:defRPr sz="2000" b="1">
                <a:solidFill>
                  <a:srgbClr val="1A237E"/>
                </a:solidFill>
                <a:latin typeface="Calibri"/>
              </a:defRPr>
            </a:pPr>
            <a:r>
              <a:t>• Klasifikasi Berdasarkan Kronologi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Mengurutkan berdasarkan waktu/urutan kejadian</a:t>
            </a:r>
          </a:p>
          <a:p>
            <a:pPr>
              <a:spcAft>
                <a:spcPts val="600"/>
              </a:spcAft>
              <a:defRPr sz="1600">
                <a:solidFill>
                  <a:srgbClr val="333333"/>
                </a:solidFill>
              </a:defRPr>
            </a:pPr>
            <a:r>
              <a:t>    ◦ Sering digunakan untuk arsip surat-menyurat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1738</Words>
  <Application>Microsoft Office PowerPoint</Application>
  <PresentationFormat>Widescreen</PresentationFormat>
  <Paragraphs>221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King Ican</cp:lastModifiedBy>
  <cp:revision>2</cp:revision>
  <dcterms:created xsi:type="dcterms:W3CDTF">2013-01-27T09:14:16Z</dcterms:created>
  <dcterms:modified xsi:type="dcterms:W3CDTF">2026-05-01T14:48:36Z</dcterms:modified>
  <cp:category/>
</cp:coreProperties>
</file>