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5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7" r:id="rId9"/>
    <p:sldId id="264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2087A-6E77-4FFE-AAA3-7A22A5D0901D}" type="doc">
      <dgm:prSet loTypeId="urn:microsoft.com/office/officeart/2005/8/layout/bProcess3" loCatId="process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D7956459-977C-4CD3-B86B-4ABC82CC3801}">
      <dgm:prSet custT="1"/>
      <dgm:spPr/>
      <dgm:t>
        <a:bodyPr/>
        <a:lstStyle/>
        <a:p>
          <a:pPr algn="ctr" rtl="0"/>
          <a:r>
            <a:rPr lang="en-US" sz="1700" b="1" dirty="0" err="1"/>
            <a:t>Korosi</a:t>
          </a:r>
          <a:r>
            <a:rPr lang="en-US" sz="1700" b="1" dirty="0"/>
            <a:t> </a:t>
          </a:r>
          <a:r>
            <a:rPr lang="en-US" sz="1700" b="1" dirty="0" err="1"/>
            <a:t>merupakan</a:t>
          </a:r>
          <a:r>
            <a:rPr lang="en-US" sz="1700" b="1" dirty="0"/>
            <a:t> </a:t>
          </a:r>
          <a:r>
            <a:rPr lang="en-US" sz="1700" b="1" dirty="0" err="1"/>
            <a:t>gejala</a:t>
          </a:r>
          <a:r>
            <a:rPr lang="en-US" sz="1700" b="1" dirty="0"/>
            <a:t> yang </a:t>
          </a:r>
          <a:r>
            <a:rPr lang="en-US" sz="1700" b="1" dirty="0" err="1"/>
            <a:t>timbul</a:t>
          </a:r>
          <a:r>
            <a:rPr lang="en-US" sz="1700" b="1" dirty="0"/>
            <a:t> </a:t>
          </a:r>
          <a:r>
            <a:rPr lang="en-US" sz="1700" b="1" dirty="0" err="1"/>
            <a:t>secara</a:t>
          </a:r>
          <a:r>
            <a:rPr lang="en-US" sz="1700" b="1" dirty="0"/>
            <a:t> </a:t>
          </a:r>
          <a:r>
            <a:rPr lang="en-US" sz="1700" b="1" dirty="0" err="1"/>
            <a:t>alami</a:t>
          </a:r>
          <a:r>
            <a:rPr lang="en-US" sz="1700" b="1" dirty="0"/>
            <a:t> </a:t>
          </a:r>
          <a:r>
            <a:rPr lang="en-US" sz="1700" b="1" dirty="0" err="1"/>
            <a:t>sehingga</a:t>
          </a:r>
          <a:r>
            <a:rPr lang="en-US" sz="1700" b="1" dirty="0"/>
            <a:t> </a:t>
          </a:r>
          <a:r>
            <a:rPr lang="en-US" sz="1700" b="1" dirty="0" err="1"/>
            <a:t>pengaruhnya</a:t>
          </a:r>
          <a:r>
            <a:rPr lang="en-US" sz="1700" b="1" dirty="0"/>
            <a:t> </a:t>
          </a:r>
          <a:r>
            <a:rPr lang="en-US" sz="1700" b="1" dirty="0" err="1"/>
            <a:t>dialami</a:t>
          </a:r>
          <a:r>
            <a:rPr lang="en-US" sz="1700" b="1" dirty="0"/>
            <a:t> </a:t>
          </a:r>
          <a:r>
            <a:rPr lang="en-US" sz="1700" b="1" dirty="0" err="1"/>
            <a:t>oleh</a:t>
          </a:r>
          <a:r>
            <a:rPr lang="en-US" sz="1700" b="1" dirty="0"/>
            <a:t> </a:t>
          </a:r>
          <a:r>
            <a:rPr lang="en-US" sz="1700" b="1" dirty="0" err="1"/>
            <a:t>hampir</a:t>
          </a:r>
          <a:r>
            <a:rPr lang="en-US" sz="1700" b="1" dirty="0"/>
            <a:t> </a:t>
          </a:r>
          <a:r>
            <a:rPr lang="en-US" sz="1700" b="1" dirty="0" err="1"/>
            <a:t>semua</a:t>
          </a:r>
          <a:r>
            <a:rPr lang="en-US" sz="1700" b="1" dirty="0"/>
            <a:t> </a:t>
          </a:r>
          <a:r>
            <a:rPr lang="en-US" sz="1700" b="1" dirty="0" err="1"/>
            <a:t>zat</a:t>
          </a:r>
          <a:r>
            <a:rPr lang="en-US" sz="1700" b="1" dirty="0"/>
            <a:t> </a:t>
          </a:r>
          <a:r>
            <a:rPr lang="en-US" sz="1700" b="1" dirty="0" err="1"/>
            <a:t>dan</a:t>
          </a:r>
          <a:r>
            <a:rPr lang="en-US" sz="1700" b="1" dirty="0"/>
            <a:t> </a:t>
          </a:r>
          <a:r>
            <a:rPr lang="en-US" sz="1700" b="1" dirty="0" err="1"/>
            <a:t>diatur</a:t>
          </a:r>
          <a:r>
            <a:rPr lang="en-US" sz="1700" b="1" dirty="0"/>
            <a:t> </a:t>
          </a:r>
          <a:r>
            <a:rPr lang="en-US" sz="1700" b="1" dirty="0" err="1"/>
            <a:t>oleh</a:t>
          </a:r>
          <a:r>
            <a:rPr lang="en-US" sz="1700" b="1" dirty="0"/>
            <a:t> </a:t>
          </a:r>
          <a:r>
            <a:rPr lang="en-US" sz="1700" b="1" dirty="0" err="1"/>
            <a:t>perubahan-perubahan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. </a:t>
          </a:r>
          <a:endParaRPr lang="en-US" sz="1700" dirty="0"/>
        </a:p>
      </dgm:t>
    </dgm:pt>
    <dgm:pt modelId="{47AF5609-E0B5-4F0E-8DF5-52014C5E718F}" type="parTrans" cxnId="{C6B11440-9282-4EC3-A2D2-0AE87FB8281B}">
      <dgm:prSet/>
      <dgm:spPr/>
      <dgm:t>
        <a:bodyPr/>
        <a:lstStyle/>
        <a:p>
          <a:endParaRPr lang="en-US"/>
        </a:p>
      </dgm:t>
    </dgm:pt>
    <dgm:pt modelId="{136B8B43-C765-4370-8B18-33C2B3490216}" type="sibTrans" cxnId="{C6B11440-9282-4EC3-A2D2-0AE87FB8281B}">
      <dgm:prSet/>
      <dgm:spPr/>
      <dgm:t>
        <a:bodyPr/>
        <a:lstStyle/>
        <a:p>
          <a:endParaRPr lang="en-US"/>
        </a:p>
      </dgm:t>
    </dgm:pt>
    <dgm:pt modelId="{AE93A2F6-FA06-4E06-86BC-3B70159EAD90}">
      <dgm:prSet custT="1"/>
      <dgm:spPr/>
      <dgm:t>
        <a:bodyPr/>
        <a:lstStyle/>
        <a:p>
          <a:pPr rtl="0"/>
          <a:r>
            <a:rPr lang="en-US" sz="1700" b="1" dirty="0" err="1"/>
            <a:t>Pengkajian</a:t>
          </a:r>
          <a:r>
            <a:rPr lang="en-US" sz="1700" b="1" dirty="0"/>
            <a:t> </a:t>
          </a:r>
          <a:r>
            <a:rPr lang="en-US" sz="1700" b="1" dirty="0" err="1"/>
            <a:t>tentang</a:t>
          </a:r>
          <a:r>
            <a:rPr lang="en-US" sz="1700" b="1" dirty="0"/>
            <a:t> </a:t>
          </a:r>
          <a:r>
            <a:rPr lang="en-US" sz="1700" b="1" dirty="0" err="1"/>
            <a:t>perubahan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</a:t>
          </a:r>
          <a:r>
            <a:rPr lang="en-US" sz="1700" b="1" dirty="0" err="1"/>
            <a:t>disebut</a:t>
          </a:r>
          <a:r>
            <a:rPr lang="en-US" sz="1700" b="1" dirty="0"/>
            <a:t> </a:t>
          </a:r>
          <a:r>
            <a:rPr lang="en-US" sz="1700" b="1" dirty="0" err="1"/>
            <a:t>dengan</a:t>
          </a:r>
          <a:r>
            <a:rPr lang="en-US" sz="1700" b="1" dirty="0"/>
            <a:t> </a:t>
          </a:r>
          <a:r>
            <a:rPr lang="en-US" sz="1700" b="1" dirty="0" err="1"/>
            <a:t>termodinamika</a:t>
          </a:r>
          <a:r>
            <a:rPr lang="en-US" sz="1400" b="1" dirty="0"/>
            <a:t>.</a:t>
          </a:r>
          <a:endParaRPr lang="en-US" sz="1400" dirty="0"/>
        </a:p>
      </dgm:t>
    </dgm:pt>
    <dgm:pt modelId="{5258FED2-C692-488A-83FA-C136DB2B5C69}" type="parTrans" cxnId="{1471FDEB-B71F-435A-810D-BC1D2DB2084E}">
      <dgm:prSet/>
      <dgm:spPr/>
      <dgm:t>
        <a:bodyPr/>
        <a:lstStyle/>
        <a:p>
          <a:endParaRPr lang="en-US"/>
        </a:p>
      </dgm:t>
    </dgm:pt>
    <dgm:pt modelId="{D23C855E-3119-49B9-B9D1-A98AA4C9A3D2}" type="sibTrans" cxnId="{1471FDEB-B71F-435A-810D-BC1D2DB2084E}">
      <dgm:prSet/>
      <dgm:spPr/>
      <dgm:t>
        <a:bodyPr/>
        <a:lstStyle/>
        <a:p>
          <a:endParaRPr lang="en-US"/>
        </a:p>
      </dgm:t>
    </dgm:pt>
    <dgm:pt modelId="{BEE3B7ED-5F6E-4999-9DFC-AAE39D1DE4AF}">
      <dgm:prSet custT="1"/>
      <dgm:spPr/>
      <dgm:t>
        <a:bodyPr/>
        <a:lstStyle/>
        <a:p>
          <a:pPr rtl="0"/>
          <a:r>
            <a:rPr lang="en-US" sz="1700" b="1" dirty="0" err="1"/>
            <a:t>Hukum</a:t>
          </a:r>
          <a:r>
            <a:rPr lang="en-US" sz="1700" b="1" dirty="0"/>
            <a:t> </a:t>
          </a:r>
          <a:r>
            <a:rPr lang="en-US" sz="1700" b="1" dirty="0" err="1"/>
            <a:t>termodinamika</a:t>
          </a:r>
          <a:r>
            <a:rPr lang="en-US" sz="1700" b="1" dirty="0"/>
            <a:t> </a:t>
          </a:r>
          <a:r>
            <a:rPr lang="en-US" sz="1700" b="1" dirty="0" err="1"/>
            <a:t>mengungkapkan</a:t>
          </a:r>
          <a:r>
            <a:rPr lang="en-US" sz="1700" b="1" dirty="0"/>
            <a:t> </a:t>
          </a:r>
          <a:r>
            <a:rPr lang="en-US" sz="1700" b="1" dirty="0" err="1"/>
            <a:t>tentang</a:t>
          </a:r>
          <a:r>
            <a:rPr lang="en-US" sz="1700" b="1" dirty="0"/>
            <a:t> </a:t>
          </a:r>
          <a:r>
            <a:rPr lang="en-US" sz="1700" b="1" dirty="0" err="1"/>
            <a:t>kecenderungan</a:t>
          </a:r>
          <a:r>
            <a:rPr lang="en-US" sz="1700" b="1" dirty="0"/>
            <a:t> </a:t>
          </a:r>
          <a:r>
            <a:rPr lang="en-US" sz="1700" b="1" dirty="0" err="1"/>
            <a:t>keadaan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</a:t>
          </a:r>
          <a:r>
            <a:rPr lang="en-US" sz="1700" b="1" dirty="0" err="1"/>
            <a:t>untuk</a:t>
          </a:r>
          <a:r>
            <a:rPr lang="en-US" sz="1700" b="1" dirty="0"/>
            <a:t> </a:t>
          </a:r>
          <a:r>
            <a:rPr lang="en-US" sz="1700" b="1" dirty="0" err="1"/>
            <a:t>berubah</a:t>
          </a:r>
          <a:r>
            <a:rPr lang="en-US" sz="1700" b="1" dirty="0"/>
            <a:t> </a:t>
          </a:r>
          <a:r>
            <a:rPr lang="en-US" sz="1700" b="1" dirty="0" err="1"/>
            <a:t>keadaan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</a:t>
          </a:r>
          <a:r>
            <a:rPr lang="en-US" sz="1700" b="1" dirty="0" err="1"/>
            <a:t>rendah</a:t>
          </a:r>
          <a:r>
            <a:rPr lang="en-US" sz="1700" b="1" dirty="0"/>
            <a:t>. </a:t>
          </a:r>
          <a:endParaRPr lang="en-US" sz="1700" dirty="0"/>
        </a:p>
      </dgm:t>
    </dgm:pt>
    <dgm:pt modelId="{D9C821A2-3D74-48AE-A379-DD4C91508A93}" type="parTrans" cxnId="{B204BE5B-81B0-488B-AFF1-736E3D33E3BC}">
      <dgm:prSet/>
      <dgm:spPr/>
      <dgm:t>
        <a:bodyPr/>
        <a:lstStyle/>
        <a:p>
          <a:endParaRPr lang="en-US"/>
        </a:p>
      </dgm:t>
    </dgm:pt>
    <dgm:pt modelId="{5B691EF9-4098-4458-9903-B59C1F6B1E40}" type="sibTrans" cxnId="{B204BE5B-81B0-488B-AFF1-736E3D33E3BC}">
      <dgm:prSet/>
      <dgm:spPr/>
      <dgm:t>
        <a:bodyPr/>
        <a:lstStyle/>
        <a:p>
          <a:endParaRPr lang="en-US"/>
        </a:p>
      </dgm:t>
    </dgm:pt>
    <dgm:pt modelId="{E034F1D1-FF44-4131-AF21-D19E2F906179}">
      <dgm:prSet custT="1"/>
      <dgm:spPr/>
      <dgm:t>
        <a:bodyPr/>
        <a:lstStyle/>
        <a:p>
          <a:pPr rtl="0"/>
          <a:r>
            <a:rPr lang="en-US" sz="1700" b="1" dirty="0" err="1"/>
            <a:t>Perubahan-perubahan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di </a:t>
          </a:r>
          <a:r>
            <a:rPr lang="en-US" sz="1700" b="1" dirty="0" err="1"/>
            <a:t>gunakan</a:t>
          </a:r>
          <a:r>
            <a:rPr lang="en-US" sz="1700" b="1" dirty="0"/>
            <a:t> </a:t>
          </a:r>
          <a:r>
            <a:rPr lang="en-US" sz="1700" b="1" dirty="0" err="1"/>
            <a:t>sebagai</a:t>
          </a:r>
          <a:r>
            <a:rPr lang="en-US" sz="1700" b="1" dirty="0"/>
            <a:t> </a:t>
          </a:r>
          <a:r>
            <a:rPr lang="en-US" sz="1700" b="1" dirty="0" err="1"/>
            <a:t>prinsip</a:t>
          </a:r>
          <a:r>
            <a:rPr lang="en-US" sz="1700" b="1" dirty="0"/>
            <a:t> </a:t>
          </a:r>
          <a:r>
            <a:rPr lang="en-US" sz="1700" b="1" dirty="0" err="1"/>
            <a:t>dasar</a:t>
          </a:r>
          <a:r>
            <a:rPr lang="en-US" sz="1700" b="1" dirty="0"/>
            <a:t> </a:t>
          </a:r>
          <a:r>
            <a:rPr lang="en-US" sz="1700" b="1" dirty="0" err="1"/>
            <a:t>dalam</a:t>
          </a:r>
          <a:r>
            <a:rPr lang="en-US" sz="1700" b="1" dirty="0"/>
            <a:t> proses </a:t>
          </a:r>
          <a:r>
            <a:rPr lang="en-US" sz="1700" b="1" dirty="0" err="1"/>
            <a:t>korosi</a:t>
          </a:r>
          <a:r>
            <a:rPr lang="en-US" sz="1700" b="1" dirty="0"/>
            <a:t> </a:t>
          </a:r>
          <a:r>
            <a:rPr lang="en-US" sz="1700" b="1" dirty="0" err="1"/>
            <a:t>yaitu</a:t>
          </a:r>
          <a:r>
            <a:rPr lang="en-US" sz="1700" b="1" dirty="0"/>
            <a:t> </a:t>
          </a:r>
          <a:r>
            <a:rPr lang="en-US" sz="1700" b="1" dirty="0" err="1"/>
            <a:t>untuk</a:t>
          </a:r>
          <a:r>
            <a:rPr lang="en-US" sz="1700" b="1" dirty="0"/>
            <a:t> </a:t>
          </a:r>
          <a:r>
            <a:rPr lang="en-US" sz="1700" b="1" dirty="0" err="1"/>
            <a:t>menentukan</a:t>
          </a:r>
          <a:r>
            <a:rPr lang="en-US" sz="1700" b="1" dirty="0"/>
            <a:t> </a:t>
          </a:r>
          <a:r>
            <a:rPr lang="en-US" sz="1700" b="1" dirty="0" err="1"/>
            <a:t>apakah</a:t>
          </a:r>
          <a:r>
            <a:rPr lang="en-US" sz="1700" b="1" dirty="0"/>
            <a:t> </a:t>
          </a:r>
          <a:r>
            <a:rPr lang="en-US" sz="1700" b="1" dirty="0" err="1"/>
            <a:t>suatu</a:t>
          </a:r>
          <a:r>
            <a:rPr lang="en-US" sz="1700" b="1" dirty="0"/>
            <a:t> </a:t>
          </a:r>
          <a:r>
            <a:rPr lang="en-US" sz="1700" b="1" dirty="0" err="1"/>
            <a:t>logam</a:t>
          </a:r>
          <a:r>
            <a:rPr lang="en-US" sz="1700" b="1" dirty="0"/>
            <a:t> </a:t>
          </a:r>
          <a:r>
            <a:rPr lang="en-US" sz="1700" b="1" dirty="0" err="1"/>
            <a:t>akan</a:t>
          </a:r>
          <a:r>
            <a:rPr lang="en-US" sz="1700" b="1" dirty="0"/>
            <a:t> </a:t>
          </a:r>
          <a:r>
            <a:rPr lang="en-US" sz="1700" b="1" dirty="0" err="1"/>
            <a:t>bereaksi</a:t>
          </a:r>
          <a:r>
            <a:rPr lang="en-US" sz="1700" b="1" dirty="0"/>
            <a:t> </a:t>
          </a:r>
          <a:r>
            <a:rPr lang="en-US" sz="1700" b="1" dirty="0" err="1"/>
            <a:t>dengan</a:t>
          </a:r>
          <a:r>
            <a:rPr lang="en-US" sz="1700" b="1" dirty="0"/>
            <a:t> </a:t>
          </a:r>
          <a:r>
            <a:rPr lang="en-US" sz="1700" b="1" dirty="0" err="1"/>
            <a:t>lingkungannya</a:t>
          </a:r>
          <a:r>
            <a:rPr lang="en-US" sz="1700" b="1" dirty="0"/>
            <a:t> </a:t>
          </a:r>
          <a:r>
            <a:rPr lang="en-US" sz="1700" b="1" dirty="0" err="1"/>
            <a:t>atau</a:t>
          </a:r>
          <a:r>
            <a:rPr lang="en-US" sz="1700" b="1" dirty="0"/>
            <a:t> </a:t>
          </a:r>
          <a:r>
            <a:rPr lang="en-US" sz="1700" b="1" dirty="0" err="1"/>
            <a:t>akan</a:t>
          </a:r>
          <a:r>
            <a:rPr lang="en-US" sz="1700" b="1" dirty="0"/>
            <a:t> </a:t>
          </a:r>
          <a:r>
            <a:rPr lang="en-US" sz="1700" b="1" dirty="0" err="1"/>
            <a:t>terjadi</a:t>
          </a:r>
          <a:r>
            <a:rPr lang="en-US" sz="1700" b="1" dirty="0"/>
            <a:t> </a:t>
          </a:r>
          <a:r>
            <a:rPr lang="en-US" sz="1700" b="1" dirty="0" err="1"/>
            <a:t>keseimbangan</a:t>
          </a:r>
          <a:r>
            <a:rPr lang="en-US" sz="1700" b="1" dirty="0"/>
            <a:t>.</a:t>
          </a:r>
          <a:endParaRPr lang="en-US" sz="1700" dirty="0"/>
        </a:p>
      </dgm:t>
    </dgm:pt>
    <dgm:pt modelId="{20BBF602-072D-42DE-A42A-A6414E10754F}" type="parTrans" cxnId="{7E5C6557-2094-481D-A95F-2C0FC47EA850}">
      <dgm:prSet/>
      <dgm:spPr/>
      <dgm:t>
        <a:bodyPr/>
        <a:lstStyle/>
        <a:p>
          <a:endParaRPr lang="en-US"/>
        </a:p>
      </dgm:t>
    </dgm:pt>
    <dgm:pt modelId="{4345393B-B615-4A9C-B16F-AB5F8F7A6386}" type="sibTrans" cxnId="{7E5C6557-2094-481D-A95F-2C0FC47EA850}">
      <dgm:prSet/>
      <dgm:spPr/>
      <dgm:t>
        <a:bodyPr/>
        <a:lstStyle/>
        <a:p>
          <a:endParaRPr lang="en-US"/>
        </a:p>
      </dgm:t>
    </dgm:pt>
    <dgm:pt modelId="{4EABABA1-8B92-4F35-AE68-D210E3210E73}">
      <dgm:prSet custT="1"/>
      <dgm:spPr/>
      <dgm:t>
        <a:bodyPr/>
        <a:lstStyle/>
        <a:p>
          <a:pPr rtl="0"/>
          <a:r>
            <a:rPr lang="en-US" sz="1700" b="1" dirty="0" err="1"/>
            <a:t>Besarnya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</a:t>
          </a:r>
          <a:r>
            <a:rPr lang="en-US" sz="1700" b="1" dirty="0" err="1"/>
            <a:t>bebas</a:t>
          </a:r>
          <a:r>
            <a:rPr lang="en-US" sz="1700" b="1" dirty="0"/>
            <a:t> </a:t>
          </a:r>
          <a:r>
            <a:rPr lang="en-US" sz="1700" b="1" dirty="0" err="1"/>
            <a:t>merupakan</a:t>
          </a:r>
          <a:r>
            <a:rPr lang="en-US" sz="1700" b="1" dirty="0"/>
            <a:t>  </a:t>
          </a:r>
          <a:r>
            <a:rPr lang="en-US" sz="1700" b="1" dirty="0" err="1"/>
            <a:t>faktor</a:t>
          </a:r>
          <a:r>
            <a:rPr lang="en-US" sz="1700" b="1" dirty="0"/>
            <a:t> </a:t>
          </a:r>
          <a:r>
            <a:rPr lang="en-US" sz="1700" b="1" dirty="0" err="1"/>
            <a:t>satu</a:t>
          </a:r>
          <a:r>
            <a:rPr lang="en-US" sz="1700" b="1" dirty="0"/>
            <a:t> -</a:t>
          </a:r>
          <a:r>
            <a:rPr lang="en-US" sz="1700" b="1" dirty="0" err="1"/>
            <a:t>satunya</a:t>
          </a:r>
          <a:r>
            <a:rPr lang="en-US" sz="1700" b="1" dirty="0"/>
            <a:t> yang </a:t>
          </a:r>
          <a:r>
            <a:rPr lang="en-US" sz="1700" b="1" dirty="0" err="1"/>
            <a:t>menetukan</a:t>
          </a:r>
          <a:r>
            <a:rPr lang="en-US" sz="1700" b="1" dirty="0"/>
            <a:t> </a:t>
          </a:r>
          <a:r>
            <a:rPr lang="en-US" sz="1700" b="1" dirty="0" err="1"/>
            <a:t>apakah</a:t>
          </a:r>
          <a:r>
            <a:rPr lang="en-US" sz="1700" b="1" dirty="0"/>
            <a:t> proses </a:t>
          </a:r>
          <a:r>
            <a:rPr lang="en-US" sz="1700" b="1" dirty="0" err="1"/>
            <a:t>korosi</a:t>
          </a:r>
          <a:r>
            <a:rPr lang="en-US" sz="1700" b="1" dirty="0"/>
            <a:t> </a:t>
          </a:r>
          <a:r>
            <a:rPr lang="en-US" sz="1700" b="1" dirty="0" err="1"/>
            <a:t>akan</a:t>
          </a:r>
          <a:r>
            <a:rPr lang="en-US" sz="1700" b="1" dirty="0"/>
            <a:t> </a:t>
          </a:r>
          <a:r>
            <a:rPr lang="en-US" sz="1700" b="1" dirty="0" err="1"/>
            <a:t>berlangsung</a:t>
          </a:r>
          <a:r>
            <a:rPr lang="en-US" sz="1700" b="1" dirty="0"/>
            <a:t> </a:t>
          </a:r>
          <a:r>
            <a:rPr lang="en-US" sz="1700" b="1" dirty="0" err="1"/>
            <a:t>secara</a:t>
          </a:r>
          <a:r>
            <a:rPr lang="en-US" sz="1700" b="1" dirty="0"/>
            <a:t> </a:t>
          </a:r>
          <a:r>
            <a:rPr lang="en-US" sz="1700" b="1" dirty="0" err="1"/>
            <a:t>spontan</a:t>
          </a:r>
          <a:r>
            <a:rPr lang="en-US" sz="1700" b="1" dirty="0"/>
            <a:t> </a:t>
          </a:r>
          <a:r>
            <a:rPr lang="en-US" sz="1700" b="1" dirty="0" err="1"/>
            <a:t>atau</a:t>
          </a:r>
          <a:r>
            <a:rPr lang="en-US" sz="1700" b="1" dirty="0"/>
            <a:t> </a:t>
          </a:r>
          <a:r>
            <a:rPr lang="en-US" sz="1700" b="1" dirty="0" err="1"/>
            <a:t>tidak</a:t>
          </a:r>
          <a:r>
            <a:rPr lang="en-US" sz="1700" b="1" dirty="0"/>
            <a:t>.</a:t>
          </a:r>
          <a:endParaRPr lang="en-US" sz="1700" dirty="0"/>
        </a:p>
      </dgm:t>
    </dgm:pt>
    <dgm:pt modelId="{59A302A4-BC7D-4706-9B94-87A0A78D25FA}" type="parTrans" cxnId="{378B1B9E-A95C-4FB4-AB4E-3BD75AE7936D}">
      <dgm:prSet/>
      <dgm:spPr/>
      <dgm:t>
        <a:bodyPr/>
        <a:lstStyle/>
        <a:p>
          <a:endParaRPr lang="en-US"/>
        </a:p>
      </dgm:t>
    </dgm:pt>
    <dgm:pt modelId="{195E23EA-2034-446B-9B11-536D97951D2A}" type="sibTrans" cxnId="{378B1B9E-A95C-4FB4-AB4E-3BD75AE7936D}">
      <dgm:prSet/>
      <dgm:spPr/>
      <dgm:t>
        <a:bodyPr/>
        <a:lstStyle/>
        <a:p>
          <a:endParaRPr lang="en-US"/>
        </a:p>
      </dgm:t>
    </dgm:pt>
    <dgm:pt modelId="{60FACAC6-A02A-4B6A-BC57-34A209AB638D}">
      <dgm:prSet custT="1"/>
      <dgm:spPr/>
      <dgm:t>
        <a:bodyPr/>
        <a:lstStyle/>
        <a:p>
          <a:pPr rtl="0"/>
          <a:r>
            <a:rPr lang="en-US" sz="1700" b="1" dirty="0"/>
            <a:t>Agar </a:t>
          </a:r>
          <a:r>
            <a:rPr lang="en-US" sz="1700" b="1" dirty="0" err="1"/>
            <a:t>reaksi</a:t>
          </a:r>
          <a:r>
            <a:rPr lang="en-US" sz="1700" b="1" dirty="0"/>
            <a:t> </a:t>
          </a:r>
          <a:r>
            <a:rPr lang="en-US" sz="1700" b="1" dirty="0" err="1"/>
            <a:t>berlangsung</a:t>
          </a:r>
          <a:r>
            <a:rPr lang="en-US" sz="1700" b="1" dirty="0"/>
            <a:t> </a:t>
          </a:r>
          <a:r>
            <a:rPr lang="en-US" sz="1700" b="1" dirty="0" err="1"/>
            <a:t>secara</a:t>
          </a:r>
          <a:r>
            <a:rPr lang="en-US" sz="1700" b="1" dirty="0"/>
            <a:t> </a:t>
          </a:r>
          <a:r>
            <a:rPr lang="en-US" sz="1700" b="1" dirty="0" err="1"/>
            <a:t>spontan</a:t>
          </a:r>
          <a:r>
            <a:rPr lang="en-US" sz="1700" b="1" dirty="0"/>
            <a:t> </a:t>
          </a:r>
          <a:r>
            <a:rPr lang="en-US" sz="1700" b="1" dirty="0" err="1"/>
            <a:t>harus</a:t>
          </a:r>
          <a:r>
            <a:rPr lang="en-US" sz="1700" b="1" dirty="0"/>
            <a:t> </a:t>
          </a:r>
          <a:r>
            <a:rPr lang="en-US" sz="1700" b="1" dirty="0" err="1"/>
            <a:t>ada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</a:t>
          </a:r>
          <a:r>
            <a:rPr lang="en-US" sz="1700" b="1" dirty="0" err="1"/>
            <a:t>bebas</a:t>
          </a:r>
          <a:r>
            <a:rPr lang="en-US" sz="1700" b="1" dirty="0"/>
            <a:t> yang </a:t>
          </a:r>
          <a:r>
            <a:rPr lang="en-US" sz="1700" b="1" dirty="0" err="1"/>
            <a:t>dilepaskan</a:t>
          </a:r>
          <a:r>
            <a:rPr lang="en-US" sz="1700" b="1" dirty="0"/>
            <a:t> </a:t>
          </a:r>
          <a:r>
            <a:rPr lang="en-US" sz="1700" b="1" dirty="0" err="1"/>
            <a:t>berdasarkan</a:t>
          </a:r>
          <a:r>
            <a:rPr lang="en-US" sz="1700" b="1" dirty="0"/>
            <a:t> </a:t>
          </a:r>
          <a:r>
            <a:rPr lang="en-US" sz="1700" b="1" dirty="0" err="1"/>
            <a:t>kesepakatan</a:t>
          </a:r>
          <a:r>
            <a:rPr lang="en-US" sz="1700" b="1" dirty="0"/>
            <a:t> para </a:t>
          </a:r>
          <a:r>
            <a:rPr lang="en-US" sz="1700" b="1" dirty="0" err="1"/>
            <a:t>ahli</a:t>
          </a:r>
          <a:r>
            <a:rPr lang="en-US" sz="1700" b="1" dirty="0"/>
            <a:t> </a:t>
          </a:r>
          <a:r>
            <a:rPr lang="en-US" sz="1700" b="1" dirty="0" err="1"/>
            <a:t>termodinamika</a:t>
          </a:r>
          <a:r>
            <a:rPr lang="en-US" sz="1700" b="1" dirty="0"/>
            <a:t> </a:t>
          </a:r>
          <a:r>
            <a:rPr lang="en-US" sz="1700" b="1" dirty="0" err="1"/>
            <a:t>yakni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yang </a:t>
          </a:r>
          <a:r>
            <a:rPr lang="en-US" sz="1700" b="1" dirty="0" err="1"/>
            <a:t>dilepaskan</a:t>
          </a:r>
          <a:r>
            <a:rPr lang="en-US" sz="1700" b="1" dirty="0"/>
            <a:t> (yang </a:t>
          </a:r>
          <a:r>
            <a:rPr lang="en-US" sz="1700" b="1" dirty="0" err="1"/>
            <a:t>diberikan</a:t>
          </a:r>
          <a:r>
            <a:rPr lang="en-US" sz="1700" b="1" dirty="0"/>
            <a:t> ) </a:t>
          </a:r>
          <a:r>
            <a:rPr lang="en-US" sz="1700" b="1" dirty="0" err="1"/>
            <a:t>diberi</a:t>
          </a:r>
          <a:r>
            <a:rPr lang="en-US" sz="1700" b="1" dirty="0"/>
            <a:t> </a:t>
          </a:r>
          <a:r>
            <a:rPr lang="en-US" sz="1700" b="1" dirty="0" err="1"/>
            <a:t>tanda</a:t>
          </a:r>
          <a:r>
            <a:rPr lang="en-US" sz="1700" b="1" dirty="0"/>
            <a:t> (-), </a:t>
          </a:r>
          <a:r>
            <a:rPr lang="en-US" sz="1700" b="1" dirty="0" err="1"/>
            <a:t>sedangkan</a:t>
          </a:r>
          <a:r>
            <a:rPr lang="en-US" sz="1700" b="1" dirty="0"/>
            <a:t> </a:t>
          </a:r>
          <a:r>
            <a:rPr lang="en-US" sz="1700" b="1" dirty="0" err="1"/>
            <a:t>energi</a:t>
          </a:r>
          <a:r>
            <a:rPr lang="en-US" sz="1700" b="1" dirty="0"/>
            <a:t> yang </a:t>
          </a:r>
          <a:r>
            <a:rPr lang="en-US" sz="1700" b="1" dirty="0" err="1"/>
            <a:t>diserap</a:t>
          </a:r>
          <a:r>
            <a:rPr lang="en-US" sz="1700" b="1" dirty="0"/>
            <a:t> </a:t>
          </a:r>
          <a:r>
            <a:rPr lang="en-US" sz="1700" b="1" dirty="0" err="1"/>
            <a:t>diberi</a:t>
          </a:r>
          <a:r>
            <a:rPr lang="en-US" sz="1700" b="1" dirty="0"/>
            <a:t> </a:t>
          </a:r>
          <a:r>
            <a:rPr lang="en-US" sz="1700" b="1" dirty="0" err="1"/>
            <a:t>tanda</a:t>
          </a:r>
          <a:r>
            <a:rPr lang="en-US" sz="1700" b="1" dirty="0"/>
            <a:t> (+). </a:t>
          </a:r>
          <a:endParaRPr lang="en-US" sz="1700" dirty="0"/>
        </a:p>
      </dgm:t>
    </dgm:pt>
    <dgm:pt modelId="{BC2CCA3D-8C3E-4E5D-8FC8-E8F8FB720090}" type="parTrans" cxnId="{0D813883-D59C-45BA-9FA5-0CE5ABF63137}">
      <dgm:prSet/>
      <dgm:spPr/>
      <dgm:t>
        <a:bodyPr/>
        <a:lstStyle/>
        <a:p>
          <a:endParaRPr lang="en-US"/>
        </a:p>
      </dgm:t>
    </dgm:pt>
    <dgm:pt modelId="{41750917-21E4-4FCE-8C97-1CAC63C30D8D}" type="sibTrans" cxnId="{0D813883-D59C-45BA-9FA5-0CE5ABF63137}">
      <dgm:prSet/>
      <dgm:spPr/>
      <dgm:t>
        <a:bodyPr/>
        <a:lstStyle/>
        <a:p>
          <a:endParaRPr lang="en-US"/>
        </a:p>
      </dgm:t>
    </dgm:pt>
    <dgm:pt modelId="{EE828B6D-EC73-4D96-A77E-B7581EF8DFAC}">
      <dgm:prSet custT="1"/>
      <dgm:spPr/>
      <dgm:t>
        <a:bodyPr/>
        <a:lstStyle/>
        <a:p>
          <a:pPr rtl="0"/>
          <a:r>
            <a:rPr lang="en-US" sz="1600" b="1" dirty="0" err="1"/>
            <a:t>Energi</a:t>
          </a:r>
          <a:r>
            <a:rPr lang="en-US" sz="1600" b="1" dirty="0"/>
            <a:t> </a:t>
          </a:r>
          <a:r>
            <a:rPr lang="en-US" sz="1600" b="1" dirty="0" err="1"/>
            <a:t>bebas</a:t>
          </a:r>
          <a:r>
            <a:rPr lang="en-US" sz="1600" b="1" dirty="0"/>
            <a:t> </a:t>
          </a:r>
          <a:r>
            <a:rPr lang="en-US" sz="1600" b="1" dirty="0" err="1"/>
            <a:t>setiap</a:t>
          </a:r>
          <a:r>
            <a:rPr lang="en-US" sz="1600" b="1" dirty="0"/>
            <a:t> </a:t>
          </a:r>
          <a:r>
            <a:rPr lang="en-US" sz="1600" b="1" dirty="0" err="1"/>
            <a:t>unsur</a:t>
          </a:r>
          <a:r>
            <a:rPr lang="en-US" sz="1600" b="1" dirty="0"/>
            <a:t> </a:t>
          </a:r>
          <a:r>
            <a:rPr lang="en-US" sz="1600" b="1" dirty="0" err="1"/>
            <a:t>dinyatakan</a:t>
          </a:r>
          <a:r>
            <a:rPr lang="en-US" sz="1600" b="1" dirty="0"/>
            <a:t> </a:t>
          </a:r>
          <a:r>
            <a:rPr lang="en-US" sz="1600" b="1" dirty="0" err="1"/>
            <a:t>sebagai</a:t>
          </a:r>
          <a:r>
            <a:rPr lang="en-US" sz="1600" b="1" dirty="0"/>
            <a:t> G, </a:t>
          </a:r>
          <a:r>
            <a:rPr lang="en-US" sz="1600" b="1" dirty="0" err="1"/>
            <a:t>sedangkan</a:t>
          </a:r>
          <a:r>
            <a:rPr lang="en-US" sz="1600" b="1" dirty="0"/>
            <a:t> </a:t>
          </a:r>
          <a:r>
            <a:rPr lang="en-US" sz="1600" b="1" dirty="0" err="1"/>
            <a:t>perubahan</a:t>
          </a:r>
          <a:r>
            <a:rPr lang="en-US" sz="1600" b="1" dirty="0"/>
            <a:t> </a:t>
          </a:r>
          <a:r>
            <a:rPr lang="en-US" sz="1600" b="1" dirty="0" err="1"/>
            <a:t>energi</a:t>
          </a:r>
          <a:r>
            <a:rPr lang="en-US" sz="1600" b="1" dirty="0"/>
            <a:t> </a:t>
          </a:r>
          <a:r>
            <a:rPr lang="en-US" sz="1600" b="1" dirty="0" err="1"/>
            <a:t>netto</a:t>
          </a:r>
          <a:r>
            <a:rPr lang="en-US" sz="1600" b="1" dirty="0"/>
            <a:t> </a:t>
          </a:r>
          <a:r>
            <a:rPr lang="en-US" sz="1600" b="1" dirty="0" err="1"/>
            <a:t>dalam</a:t>
          </a:r>
          <a:r>
            <a:rPr lang="en-US" sz="1600" b="1" dirty="0"/>
            <a:t> </a:t>
          </a:r>
          <a:r>
            <a:rPr lang="en-US" sz="1600" b="1" dirty="0" err="1"/>
            <a:t>suatu</a:t>
          </a:r>
          <a:r>
            <a:rPr lang="en-US" sz="1600" b="1" dirty="0"/>
            <a:t> </a:t>
          </a:r>
          <a:r>
            <a:rPr lang="en-US" sz="1600" b="1" dirty="0" err="1"/>
            <a:t>reaksi</a:t>
          </a:r>
          <a:r>
            <a:rPr lang="en-US" sz="1600" b="1" dirty="0"/>
            <a:t> </a:t>
          </a:r>
          <a:r>
            <a:rPr lang="en-US" sz="1600" b="1" dirty="0" err="1"/>
            <a:t>dinyatakan</a:t>
          </a:r>
          <a:r>
            <a:rPr lang="en-US" sz="1600" b="1" dirty="0"/>
            <a:t> </a:t>
          </a:r>
          <a:r>
            <a:rPr lang="en-US" sz="1600" b="1" dirty="0" err="1"/>
            <a:t>dengan</a:t>
          </a:r>
          <a:r>
            <a:rPr lang="en-US" sz="1600" b="1" dirty="0"/>
            <a:t> AG, </a:t>
          </a:r>
          <a:r>
            <a:rPr lang="en-US" sz="1600" b="1" dirty="0" err="1"/>
            <a:t>untuk</a:t>
          </a:r>
          <a:r>
            <a:rPr lang="en-US" sz="1600" b="1" dirty="0"/>
            <a:t> </a:t>
          </a:r>
          <a:r>
            <a:rPr lang="en-US" sz="1600" b="1" dirty="0" err="1"/>
            <a:t>menyatakan</a:t>
          </a:r>
          <a:r>
            <a:rPr lang="en-US" sz="1600" b="1" dirty="0"/>
            <a:t> parameter-parameter </a:t>
          </a:r>
          <a:r>
            <a:rPr lang="en-US" sz="1600" b="1" dirty="0" err="1"/>
            <a:t>pada</a:t>
          </a:r>
          <a:r>
            <a:rPr lang="en-US" sz="1600" b="1" dirty="0"/>
            <a:t> </a:t>
          </a:r>
          <a:r>
            <a:rPr lang="en-US" sz="1600" b="1" dirty="0" err="1"/>
            <a:t>suhu</a:t>
          </a:r>
          <a:r>
            <a:rPr lang="en-US" sz="1600" b="1" dirty="0"/>
            <a:t> 298 </a:t>
          </a:r>
          <a:r>
            <a:rPr lang="en-US" sz="1600" b="1" baseline="30000" dirty="0"/>
            <a:t>0 </a:t>
          </a:r>
          <a:r>
            <a:rPr lang="en-US" sz="1600" b="1" dirty="0"/>
            <a:t>K </a:t>
          </a:r>
          <a:r>
            <a:rPr lang="en-US" sz="1600" b="1" dirty="0" err="1"/>
            <a:t>dan</a:t>
          </a:r>
          <a:r>
            <a:rPr lang="en-US" sz="1600" b="1" dirty="0"/>
            <a:t> </a:t>
          </a:r>
          <a:r>
            <a:rPr lang="en-US" sz="1600" b="1" dirty="0" err="1"/>
            <a:t>tekanan</a:t>
          </a:r>
          <a:r>
            <a:rPr lang="en-US" sz="1600" b="1" dirty="0"/>
            <a:t> 1 </a:t>
          </a:r>
          <a:r>
            <a:rPr lang="en-US" sz="1600" b="1" dirty="0" err="1"/>
            <a:t>atmosfir</a:t>
          </a:r>
          <a:r>
            <a:rPr lang="en-US" sz="1600" b="1" dirty="0"/>
            <a:t>  </a:t>
          </a:r>
          <a:r>
            <a:rPr lang="en-US" sz="1600" b="1" dirty="0" err="1"/>
            <a:t>yaitu</a:t>
          </a:r>
          <a:r>
            <a:rPr lang="en-US" sz="1600" b="1" dirty="0"/>
            <a:t> yang </a:t>
          </a:r>
          <a:r>
            <a:rPr lang="en-US" sz="1600" b="1" dirty="0" err="1"/>
            <a:t>disebut</a:t>
          </a:r>
          <a:r>
            <a:rPr lang="en-US" sz="1600" b="1" dirty="0"/>
            <a:t> </a:t>
          </a:r>
          <a:r>
            <a:rPr lang="en-US" sz="1600" b="1" dirty="0" err="1"/>
            <a:t>sebagai</a:t>
          </a:r>
          <a:r>
            <a:rPr lang="en-US" sz="1600" b="1" dirty="0"/>
            <a:t>  </a:t>
          </a:r>
          <a:r>
            <a:rPr lang="en-US" sz="1600" b="1" dirty="0" err="1"/>
            <a:t>keadaan</a:t>
          </a:r>
          <a:r>
            <a:rPr lang="en-US" sz="1600" b="1" dirty="0"/>
            <a:t> </a:t>
          </a:r>
          <a:r>
            <a:rPr lang="en-US" sz="1600" b="1" dirty="0" err="1"/>
            <a:t>standar</a:t>
          </a:r>
          <a:r>
            <a:rPr lang="en-US" sz="1600" b="1" dirty="0"/>
            <a:t> </a:t>
          </a:r>
          <a:r>
            <a:rPr lang="en-US" sz="1600" b="1" dirty="0" err="1"/>
            <a:t>digunakan</a:t>
          </a:r>
          <a:r>
            <a:rPr lang="en-US" sz="1600" b="1" dirty="0"/>
            <a:t> </a:t>
          </a:r>
          <a:r>
            <a:rPr lang="en-US" sz="1600" b="1" dirty="0" err="1"/>
            <a:t>simbol</a:t>
          </a:r>
          <a:r>
            <a:rPr lang="en-US" sz="1600" b="1" dirty="0"/>
            <a:t> (°) </a:t>
          </a:r>
          <a:r>
            <a:rPr lang="en-US" sz="1600" b="1" dirty="0" err="1"/>
            <a:t>jadi</a:t>
          </a:r>
          <a:r>
            <a:rPr lang="en-US" sz="1600" b="1" dirty="0"/>
            <a:t>  </a:t>
          </a:r>
          <a:r>
            <a:rPr lang="en-US" sz="1600" b="1" dirty="0">
              <a:sym typeface="Symbol" panose="05050102010706020507" pitchFamily="18" charset="2"/>
            </a:rPr>
            <a:t></a:t>
          </a:r>
          <a:r>
            <a:rPr lang="en-US" sz="1600" b="1" dirty="0"/>
            <a:t> G° </a:t>
          </a:r>
          <a:r>
            <a:rPr lang="en-US" sz="1600" b="1" dirty="0" err="1"/>
            <a:t>atau</a:t>
          </a:r>
          <a:r>
            <a:rPr lang="en-US" sz="1600" b="1" dirty="0"/>
            <a:t> G°. </a:t>
          </a:r>
          <a:endParaRPr lang="en-US" sz="1600" dirty="0"/>
        </a:p>
      </dgm:t>
    </dgm:pt>
    <dgm:pt modelId="{CA04F69F-CEC6-467E-9EBF-8CFAD1AB26F1}" type="parTrans" cxnId="{3CE6F89B-234E-4828-B51E-05052C221D70}">
      <dgm:prSet/>
      <dgm:spPr/>
      <dgm:t>
        <a:bodyPr/>
        <a:lstStyle/>
        <a:p>
          <a:endParaRPr lang="en-US"/>
        </a:p>
      </dgm:t>
    </dgm:pt>
    <dgm:pt modelId="{57B1B7CA-B857-4DC0-8A8F-C7F4B524B99B}" type="sibTrans" cxnId="{3CE6F89B-234E-4828-B51E-05052C221D70}">
      <dgm:prSet/>
      <dgm:spPr/>
      <dgm:t>
        <a:bodyPr/>
        <a:lstStyle/>
        <a:p>
          <a:endParaRPr lang="en-US"/>
        </a:p>
      </dgm:t>
    </dgm:pt>
    <dgm:pt modelId="{EC2D983A-E01A-44B2-AA0F-F57A83548EAA}">
      <dgm:prSet custT="1"/>
      <dgm:spPr/>
      <dgm:t>
        <a:bodyPr/>
        <a:lstStyle/>
        <a:p>
          <a:pPr rtl="0"/>
          <a:r>
            <a:rPr lang="en-US" sz="1800" b="1" dirty="0" err="1"/>
            <a:t>Pada</a:t>
          </a:r>
          <a:r>
            <a:rPr lang="en-US" sz="1800" b="1" dirty="0"/>
            <a:t> </a:t>
          </a:r>
          <a:r>
            <a:rPr lang="en-US" sz="1800" b="1" dirty="0" err="1"/>
            <a:t>temperatur</a:t>
          </a:r>
          <a:r>
            <a:rPr lang="en-US" sz="1800" b="1" dirty="0"/>
            <a:t> </a:t>
          </a:r>
          <a:r>
            <a:rPr lang="en-US" sz="1800" b="1" dirty="0" err="1"/>
            <a:t>kamar</a:t>
          </a:r>
          <a:r>
            <a:rPr lang="en-US" sz="1800" b="1" dirty="0"/>
            <a:t> </a:t>
          </a:r>
          <a:r>
            <a:rPr lang="en-US" sz="1800" b="1" dirty="0" err="1"/>
            <a:t>kebanyakan</a:t>
          </a:r>
          <a:r>
            <a:rPr lang="en-US" sz="1800" b="1" dirty="0"/>
            <a:t> </a:t>
          </a:r>
          <a:r>
            <a:rPr lang="en-US" sz="1800" b="1" dirty="0" err="1"/>
            <a:t>senyawa</a:t>
          </a:r>
          <a:r>
            <a:rPr lang="en-US" sz="1800" b="1" dirty="0"/>
            <a:t> </a:t>
          </a:r>
          <a:r>
            <a:rPr lang="en-US" sz="1800" b="1" dirty="0" err="1"/>
            <a:t>kimia</a:t>
          </a:r>
          <a:r>
            <a:rPr lang="en-US" sz="1800" b="1" dirty="0"/>
            <a:t> </a:t>
          </a:r>
          <a:r>
            <a:rPr lang="en-US" sz="1800" b="1" dirty="0" err="1"/>
            <a:t>logam</a:t>
          </a:r>
          <a:r>
            <a:rPr lang="en-US" sz="1800" b="1" dirty="0"/>
            <a:t> </a:t>
          </a:r>
          <a:r>
            <a:rPr lang="en-US" sz="1800" b="1" dirty="0" err="1"/>
            <a:t>mempunyai</a:t>
          </a:r>
          <a:r>
            <a:rPr lang="en-US" sz="1800" b="1" dirty="0"/>
            <a:t> </a:t>
          </a:r>
          <a:r>
            <a:rPr lang="en-US" sz="1800" b="1" dirty="0" err="1"/>
            <a:t>harga-harga</a:t>
          </a:r>
          <a:r>
            <a:rPr lang="en-US" sz="1800" b="1" dirty="0"/>
            <a:t> G </a:t>
          </a:r>
          <a:r>
            <a:rPr lang="en-US" sz="1800" b="1" dirty="0" err="1"/>
            <a:t>lebih</a:t>
          </a:r>
          <a:r>
            <a:rPr lang="en-US" sz="1800" b="1" dirty="0"/>
            <a:t> </a:t>
          </a:r>
          <a:r>
            <a:rPr lang="en-US" sz="1800" b="1" dirty="0" err="1"/>
            <a:t>rendah</a:t>
          </a:r>
          <a:r>
            <a:rPr lang="en-US" sz="1800" b="1" dirty="0"/>
            <a:t> (</a:t>
          </a:r>
          <a:r>
            <a:rPr lang="en-US" sz="1800" b="1" dirty="0" err="1"/>
            <a:t>lebih</a:t>
          </a:r>
          <a:r>
            <a:rPr lang="en-US" sz="1800" b="1" dirty="0"/>
            <a:t> </a:t>
          </a:r>
          <a:r>
            <a:rPr lang="en-US" sz="1800" b="1" dirty="0" err="1"/>
            <a:t>negatif</a:t>
          </a:r>
          <a:r>
            <a:rPr lang="en-US" sz="1800" b="1" dirty="0"/>
            <a:t>) </a:t>
          </a:r>
          <a:r>
            <a:rPr lang="en-US" sz="1800" b="1" dirty="0" err="1"/>
            <a:t>dibanding</a:t>
          </a:r>
          <a:r>
            <a:rPr lang="en-US" sz="1800" b="1" dirty="0"/>
            <a:t> </a:t>
          </a:r>
          <a:r>
            <a:rPr lang="en-US" sz="1800" b="1" dirty="0" err="1"/>
            <a:t>logam-logam</a:t>
          </a:r>
          <a:r>
            <a:rPr lang="en-US" sz="1800" b="1" dirty="0"/>
            <a:t> </a:t>
          </a:r>
          <a:r>
            <a:rPr lang="en-US" sz="1800" b="1" dirty="0" err="1"/>
            <a:t>murni</a:t>
          </a:r>
          <a:r>
            <a:rPr lang="en-US" sz="1800" b="1" dirty="0"/>
            <a:t>. </a:t>
          </a:r>
          <a:endParaRPr lang="en-US" sz="1800" dirty="0"/>
        </a:p>
      </dgm:t>
    </dgm:pt>
    <dgm:pt modelId="{43D88297-55A5-415C-A52E-C1236C469239}" type="parTrans" cxnId="{E545900E-F5E2-45BB-8CF8-2D53B9148E5F}">
      <dgm:prSet/>
      <dgm:spPr/>
      <dgm:t>
        <a:bodyPr/>
        <a:lstStyle/>
        <a:p>
          <a:endParaRPr lang="en-US"/>
        </a:p>
      </dgm:t>
    </dgm:pt>
    <dgm:pt modelId="{71C302B7-723D-434F-B0F2-E8E3D7EFBBA5}" type="sibTrans" cxnId="{E545900E-F5E2-45BB-8CF8-2D53B9148E5F}">
      <dgm:prSet/>
      <dgm:spPr/>
      <dgm:t>
        <a:bodyPr/>
        <a:lstStyle/>
        <a:p>
          <a:endParaRPr lang="en-US"/>
        </a:p>
      </dgm:t>
    </dgm:pt>
    <dgm:pt modelId="{1561F287-03AA-4D7C-9FF9-F48AAB3BCD4B}" type="pres">
      <dgm:prSet presAssocID="{6A72087A-6E77-4FFE-AAA3-7A22A5D0901D}" presName="Name0" presStyleCnt="0">
        <dgm:presLayoutVars>
          <dgm:dir/>
          <dgm:resizeHandles val="exact"/>
        </dgm:presLayoutVars>
      </dgm:prSet>
      <dgm:spPr/>
    </dgm:pt>
    <dgm:pt modelId="{1C1614A6-8627-420A-8670-171D0BB4FFE0}" type="pres">
      <dgm:prSet presAssocID="{D7956459-977C-4CD3-B86B-4ABC82CC3801}" presName="node" presStyleLbl="node1" presStyleIdx="0" presStyleCnt="8" custScaleX="122385" custScaleY="195264">
        <dgm:presLayoutVars>
          <dgm:bulletEnabled val="1"/>
        </dgm:presLayoutVars>
      </dgm:prSet>
      <dgm:spPr/>
    </dgm:pt>
    <dgm:pt modelId="{F0D4F772-FA1C-4C9C-A803-2DA93F5CBB99}" type="pres">
      <dgm:prSet presAssocID="{136B8B43-C765-4370-8B18-33C2B3490216}" presName="sibTrans" presStyleLbl="sibTrans1D1" presStyleIdx="0" presStyleCnt="7"/>
      <dgm:spPr/>
    </dgm:pt>
    <dgm:pt modelId="{82280280-E316-45FF-8A0C-F74C5416518B}" type="pres">
      <dgm:prSet presAssocID="{136B8B43-C765-4370-8B18-33C2B3490216}" presName="connectorText" presStyleLbl="sibTrans1D1" presStyleIdx="0" presStyleCnt="7"/>
      <dgm:spPr/>
    </dgm:pt>
    <dgm:pt modelId="{820B61AA-FE55-45EE-AF31-1C5A548EF7C2}" type="pres">
      <dgm:prSet presAssocID="{AE93A2F6-FA06-4E06-86BC-3B70159EAD90}" presName="node" presStyleLbl="node1" presStyleIdx="1" presStyleCnt="8" custScaleX="122385" custScaleY="196924">
        <dgm:presLayoutVars>
          <dgm:bulletEnabled val="1"/>
        </dgm:presLayoutVars>
      </dgm:prSet>
      <dgm:spPr/>
    </dgm:pt>
    <dgm:pt modelId="{109358ED-27AF-46A2-964F-1F783BA989CC}" type="pres">
      <dgm:prSet presAssocID="{D23C855E-3119-49B9-B9D1-A98AA4C9A3D2}" presName="sibTrans" presStyleLbl="sibTrans1D1" presStyleIdx="1" presStyleCnt="7"/>
      <dgm:spPr/>
    </dgm:pt>
    <dgm:pt modelId="{1D78DF2F-3669-41D2-B12D-CCBF7FF6AD97}" type="pres">
      <dgm:prSet presAssocID="{D23C855E-3119-49B9-B9D1-A98AA4C9A3D2}" presName="connectorText" presStyleLbl="sibTrans1D1" presStyleIdx="1" presStyleCnt="7"/>
      <dgm:spPr/>
    </dgm:pt>
    <dgm:pt modelId="{0847761B-68FA-42BB-A406-B07F70F94B00}" type="pres">
      <dgm:prSet presAssocID="{BEE3B7ED-5F6E-4999-9DFC-AAE39D1DE4AF}" presName="node" presStyleLbl="node1" presStyleIdx="2" presStyleCnt="8" custScaleX="122385" custScaleY="191945">
        <dgm:presLayoutVars>
          <dgm:bulletEnabled val="1"/>
        </dgm:presLayoutVars>
      </dgm:prSet>
      <dgm:spPr/>
    </dgm:pt>
    <dgm:pt modelId="{B3E189EF-09BA-4521-8C07-841DBB3D47E3}" type="pres">
      <dgm:prSet presAssocID="{5B691EF9-4098-4458-9903-B59C1F6B1E40}" presName="sibTrans" presStyleLbl="sibTrans1D1" presStyleIdx="2" presStyleCnt="7"/>
      <dgm:spPr/>
    </dgm:pt>
    <dgm:pt modelId="{1BDE6A5C-648F-462A-A51E-BBDCC3C6AA9F}" type="pres">
      <dgm:prSet presAssocID="{5B691EF9-4098-4458-9903-B59C1F6B1E40}" presName="connectorText" presStyleLbl="sibTrans1D1" presStyleIdx="2" presStyleCnt="7"/>
      <dgm:spPr/>
    </dgm:pt>
    <dgm:pt modelId="{5513ECC0-2DEA-401D-B2CB-5FB22B14B545}" type="pres">
      <dgm:prSet presAssocID="{E034F1D1-FF44-4131-AF21-D19E2F906179}" presName="node" presStyleLbl="node1" presStyleIdx="3" presStyleCnt="8" custScaleX="122385" custScaleY="186965">
        <dgm:presLayoutVars>
          <dgm:bulletEnabled val="1"/>
        </dgm:presLayoutVars>
      </dgm:prSet>
      <dgm:spPr/>
    </dgm:pt>
    <dgm:pt modelId="{9C1BB312-6DE7-452A-BD4B-8398B43FC774}" type="pres">
      <dgm:prSet presAssocID="{4345393B-B615-4A9C-B16F-AB5F8F7A6386}" presName="sibTrans" presStyleLbl="sibTrans1D1" presStyleIdx="3" presStyleCnt="7"/>
      <dgm:spPr/>
    </dgm:pt>
    <dgm:pt modelId="{728D5032-0A36-4176-857E-DDEADF1EB399}" type="pres">
      <dgm:prSet presAssocID="{4345393B-B615-4A9C-B16F-AB5F8F7A6386}" presName="connectorText" presStyleLbl="sibTrans1D1" presStyleIdx="3" presStyleCnt="7"/>
      <dgm:spPr/>
    </dgm:pt>
    <dgm:pt modelId="{9E6DB2D9-93A2-4E55-83DE-4DCF1DAB73F6}" type="pres">
      <dgm:prSet presAssocID="{4EABABA1-8B92-4F35-AE68-D210E3210E73}" presName="node" presStyleLbl="node1" presStyleIdx="4" presStyleCnt="8" custScaleX="122385" custScaleY="222024">
        <dgm:presLayoutVars>
          <dgm:bulletEnabled val="1"/>
        </dgm:presLayoutVars>
      </dgm:prSet>
      <dgm:spPr/>
    </dgm:pt>
    <dgm:pt modelId="{D51BDDD6-F71D-47F5-AB87-5A24D8274F46}" type="pres">
      <dgm:prSet presAssocID="{195E23EA-2034-446B-9B11-536D97951D2A}" presName="sibTrans" presStyleLbl="sibTrans1D1" presStyleIdx="4" presStyleCnt="7"/>
      <dgm:spPr/>
    </dgm:pt>
    <dgm:pt modelId="{5F527FF2-0A3F-49E4-BA49-E6C7FE042037}" type="pres">
      <dgm:prSet presAssocID="{195E23EA-2034-446B-9B11-536D97951D2A}" presName="connectorText" presStyleLbl="sibTrans1D1" presStyleIdx="4" presStyleCnt="7"/>
      <dgm:spPr/>
    </dgm:pt>
    <dgm:pt modelId="{6446C7A8-8806-479D-AAB6-272F8904343F}" type="pres">
      <dgm:prSet presAssocID="{60FACAC6-A02A-4B6A-BC57-34A209AB638D}" presName="node" presStyleLbl="node1" presStyleIdx="5" presStyleCnt="8" custScaleX="135077" custScaleY="229364">
        <dgm:presLayoutVars>
          <dgm:bulletEnabled val="1"/>
        </dgm:presLayoutVars>
      </dgm:prSet>
      <dgm:spPr/>
    </dgm:pt>
    <dgm:pt modelId="{948E2344-B6F4-4DAD-B0FA-7C8D04A602EA}" type="pres">
      <dgm:prSet presAssocID="{41750917-21E4-4FCE-8C97-1CAC63C30D8D}" presName="sibTrans" presStyleLbl="sibTrans1D1" presStyleIdx="5" presStyleCnt="7"/>
      <dgm:spPr/>
    </dgm:pt>
    <dgm:pt modelId="{3864D3E3-9BE3-4811-831D-978F3B61AE11}" type="pres">
      <dgm:prSet presAssocID="{41750917-21E4-4FCE-8C97-1CAC63C30D8D}" presName="connectorText" presStyleLbl="sibTrans1D1" presStyleIdx="5" presStyleCnt="7"/>
      <dgm:spPr/>
    </dgm:pt>
    <dgm:pt modelId="{FA3A5B2F-887E-40B7-B819-24DCC7F49C93}" type="pres">
      <dgm:prSet presAssocID="{EE828B6D-EC73-4D96-A77E-B7581EF8DFAC}" presName="node" presStyleLbl="node1" presStyleIdx="6" presStyleCnt="8" custScaleX="148744" custScaleY="236705">
        <dgm:presLayoutVars>
          <dgm:bulletEnabled val="1"/>
        </dgm:presLayoutVars>
      </dgm:prSet>
      <dgm:spPr/>
    </dgm:pt>
    <dgm:pt modelId="{2C5FE52B-67A8-4709-A1B7-5C9759B19B5A}" type="pres">
      <dgm:prSet presAssocID="{57B1B7CA-B857-4DC0-8A8F-C7F4B524B99B}" presName="sibTrans" presStyleLbl="sibTrans1D1" presStyleIdx="6" presStyleCnt="7"/>
      <dgm:spPr/>
    </dgm:pt>
    <dgm:pt modelId="{81FCADE9-D677-4665-9184-287C3C465AA1}" type="pres">
      <dgm:prSet presAssocID="{57B1B7CA-B857-4DC0-8A8F-C7F4B524B99B}" presName="connectorText" presStyleLbl="sibTrans1D1" presStyleIdx="6" presStyleCnt="7"/>
      <dgm:spPr/>
    </dgm:pt>
    <dgm:pt modelId="{5504BBD6-0DB9-447D-90F8-CCB948B2C380}" type="pres">
      <dgm:prSet presAssocID="{EC2D983A-E01A-44B2-AA0F-F57A83548EAA}" presName="node" presStyleLbl="node1" presStyleIdx="7" presStyleCnt="8" custScaleX="135606" custScaleY="229174" custLinFactNeighborX="1459" custLinFactNeighborY="3765">
        <dgm:presLayoutVars>
          <dgm:bulletEnabled val="1"/>
        </dgm:presLayoutVars>
      </dgm:prSet>
      <dgm:spPr/>
    </dgm:pt>
  </dgm:ptLst>
  <dgm:cxnLst>
    <dgm:cxn modelId="{8EA47202-B4BC-49D9-8191-BA0B248D55BF}" type="presOf" srcId="{136B8B43-C765-4370-8B18-33C2B3490216}" destId="{82280280-E316-45FF-8A0C-F74C5416518B}" srcOrd="1" destOrd="0" presId="urn:microsoft.com/office/officeart/2005/8/layout/bProcess3"/>
    <dgm:cxn modelId="{D9741E07-A1B3-46E7-A1CB-73F002301560}" type="presOf" srcId="{6A72087A-6E77-4FFE-AAA3-7A22A5D0901D}" destId="{1561F287-03AA-4D7C-9FF9-F48AAB3BCD4B}" srcOrd="0" destOrd="0" presId="urn:microsoft.com/office/officeart/2005/8/layout/bProcess3"/>
    <dgm:cxn modelId="{E545900E-F5E2-45BB-8CF8-2D53B9148E5F}" srcId="{6A72087A-6E77-4FFE-AAA3-7A22A5D0901D}" destId="{EC2D983A-E01A-44B2-AA0F-F57A83548EAA}" srcOrd="7" destOrd="0" parTransId="{43D88297-55A5-415C-A52E-C1236C469239}" sibTransId="{71C302B7-723D-434F-B0F2-E8E3D7EFBBA5}"/>
    <dgm:cxn modelId="{A372BA3F-C01F-49AC-A018-3F2413F9F0CE}" type="presOf" srcId="{195E23EA-2034-446B-9B11-536D97951D2A}" destId="{D51BDDD6-F71D-47F5-AB87-5A24D8274F46}" srcOrd="0" destOrd="0" presId="urn:microsoft.com/office/officeart/2005/8/layout/bProcess3"/>
    <dgm:cxn modelId="{C6B11440-9282-4EC3-A2D2-0AE87FB8281B}" srcId="{6A72087A-6E77-4FFE-AAA3-7A22A5D0901D}" destId="{D7956459-977C-4CD3-B86B-4ABC82CC3801}" srcOrd="0" destOrd="0" parTransId="{47AF5609-E0B5-4F0E-8DF5-52014C5E718F}" sibTransId="{136B8B43-C765-4370-8B18-33C2B3490216}"/>
    <dgm:cxn modelId="{B204BE5B-81B0-488B-AFF1-736E3D33E3BC}" srcId="{6A72087A-6E77-4FFE-AAA3-7A22A5D0901D}" destId="{BEE3B7ED-5F6E-4999-9DFC-AAE39D1DE4AF}" srcOrd="2" destOrd="0" parTransId="{D9C821A2-3D74-48AE-A379-DD4C91508A93}" sibTransId="{5B691EF9-4098-4458-9903-B59C1F6B1E40}"/>
    <dgm:cxn modelId="{86FF3447-4A22-4C86-8143-6694C34E0861}" type="presOf" srcId="{EE828B6D-EC73-4D96-A77E-B7581EF8DFAC}" destId="{FA3A5B2F-887E-40B7-B819-24DCC7F49C93}" srcOrd="0" destOrd="0" presId="urn:microsoft.com/office/officeart/2005/8/layout/bProcess3"/>
    <dgm:cxn modelId="{7D379771-8110-4AFC-A41D-B4CF035C3353}" type="presOf" srcId="{57B1B7CA-B857-4DC0-8A8F-C7F4B524B99B}" destId="{2C5FE52B-67A8-4709-A1B7-5C9759B19B5A}" srcOrd="0" destOrd="0" presId="urn:microsoft.com/office/officeart/2005/8/layout/bProcess3"/>
    <dgm:cxn modelId="{7E5C6557-2094-481D-A95F-2C0FC47EA850}" srcId="{6A72087A-6E77-4FFE-AAA3-7A22A5D0901D}" destId="{E034F1D1-FF44-4131-AF21-D19E2F906179}" srcOrd="3" destOrd="0" parTransId="{20BBF602-072D-42DE-A42A-A6414E10754F}" sibTransId="{4345393B-B615-4A9C-B16F-AB5F8F7A6386}"/>
    <dgm:cxn modelId="{70495C79-8006-4204-986F-48B90267741D}" type="presOf" srcId="{4EABABA1-8B92-4F35-AE68-D210E3210E73}" destId="{9E6DB2D9-93A2-4E55-83DE-4DCF1DAB73F6}" srcOrd="0" destOrd="0" presId="urn:microsoft.com/office/officeart/2005/8/layout/bProcess3"/>
    <dgm:cxn modelId="{0D813883-D59C-45BA-9FA5-0CE5ABF63137}" srcId="{6A72087A-6E77-4FFE-AAA3-7A22A5D0901D}" destId="{60FACAC6-A02A-4B6A-BC57-34A209AB638D}" srcOrd="5" destOrd="0" parTransId="{BC2CCA3D-8C3E-4E5D-8FC8-E8F8FB720090}" sibTransId="{41750917-21E4-4FCE-8C97-1CAC63C30D8D}"/>
    <dgm:cxn modelId="{3CE6F89B-234E-4828-B51E-05052C221D70}" srcId="{6A72087A-6E77-4FFE-AAA3-7A22A5D0901D}" destId="{EE828B6D-EC73-4D96-A77E-B7581EF8DFAC}" srcOrd="6" destOrd="0" parTransId="{CA04F69F-CEC6-467E-9EBF-8CFAD1AB26F1}" sibTransId="{57B1B7CA-B857-4DC0-8A8F-C7F4B524B99B}"/>
    <dgm:cxn modelId="{7F94039E-716A-4270-8D92-2FB3EFC50425}" type="presOf" srcId="{41750917-21E4-4FCE-8C97-1CAC63C30D8D}" destId="{948E2344-B6F4-4DAD-B0FA-7C8D04A602EA}" srcOrd="0" destOrd="0" presId="urn:microsoft.com/office/officeart/2005/8/layout/bProcess3"/>
    <dgm:cxn modelId="{378B1B9E-A95C-4FB4-AB4E-3BD75AE7936D}" srcId="{6A72087A-6E77-4FFE-AAA3-7A22A5D0901D}" destId="{4EABABA1-8B92-4F35-AE68-D210E3210E73}" srcOrd="4" destOrd="0" parTransId="{59A302A4-BC7D-4706-9B94-87A0A78D25FA}" sibTransId="{195E23EA-2034-446B-9B11-536D97951D2A}"/>
    <dgm:cxn modelId="{31D6DAA1-7C19-4659-8999-F07BC7A8F31A}" type="presOf" srcId="{D23C855E-3119-49B9-B9D1-A98AA4C9A3D2}" destId="{1D78DF2F-3669-41D2-B12D-CCBF7FF6AD97}" srcOrd="1" destOrd="0" presId="urn:microsoft.com/office/officeart/2005/8/layout/bProcess3"/>
    <dgm:cxn modelId="{465DBFA6-9E27-46AC-A619-A83FFF53B96E}" type="presOf" srcId="{AE93A2F6-FA06-4E06-86BC-3B70159EAD90}" destId="{820B61AA-FE55-45EE-AF31-1C5A548EF7C2}" srcOrd="0" destOrd="0" presId="urn:microsoft.com/office/officeart/2005/8/layout/bProcess3"/>
    <dgm:cxn modelId="{AF0776A8-258C-4BD0-B786-93C7B0F5B1E2}" type="presOf" srcId="{D23C855E-3119-49B9-B9D1-A98AA4C9A3D2}" destId="{109358ED-27AF-46A2-964F-1F783BA989CC}" srcOrd="0" destOrd="0" presId="urn:microsoft.com/office/officeart/2005/8/layout/bProcess3"/>
    <dgm:cxn modelId="{D79617AB-1A2C-4FAA-AE7D-834205ED7841}" type="presOf" srcId="{4345393B-B615-4A9C-B16F-AB5F8F7A6386}" destId="{9C1BB312-6DE7-452A-BD4B-8398B43FC774}" srcOrd="0" destOrd="0" presId="urn:microsoft.com/office/officeart/2005/8/layout/bProcess3"/>
    <dgm:cxn modelId="{C56685B9-4A05-473F-B454-C0E385E8DCE4}" type="presOf" srcId="{5B691EF9-4098-4458-9903-B59C1F6B1E40}" destId="{B3E189EF-09BA-4521-8C07-841DBB3D47E3}" srcOrd="0" destOrd="0" presId="urn:microsoft.com/office/officeart/2005/8/layout/bProcess3"/>
    <dgm:cxn modelId="{F345DBBC-4733-4E13-B1E4-54313C54F13F}" type="presOf" srcId="{4345393B-B615-4A9C-B16F-AB5F8F7A6386}" destId="{728D5032-0A36-4176-857E-DDEADF1EB399}" srcOrd="1" destOrd="0" presId="urn:microsoft.com/office/officeart/2005/8/layout/bProcess3"/>
    <dgm:cxn modelId="{8E7A2ABE-97E2-4B73-962D-9ED65CC1029F}" type="presOf" srcId="{D7956459-977C-4CD3-B86B-4ABC82CC3801}" destId="{1C1614A6-8627-420A-8670-171D0BB4FFE0}" srcOrd="0" destOrd="0" presId="urn:microsoft.com/office/officeart/2005/8/layout/bProcess3"/>
    <dgm:cxn modelId="{6BD1E1CB-60C0-4602-8D88-0DC9315335D2}" type="presOf" srcId="{195E23EA-2034-446B-9B11-536D97951D2A}" destId="{5F527FF2-0A3F-49E4-BA49-E6C7FE042037}" srcOrd="1" destOrd="0" presId="urn:microsoft.com/office/officeart/2005/8/layout/bProcess3"/>
    <dgm:cxn modelId="{A78F33CC-192C-4A4D-9DEA-854EF52DBA5F}" type="presOf" srcId="{60FACAC6-A02A-4B6A-BC57-34A209AB638D}" destId="{6446C7A8-8806-479D-AAB6-272F8904343F}" srcOrd="0" destOrd="0" presId="urn:microsoft.com/office/officeart/2005/8/layout/bProcess3"/>
    <dgm:cxn modelId="{C78AEBD0-4DAA-4092-9FD6-840E8D59AC2A}" type="presOf" srcId="{57B1B7CA-B857-4DC0-8A8F-C7F4B524B99B}" destId="{81FCADE9-D677-4665-9184-287C3C465AA1}" srcOrd="1" destOrd="0" presId="urn:microsoft.com/office/officeart/2005/8/layout/bProcess3"/>
    <dgm:cxn modelId="{825398D2-2087-418A-A51C-43A0B6745BC5}" type="presOf" srcId="{41750917-21E4-4FCE-8C97-1CAC63C30D8D}" destId="{3864D3E3-9BE3-4811-831D-978F3B61AE11}" srcOrd="1" destOrd="0" presId="urn:microsoft.com/office/officeart/2005/8/layout/bProcess3"/>
    <dgm:cxn modelId="{B635D3D6-8F4E-4CDF-81F3-F47F6C1B7483}" type="presOf" srcId="{136B8B43-C765-4370-8B18-33C2B3490216}" destId="{F0D4F772-FA1C-4C9C-A803-2DA93F5CBB99}" srcOrd="0" destOrd="0" presId="urn:microsoft.com/office/officeart/2005/8/layout/bProcess3"/>
    <dgm:cxn modelId="{9C7548D9-92BC-4261-9447-2B44EC7B68A0}" type="presOf" srcId="{BEE3B7ED-5F6E-4999-9DFC-AAE39D1DE4AF}" destId="{0847761B-68FA-42BB-A406-B07F70F94B00}" srcOrd="0" destOrd="0" presId="urn:microsoft.com/office/officeart/2005/8/layout/bProcess3"/>
    <dgm:cxn modelId="{FAD263E6-972E-4EA1-ACA4-6692364B8192}" type="presOf" srcId="{5B691EF9-4098-4458-9903-B59C1F6B1E40}" destId="{1BDE6A5C-648F-462A-A51E-BBDCC3C6AA9F}" srcOrd="1" destOrd="0" presId="urn:microsoft.com/office/officeart/2005/8/layout/bProcess3"/>
    <dgm:cxn modelId="{1471FDEB-B71F-435A-810D-BC1D2DB2084E}" srcId="{6A72087A-6E77-4FFE-AAA3-7A22A5D0901D}" destId="{AE93A2F6-FA06-4E06-86BC-3B70159EAD90}" srcOrd="1" destOrd="0" parTransId="{5258FED2-C692-488A-83FA-C136DB2B5C69}" sibTransId="{D23C855E-3119-49B9-B9D1-A98AA4C9A3D2}"/>
    <dgm:cxn modelId="{A98DF3F0-B849-4066-922A-2F9C9104150A}" type="presOf" srcId="{E034F1D1-FF44-4131-AF21-D19E2F906179}" destId="{5513ECC0-2DEA-401D-B2CB-5FB22B14B545}" srcOrd="0" destOrd="0" presId="urn:microsoft.com/office/officeart/2005/8/layout/bProcess3"/>
    <dgm:cxn modelId="{FA2870F5-E676-4FEF-9C9C-9390D432F9D4}" type="presOf" srcId="{EC2D983A-E01A-44B2-AA0F-F57A83548EAA}" destId="{5504BBD6-0DB9-447D-90F8-CCB948B2C380}" srcOrd="0" destOrd="0" presId="urn:microsoft.com/office/officeart/2005/8/layout/bProcess3"/>
    <dgm:cxn modelId="{5487AFD9-2773-4314-86CA-EFF83ACA14FA}" type="presParOf" srcId="{1561F287-03AA-4D7C-9FF9-F48AAB3BCD4B}" destId="{1C1614A6-8627-420A-8670-171D0BB4FFE0}" srcOrd="0" destOrd="0" presId="urn:microsoft.com/office/officeart/2005/8/layout/bProcess3"/>
    <dgm:cxn modelId="{C918EF06-78A1-4DF2-9A73-62CDA985305F}" type="presParOf" srcId="{1561F287-03AA-4D7C-9FF9-F48AAB3BCD4B}" destId="{F0D4F772-FA1C-4C9C-A803-2DA93F5CBB99}" srcOrd="1" destOrd="0" presId="urn:microsoft.com/office/officeart/2005/8/layout/bProcess3"/>
    <dgm:cxn modelId="{4A2A4225-E060-4321-A470-7FC14CF04191}" type="presParOf" srcId="{F0D4F772-FA1C-4C9C-A803-2DA93F5CBB99}" destId="{82280280-E316-45FF-8A0C-F74C5416518B}" srcOrd="0" destOrd="0" presId="urn:microsoft.com/office/officeart/2005/8/layout/bProcess3"/>
    <dgm:cxn modelId="{CEC1559A-9850-4303-BE43-8A328EAE167C}" type="presParOf" srcId="{1561F287-03AA-4D7C-9FF9-F48AAB3BCD4B}" destId="{820B61AA-FE55-45EE-AF31-1C5A548EF7C2}" srcOrd="2" destOrd="0" presId="urn:microsoft.com/office/officeart/2005/8/layout/bProcess3"/>
    <dgm:cxn modelId="{79068209-4852-49E2-A8E0-AE12054D0FA7}" type="presParOf" srcId="{1561F287-03AA-4D7C-9FF9-F48AAB3BCD4B}" destId="{109358ED-27AF-46A2-964F-1F783BA989CC}" srcOrd="3" destOrd="0" presId="urn:microsoft.com/office/officeart/2005/8/layout/bProcess3"/>
    <dgm:cxn modelId="{221662F0-47B1-4B2A-8147-8F10875A5432}" type="presParOf" srcId="{109358ED-27AF-46A2-964F-1F783BA989CC}" destId="{1D78DF2F-3669-41D2-B12D-CCBF7FF6AD97}" srcOrd="0" destOrd="0" presId="urn:microsoft.com/office/officeart/2005/8/layout/bProcess3"/>
    <dgm:cxn modelId="{45E6C599-9B39-4F65-9935-041D2418524A}" type="presParOf" srcId="{1561F287-03AA-4D7C-9FF9-F48AAB3BCD4B}" destId="{0847761B-68FA-42BB-A406-B07F70F94B00}" srcOrd="4" destOrd="0" presId="urn:microsoft.com/office/officeart/2005/8/layout/bProcess3"/>
    <dgm:cxn modelId="{F64A6E33-1D16-40F9-9BB1-3C41160C9619}" type="presParOf" srcId="{1561F287-03AA-4D7C-9FF9-F48AAB3BCD4B}" destId="{B3E189EF-09BA-4521-8C07-841DBB3D47E3}" srcOrd="5" destOrd="0" presId="urn:microsoft.com/office/officeart/2005/8/layout/bProcess3"/>
    <dgm:cxn modelId="{E262D95F-931E-4FC8-B672-B5DC7BD4471C}" type="presParOf" srcId="{B3E189EF-09BA-4521-8C07-841DBB3D47E3}" destId="{1BDE6A5C-648F-462A-A51E-BBDCC3C6AA9F}" srcOrd="0" destOrd="0" presId="urn:microsoft.com/office/officeart/2005/8/layout/bProcess3"/>
    <dgm:cxn modelId="{43EBE916-2FF3-4A00-9328-D5B7C2176613}" type="presParOf" srcId="{1561F287-03AA-4D7C-9FF9-F48AAB3BCD4B}" destId="{5513ECC0-2DEA-401D-B2CB-5FB22B14B545}" srcOrd="6" destOrd="0" presId="urn:microsoft.com/office/officeart/2005/8/layout/bProcess3"/>
    <dgm:cxn modelId="{3D63779D-5A2C-4C59-982E-A30857ADE194}" type="presParOf" srcId="{1561F287-03AA-4D7C-9FF9-F48AAB3BCD4B}" destId="{9C1BB312-6DE7-452A-BD4B-8398B43FC774}" srcOrd="7" destOrd="0" presId="urn:microsoft.com/office/officeart/2005/8/layout/bProcess3"/>
    <dgm:cxn modelId="{4C3507FD-8037-4EC7-B08E-4EC7AA3A9421}" type="presParOf" srcId="{9C1BB312-6DE7-452A-BD4B-8398B43FC774}" destId="{728D5032-0A36-4176-857E-DDEADF1EB399}" srcOrd="0" destOrd="0" presId="urn:microsoft.com/office/officeart/2005/8/layout/bProcess3"/>
    <dgm:cxn modelId="{872FDE38-9771-444A-A82F-8F6FDD94EA57}" type="presParOf" srcId="{1561F287-03AA-4D7C-9FF9-F48AAB3BCD4B}" destId="{9E6DB2D9-93A2-4E55-83DE-4DCF1DAB73F6}" srcOrd="8" destOrd="0" presId="urn:microsoft.com/office/officeart/2005/8/layout/bProcess3"/>
    <dgm:cxn modelId="{A328385A-1E76-48A9-A370-DE6704DE96A9}" type="presParOf" srcId="{1561F287-03AA-4D7C-9FF9-F48AAB3BCD4B}" destId="{D51BDDD6-F71D-47F5-AB87-5A24D8274F46}" srcOrd="9" destOrd="0" presId="urn:microsoft.com/office/officeart/2005/8/layout/bProcess3"/>
    <dgm:cxn modelId="{6CCF1476-33D0-4D23-9827-8F49B9AD9063}" type="presParOf" srcId="{D51BDDD6-F71D-47F5-AB87-5A24D8274F46}" destId="{5F527FF2-0A3F-49E4-BA49-E6C7FE042037}" srcOrd="0" destOrd="0" presId="urn:microsoft.com/office/officeart/2005/8/layout/bProcess3"/>
    <dgm:cxn modelId="{267B5BE2-24C0-4BDF-8A75-1609A4861DAE}" type="presParOf" srcId="{1561F287-03AA-4D7C-9FF9-F48AAB3BCD4B}" destId="{6446C7A8-8806-479D-AAB6-272F8904343F}" srcOrd="10" destOrd="0" presId="urn:microsoft.com/office/officeart/2005/8/layout/bProcess3"/>
    <dgm:cxn modelId="{4A6DA3B0-0637-4BCE-9E02-B7142380A973}" type="presParOf" srcId="{1561F287-03AA-4D7C-9FF9-F48AAB3BCD4B}" destId="{948E2344-B6F4-4DAD-B0FA-7C8D04A602EA}" srcOrd="11" destOrd="0" presId="urn:microsoft.com/office/officeart/2005/8/layout/bProcess3"/>
    <dgm:cxn modelId="{A49B3274-583E-4D67-ADD3-FA75330FAD7C}" type="presParOf" srcId="{948E2344-B6F4-4DAD-B0FA-7C8D04A602EA}" destId="{3864D3E3-9BE3-4811-831D-978F3B61AE11}" srcOrd="0" destOrd="0" presId="urn:microsoft.com/office/officeart/2005/8/layout/bProcess3"/>
    <dgm:cxn modelId="{2A72A783-A438-40D2-9F67-2D48D46218FA}" type="presParOf" srcId="{1561F287-03AA-4D7C-9FF9-F48AAB3BCD4B}" destId="{FA3A5B2F-887E-40B7-B819-24DCC7F49C93}" srcOrd="12" destOrd="0" presId="urn:microsoft.com/office/officeart/2005/8/layout/bProcess3"/>
    <dgm:cxn modelId="{52F867F3-A6A8-49F8-82B7-C6BA81BDCA38}" type="presParOf" srcId="{1561F287-03AA-4D7C-9FF9-F48AAB3BCD4B}" destId="{2C5FE52B-67A8-4709-A1B7-5C9759B19B5A}" srcOrd="13" destOrd="0" presId="urn:microsoft.com/office/officeart/2005/8/layout/bProcess3"/>
    <dgm:cxn modelId="{10403143-60BC-4DFB-B71B-ACD2ACBCC1E7}" type="presParOf" srcId="{2C5FE52B-67A8-4709-A1B7-5C9759B19B5A}" destId="{81FCADE9-D677-4665-9184-287C3C465AA1}" srcOrd="0" destOrd="0" presId="urn:microsoft.com/office/officeart/2005/8/layout/bProcess3"/>
    <dgm:cxn modelId="{2A1E0A75-C2DE-452F-B64C-39225B598089}" type="presParOf" srcId="{1561F287-03AA-4D7C-9FF9-F48AAB3BCD4B}" destId="{5504BBD6-0DB9-447D-90F8-CCB948B2C380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DC410D-F305-499C-8DC4-8F8B1A9DAF6C}" type="doc">
      <dgm:prSet loTypeId="urn:microsoft.com/office/officeart/2005/8/layout/vList2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A0944081-C31E-4FCF-B31B-F253DDB12470}">
      <dgm:prSet/>
      <dgm:spPr/>
      <dgm:t>
        <a:bodyPr/>
        <a:lstStyle/>
        <a:p>
          <a:pPr algn="ctr" rtl="0"/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Mg  +    H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½  O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Mg(OH)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-   596 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BE1DA908-876F-4293-9E46-302B1E9DCE89}" type="parTrans" cxnId="{C8B67D03-ADDF-4799-9C80-26361A112E6D}">
      <dgm:prSet/>
      <dgm:spPr/>
      <dgm:t>
        <a:bodyPr/>
        <a:lstStyle/>
        <a:p>
          <a:endParaRPr lang="en-US"/>
        </a:p>
      </dgm:t>
    </dgm:pt>
    <dgm:pt modelId="{E3296733-D95A-43CC-BD32-1B8799A7B033}" type="sibTrans" cxnId="{C8B67D03-ADDF-4799-9C80-26361A112E6D}">
      <dgm:prSet/>
      <dgm:spPr/>
      <dgm:t>
        <a:bodyPr/>
        <a:lstStyle/>
        <a:p>
          <a:endParaRPr lang="en-US"/>
        </a:p>
      </dgm:t>
    </dgm:pt>
    <dgm:pt modelId="{398B7FE3-61FB-4A07-8CB2-137A1C30F8B5}">
      <dgm:prSet/>
      <dgm:spPr/>
      <dgm:t>
        <a:bodyPr/>
        <a:lstStyle/>
        <a:p>
          <a:pPr algn="ctr" rtl="0"/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Cu  +     H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½  O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Cu(OH)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-   119 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8D175AA8-520B-484A-AA7B-D6AFE2068790}" type="parTrans" cxnId="{36028EFC-79E5-4B1A-8CC8-CC1FBF498C22}">
      <dgm:prSet/>
      <dgm:spPr/>
      <dgm:t>
        <a:bodyPr/>
        <a:lstStyle/>
        <a:p>
          <a:endParaRPr lang="en-US"/>
        </a:p>
      </dgm:t>
    </dgm:pt>
    <dgm:pt modelId="{5492ADEE-9101-4CA3-B6FF-B4B76F5C031E}" type="sibTrans" cxnId="{36028EFC-79E5-4B1A-8CC8-CC1FBF498C22}">
      <dgm:prSet/>
      <dgm:spPr/>
      <dgm:t>
        <a:bodyPr/>
        <a:lstStyle/>
        <a:p>
          <a:endParaRPr lang="en-US"/>
        </a:p>
      </dgm:t>
    </dgm:pt>
    <dgm:pt modelId="{1DB64EB7-2F28-4300-88FA-CAF5C9602261}">
      <dgm:prSet/>
      <dgm:spPr/>
      <dgm:t>
        <a:bodyPr/>
        <a:lstStyle/>
        <a:p>
          <a:pPr algn="ctr" rtl="0"/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Au  + ½ H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+ 3/2  O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Au(OH)</a:t>
          </a:r>
          <a:r>
            <a:rPr lang="en-US" b="1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3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+   66 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9C5BE341-B54B-404C-A7D3-3C6FCA934F58}" type="parTrans" cxnId="{35E0E70C-CB3C-4F9C-99DB-D229B921BC10}">
      <dgm:prSet/>
      <dgm:spPr/>
      <dgm:t>
        <a:bodyPr/>
        <a:lstStyle/>
        <a:p>
          <a:endParaRPr lang="en-US"/>
        </a:p>
      </dgm:t>
    </dgm:pt>
    <dgm:pt modelId="{B9416410-8734-49E3-A641-BF573E8E66CE}" type="sibTrans" cxnId="{35E0E70C-CB3C-4F9C-99DB-D229B921BC10}">
      <dgm:prSet/>
      <dgm:spPr/>
      <dgm:t>
        <a:bodyPr/>
        <a:lstStyle/>
        <a:p>
          <a:endParaRPr lang="en-US"/>
        </a:p>
      </dgm:t>
    </dgm:pt>
    <dgm:pt modelId="{8C44116D-6111-49C8-BDBD-29F3F7D7C9D6}" type="pres">
      <dgm:prSet presAssocID="{D2DC410D-F305-499C-8DC4-8F8B1A9DAF6C}" presName="linear" presStyleCnt="0">
        <dgm:presLayoutVars>
          <dgm:animLvl val="lvl"/>
          <dgm:resizeHandles val="exact"/>
        </dgm:presLayoutVars>
      </dgm:prSet>
      <dgm:spPr/>
    </dgm:pt>
    <dgm:pt modelId="{E2AB5192-2DB2-4CC6-94CE-960652E7A509}" type="pres">
      <dgm:prSet presAssocID="{A0944081-C31E-4FCF-B31B-F253DDB12470}" presName="parentText" presStyleLbl="node1" presStyleIdx="0" presStyleCnt="3" custLinFactNeighborY="13229">
        <dgm:presLayoutVars>
          <dgm:chMax val="0"/>
          <dgm:bulletEnabled val="1"/>
        </dgm:presLayoutVars>
      </dgm:prSet>
      <dgm:spPr/>
    </dgm:pt>
    <dgm:pt modelId="{290A2497-5EEF-4E51-B9D1-F926ECA5ABE5}" type="pres">
      <dgm:prSet presAssocID="{E3296733-D95A-43CC-BD32-1B8799A7B033}" presName="spacer" presStyleCnt="0"/>
      <dgm:spPr/>
    </dgm:pt>
    <dgm:pt modelId="{4D615A7A-BD79-42C9-B6BB-ECD89FEDD79C}" type="pres">
      <dgm:prSet presAssocID="{398B7FE3-61FB-4A07-8CB2-137A1C30F8B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9768E3-0788-4F06-913A-8A4A49FF12E9}" type="pres">
      <dgm:prSet presAssocID="{5492ADEE-9101-4CA3-B6FF-B4B76F5C031E}" presName="spacer" presStyleCnt="0"/>
      <dgm:spPr/>
    </dgm:pt>
    <dgm:pt modelId="{1C9ADD2F-58A0-4430-8262-5F1E23C93F18}" type="pres">
      <dgm:prSet presAssocID="{1DB64EB7-2F28-4300-88FA-CAF5C960226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8B67D03-ADDF-4799-9C80-26361A112E6D}" srcId="{D2DC410D-F305-499C-8DC4-8F8B1A9DAF6C}" destId="{A0944081-C31E-4FCF-B31B-F253DDB12470}" srcOrd="0" destOrd="0" parTransId="{BE1DA908-876F-4293-9E46-302B1E9DCE89}" sibTransId="{E3296733-D95A-43CC-BD32-1B8799A7B033}"/>
    <dgm:cxn modelId="{A264DB0A-AE71-44E6-871E-46CDCEE88436}" type="presOf" srcId="{D2DC410D-F305-499C-8DC4-8F8B1A9DAF6C}" destId="{8C44116D-6111-49C8-BDBD-29F3F7D7C9D6}" srcOrd="0" destOrd="0" presId="urn:microsoft.com/office/officeart/2005/8/layout/vList2"/>
    <dgm:cxn modelId="{35E0E70C-CB3C-4F9C-99DB-D229B921BC10}" srcId="{D2DC410D-F305-499C-8DC4-8F8B1A9DAF6C}" destId="{1DB64EB7-2F28-4300-88FA-CAF5C9602261}" srcOrd="2" destOrd="0" parTransId="{9C5BE341-B54B-404C-A7D3-3C6FCA934F58}" sibTransId="{B9416410-8734-49E3-A641-BF573E8E66CE}"/>
    <dgm:cxn modelId="{C0079530-FB13-4A7B-A519-A1BA25F47363}" type="presOf" srcId="{398B7FE3-61FB-4A07-8CB2-137A1C30F8B5}" destId="{4D615A7A-BD79-42C9-B6BB-ECD89FEDD79C}" srcOrd="0" destOrd="0" presId="urn:microsoft.com/office/officeart/2005/8/layout/vList2"/>
    <dgm:cxn modelId="{2C510481-B88B-4862-9C39-2678EE33E1EF}" type="presOf" srcId="{A0944081-C31E-4FCF-B31B-F253DDB12470}" destId="{E2AB5192-2DB2-4CC6-94CE-960652E7A509}" srcOrd="0" destOrd="0" presId="urn:microsoft.com/office/officeart/2005/8/layout/vList2"/>
    <dgm:cxn modelId="{D588A185-BD6D-41F9-AF95-DA8F0D1C6FEC}" type="presOf" srcId="{1DB64EB7-2F28-4300-88FA-CAF5C9602261}" destId="{1C9ADD2F-58A0-4430-8262-5F1E23C93F18}" srcOrd="0" destOrd="0" presId="urn:microsoft.com/office/officeart/2005/8/layout/vList2"/>
    <dgm:cxn modelId="{36028EFC-79E5-4B1A-8CC8-CC1FBF498C22}" srcId="{D2DC410D-F305-499C-8DC4-8F8B1A9DAF6C}" destId="{398B7FE3-61FB-4A07-8CB2-137A1C30F8B5}" srcOrd="1" destOrd="0" parTransId="{8D175AA8-520B-484A-AA7B-D6AFE2068790}" sibTransId="{5492ADEE-9101-4CA3-B6FF-B4B76F5C031E}"/>
    <dgm:cxn modelId="{6AE8ADD1-92A3-4455-BCE8-706DD0AAA890}" type="presParOf" srcId="{8C44116D-6111-49C8-BDBD-29F3F7D7C9D6}" destId="{E2AB5192-2DB2-4CC6-94CE-960652E7A509}" srcOrd="0" destOrd="0" presId="urn:microsoft.com/office/officeart/2005/8/layout/vList2"/>
    <dgm:cxn modelId="{D3F5B64A-8F29-46DF-9AEC-3CCCF30496FB}" type="presParOf" srcId="{8C44116D-6111-49C8-BDBD-29F3F7D7C9D6}" destId="{290A2497-5EEF-4E51-B9D1-F926ECA5ABE5}" srcOrd="1" destOrd="0" presId="urn:microsoft.com/office/officeart/2005/8/layout/vList2"/>
    <dgm:cxn modelId="{9ED32018-980C-4C74-985E-812F57BD76E6}" type="presParOf" srcId="{8C44116D-6111-49C8-BDBD-29F3F7D7C9D6}" destId="{4D615A7A-BD79-42C9-B6BB-ECD89FEDD79C}" srcOrd="2" destOrd="0" presId="urn:microsoft.com/office/officeart/2005/8/layout/vList2"/>
    <dgm:cxn modelId="{1C646E2D-8B5D-4E26-ACC9-7EE93A1E410B}" type="presParOf" srcId="{8C44116D-6111-49C8-BDBD-29F3F7D7C9D6}" destId="{7B9768E3-0788-4F06-913A-8A4A49FF12E9}" srcOrd="3" destOrd="0" presId="urn:microsoft.com/office/officeart/2005/8/layout/vList2"/>
    <dgm:cxn modelId="{C49EEDCC-48A2-4018-80CF-55AC28B23E88}" type="presParOf" srcId="{8C44116D-6111-49C8-BDBD-29F3F7D7C9D6}" destId="{1C9ADD2F-58A0-4430-8262-5F1E23C93F1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14AED7-4F81-45DD-A075-AF00473A9221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627E525-C0DB-4E36-ADDE-6E014418ABEB}">
      <dgm:prSet custT="1"/>
      <dgm:spPr/>
      <dgm:t>
        <a:bodyPr/>
        <a:lstStyle/>
        <a:p>
          <a:pPr rtl="0"/>
          <a:r>
            <a:rPr lang="en-US" sz="2000" dirty="0" err="1"/>
            <a:t>Kinetika</a:t>
          </a:r>
          <a:r>
            <a:rPr lang="en-US" sz="2000" dirty="0"/>
            <a:t> </a:t>
          </a:r>
          <a:r>
            <a:rPr lang="en-US" sz="2000" dirty="0" err="1"/>
            <a:t>reaksi</a:t>
          </a:r>
          <a:r>
            <a:rPr lang="en-US" sz="2000" dirty="0"/>
            <a:t> </a:t>
          </a:r>
          <a:r>
            <a:rPr lang="en-US" sz="2000" dirty="0" err="1"/>
            <a:t>korosi</a:t>
          </a:r>
          <a:r>
            <a:rPr lang="en-US" sz="2000" dirty="0"/>
            <a:t> </a:t>
          </a:r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menentukan</a:t>
          </a:r>
          <a:r>
            <a:rPr lang="en-US" sz="2000" dirty="0"/>
            <a:t> </a:t>
          </a:r>
          <a:r>
            <a:rPr lang="en-US" sz="2000" dirty="0" err="1"/>
            <a:t>laju</a:t>
          </a:r>
          <a:r>
            <a:rPr lang="en-US" sz="2000" dirty="0"/>
            <a:t> </a:t>
          </a:r>
          <a:r>
            <a:rPr lang="en-US" sz="2000" dirty="0" err="1"/>
            <a:t>korosi</a:t>
          </a:r>
          <a:r>
            <a:rPr lang="en-US" sz="2000" dirty="0"/>
            <a:t> </a:t>
          </a:r>
          <a:r>
            <a:rPr lang="en-US" sz="2000" dirty="0" err="1"/>
            <a:t>dari</a:t>
          </a:r>
          <a:r>
            <a:rPr lang="en-US" sz="2000" dirty="0"/>
            <a:t> </a:t>
          </a:r>
          <a:r>
            <a:rPr lang="en-US" sz="2000" dirty="0" err="1"/>
            <a:t>suatu</a:t>
          </a:r>
          <a:r>
            <a:rPr lang="en-US" sz="2000" dirty="0"/>
            <a:t> material yang </a:t>
          </a:r>
          <a:r>
            <a:rPr lang="en-US" sz="2000" dirty="0" err="1"/>
            <a:t>terkorosi</a:t>
          </a:r>
          <a:r>
            <a:rPr lang="en-US" sz="2000" dirty="0"/>
            <a:t>.</a:t>
          </a:r>
        </a:p>
      </dgm:t>
    </dgm:pt>
    <dgm:pt modelId="{517A4E7B-84C0-411F-B6A0-F298E86C2209}" type="parTrans" cxnId="{8215F040-5049-4835-A78A-1CCC136B2F9D}">
      <dgm:prSet/>
      <dgm:spPr/>
      <dgm:t>
        <a:bodyPr/>
        <a:lstStyle/>
        <a:p>
          <a:endParaRPr lang="en-US"/>
        </a:p>
      </dgm:t>
    </dgm:pt>
    <dgm:pt modelId="{95A99D4A-778E-4E73-8815-A17990C0C91C}" type="sibTrans" cxnId="{8215F040-5049-4835-A78A-1CCC136B2F9D}">
      <dgm:prSet/>
      <dgm:spPr/>
      <dgm:t>
        <a:bodyPr/>
        <a:lstStyle/>
        <a:p>
          <a:endParaRPr lang="en-US"/>
        </a:p>
      </dgm:t>
    </dgm:pt>
    <dgm:pt modelId="{51D6228C-5980-4894-8094-979B583D6677}">
      <dgm:prSet custT="1"/>
      <dgm:spPr/>
      <dgm:t>
        <a:bodyPr/>
        <a:lstStyle/>
        <a:p>
          <a:pPr algn="l" rtl="0"/>
          <a:r>
            <a:rPr lang="en-US" sz="1800" dirty="0" err="1">
              <a:solidFill>
                <a:srgbClr val="0070C0"/>
              </a:solidFill>
            </a:rPr>
            <a:t>Jika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suatu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logam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dimasukkan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kedalam</a:t>
          </a:r>
          <a:r>
            <a:rPr lang="en-US" sz="1800" dirty="0">
              <a:solidFill>
                <a:srgbClr val="0070C0"/>
              </a:solidFill>
            </a:rPr>
            <a:t> air, </a:t>
          </a:r>
          <a:r>
            <a:rPr lang="en-US" sz="1800" dirty="0" err="1">
              <a:solidFill>
                <a:srgbClr val="0070C0"/>
              </a:solidFill>
            </a:rPr>
            <a:t>maka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peristiwa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pertama</a:t>
          </a:r>
          <a:r>
            <a:rPr lang="en-US" sz="1800" dirty="0">
              <a:solidFill>
                <a:srgbClr val="0070C0"/>
              </a:solidFill>
            </a:rPr>
            <a:t> yang </a:t>
          </a:r>
          <a:r>
            <a:rPr lang="en-US" sz="1800" dirty="0" err="1">
              <a:solidFill>
                <a:srgbClr val="0070C0"/>
              </a:solidFill>
            </a:rPr>
            <a:t>terjadi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adalah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menyusupnya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kation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kesisi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lapisan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elektrolit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pada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antar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muka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antara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logam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dan</a:t>
          </a:r>
          <a:r>
            <a:rPr lang="en-US" sz="1800" dirty="0">
              <a:solidFill>
                <a:srgbClr val="0070C0"/>
              </a:solidFill>
            </a:rPr>
            <a:t> </a:t>
          </a:r>
          <a:r>
            <a:rPr lang="en-US" sz="1800" dirty="0" err="1">
              <a:solidFill>
                <a:srgbClr val="0070C0"/>
              </a:solidFill>
            </a:rPr>
            <a:t>elektrolit</a:t>
          </a:r>
          <a:r>
            <a:rPr lang="en-US" sz="1800" dirty="0">
              <a:solidFill>
                <a:srgbClr val="0070C0"/>
              </a:solidFill>
            </a:rPr>
            <a:t>.</a:t>
          </a:r>
        </a:p>
      </dgm:t>
    </dgm:pt>
    <dgm:pt modelId="{6121E76E-17BE-4E64-890D-34379DC7D664}" type="parTrans" cxnId="{837E17F8-F2A5-4D45-9730-85B421DDC82C}">
      <dgm:prSet/>
      <dgm:spPr/>
      <dgm:t>
        <a:bodyPr/>
        <a:lstStyle/>
        <a:p>
          <a:endParaRPr lang="en-US"/>
        </a:p>
      </dgm:t>
    </dgm:pt>
    <dgm:pt modelId="{C990442E-7930-48F0-AF19-4E6D9447BBD2}" type="sibTrans" cxnId="{837E17F8-F2A5-4D45-9730-85B421DDC82C}">
      <dgm:prSet/>
      <dgm:spPr/>
      <dgm:t>
        <a:bodyPr/>
        <a:lstStyle/>
        <a:p>
          <a:endParaRPr lang="en-US"/>
        </a:p>
      </dgm:t>
    </dgm:pt>
    <dgm:pt modelId="{38C665B4-D705-45C2-AD4E-C766506345BD}">
      <dgm:prSet custT="1"/>
      <dgm:spPr/>
      <dgm:t>
        <a:bodyPr/>
        <a:lstStyle/>
        <a:p>
          <a:pPr rtl="0"/>
          <a:r>
            <a:rPr lang="en-US" sz="1600" dirty="0">
              <a:solidFill>
                <a:srgbClr val="002060"/>
              </a:solidFill>
            </a:rPr>
            <a:t>Ion-ion </a:t>
          </a:r>
          <a:r>
            <a:rPr lang="en-US" sz="1600" dirty="0" err="1">
              <a:solidFill>
                <a:srgbClr val="002060"/>
              </a:solidFill>
            </a:rPr>
            <a:t>logam</a:t>
          </a:r>
          <a:r>
            <a:rPr lang="en-US" sz="1600" dirty="0">
              <a:solidFill>
                <a:srgbClr val="002060"/>
              </a:solidFill>
            </a:rPr>
            <a:t> (</a:t>
          </a:r>
          <a:r>
            <a:rPr lang="en-US" sz="1600" dirty="0" err="1">
              <a:solidFill>
                <a:srgbClr val="002060"/>
              </a:solidFill>
            </a:rPr>
            <a:t>kation</a:t>
          </a:r>
          <a:r>
            <a:rPr lang="en-US" sz="1600" dirty="0">
              <a:solidFill>
                <a:srgbClr val="002060"/>
              </a:solidFill>
            </a:rPr>
            <a:t>) </a:t>
          </a:r>
          <a:r>
            <a:rPr lang="en-US" sz="1600" dirty="0" err="1">
              <a:solidFill>
                <a:srgbClr val="002060"/>
              </a:solidFill>
            </a:rPr>
            <a:t>mula-mula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masih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terikat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dengan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logam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padatnya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serta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elektron-elektron</a:t>
          </a:r>
          <a:r>
            <a:rPr lang="en-US" sz="1600" dirty="0">
              <a:solidFill>
                <a:srgbClr val="002060"/>
              </a:solidFill>
            </a:rPr>
            <a:t> yang </a:t>
          </a:r>
          <a:r>
            <a:rPr lang="en-US" sz="1600" dirty="0" err="1">
              <a:solidFill>
                <a:srgbClr val="002060"/>
              </a:solidFill>
            </a:rPr>
            <a:t>ditinggalkan</a:t>
          </a:r>
          <a:r>
            <a:rPr lang="en-US" sz="1600" dirty="0">
              <a:solidFill>
                <a:srgbClr val="002060"/>
              </a:solidFill>
            </a:rPr>
            <a:t>, </a:t>
          </a:r>
          <a:r>
            <a:rPr lang="en-US" sz="1600" dirty="0" err="1">
              <a:solidFill>
                <a:srgbClr val="002060"/>
              </a:solidFill>
            </a:rPr>
            <a:t>jadi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kita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dapat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membayangkan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logam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sebagai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suatu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bahan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padat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bermuatan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negatif</a:t>
          </a:r>
          <a:r>
            <a:rPr lang="en-US" sz="1600" dirty="0">
              <a:solidFill>
                <a:srgbClr val="002060"/>
              </a:solidFill>
            </a:rPr>
            <a:t> yang </a:t>
          </a:r>
          <a:r>
            <a:rPr lang="en-US" sz="1600" dirty="0" err="1">
              <a:solidFill>
                <a:srgbClr val="002060"/>
              </a:solidFill>
            </a:rPr>
            <a:t>seluruh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permukaannya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diselaputi</a:t>
          </a:r>
          <a:r>
            <a:rPr lang="en-US" sz="1600" dirty="0">
              <a:solidFill>
                <a:srgbClr val="002060"/>
              </a:solidFill>
            </a:rPr>
            <a:t> </a:t>
          </a:r>
          <a:r>
            <a:rPr lang="en-US" sz="1600" dirty="0" err="1">
              <a:solidFill>
                <a:srgbClr val="002060"/>
              </a:solidFill>
            </a:rPr>
            <a:t>kation-kation</a:t>
          </a:r>
          <a:r>
            <a:rPr lang="en-US" sz="1600" dirty="0">
              <a:solidFill>
                <a:srgbClr val="002060"/>
              </a:solidFill>
            </a:rPr>
            <a:t>. </a:t>
          </a:r>
        </a:p>
      </dgm:t>
    </dgm:pt>
    <dgm:pt modelId="{490BD5AD-B5C4-4682-835E-7221C26EF301}" type="parTrans" cxnId="{E5362E76-8590-4EBC-A764-0C46E55E89A1}">
      <dgm:prSet/>
      <dgm:spPr/>
      <dgm:t>
        <a:bodyPr/>
        <a:lstStyle/>
        <a:p>
          <a:endParaRPr lang="en-US"/>
        </a:p>
      </dgm:t>
    </dgm:pt>
    <dgm:pt modelId="{A1482A83-51BC-4DF5-838F-91C800EC9594}" type="sibTrans" cxnId="{E5362E76-8590-4EBC-A764-0C46E55E89A1}">
      <dgm:prSet/>
      <dgm:spPr/>
      <dgm:t>
        <a:bodyPr/>
        <a:lstStyle/>
        <a:p>
          <a:endParaRPr lang="en-US"/>
        </a:p>
      </dgm:t>
    </dgm:pt>
    <dgm:pt modelId="{9C87E47F-B2EA-491C-91E1-D4B3EAB891FB}">
      <dgm:prSet custT="1"/>
      <dgm:spPr/>
      <dgm:t>
        <a:bodyPr/>
        <a:lstStyle/>
        <a:p>
          <a:pPr algn="l" rtl="0"/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Ion-ion yang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tidak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terdistribusi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secara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homogen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akibat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pencelupan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logam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kedalam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elektrolit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berpelarut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air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ada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pada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satu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lapisan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yang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disebut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lapisan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6">
                  <a:lumMod val="50000"/>
                </a:schemeClr>
              </a:solidFill>
            </a:rPr>
            <a:t>ganda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 (</a:t>
          </a:r>
          <a:r>
            <a:rPr lang="en-US" sz="1600" b="1" i="1" dirty="0">
              <a:solidFill>
                <a:schemeClr val="accent6">
                  <a:lumMod val="50000"/>
                </a:schemeClr>
              </a:solidFill>
            </a:rPr>
            <a:t>electric double layer</a:t>
          </a:r>
          <a:r>
            <a:rPr lang="en-US" sz="1600" dirty="0">
              <a:solidFill>
                <a:schemeClr val="accent6">
                  <a:lumMod val="50000"/>
                </a:schemeClr>
              </a:solidFill>
            </a:rPr>
            <a:t>). </a:t>
          </a:r>
        </a:p>
      </dgm:t>
    </dgm:pt>
    <dgm:pt modelId="{E5481549-D456-4E2A-8CC2-7FD826A4695C}" type="parTrans" cxnId="{10B87E35-7DAF-406F-B90F-FAEBA47C6D5B}">
      <dgm:prSet/>
      <dgm:spPr/>
      <dgm:t>
        <a:bodyPr/>
        <a:lstStyle/>
        <a:p>
          <a:endParaRPr lang="en-US"/>
        </a:p>
      </dgm:t>
    </dgm:pt>
    <dgm:pt modelId="{3A8A133D-7979-45F3-9676-D36A716C2394}" type="sibTrans" cxnId="{10B87E35-7DAF-406F-B90F-FAEBA47C6D5B}">
      <dgm:prSet/>
      <dgm:spPr/>
      <dgm:t>
        <a:bodyPr/>
        <a:lstStyle/>
        <a:p>
          <a:endParaRPr lang="en-US"/>
        </a:p>
      </dgm:t>
    </dgm:pt>
    <dgm:pt modelId="{C2BB93E2-15AC-4A40-B6BE-6AFD90D49BC0}">
      <dgm:prSet custT="1"/>
      <dgm:spPr/>
      <dgm:t>
        <a:bodyPr/>
        <a:lstStyle/>
        <a:p>
          <a:pPr rtl="0"/>
          <a:r>
            <a:rPr lang="en-US" sz="1600" dirty="0" err="1">
              <a:solidFill>
                <a:srgbClr val="C00000"/>
              </a:solidFill>
            </a:rPr>
            <a:t>Lapisan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ganda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terdiri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atas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dua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bagian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yaitu</a:t>
          </a:r>
          <a:r>
            <a:rPr lang="en-US" sz="1600" dirty="0">
              <a:solidFill>
                <a:srgbClr val="C00000"/>
              </a:solidFill>
            </a:rPr>
            <a:t> :</a:t>
          </a:r>
        </a:p>
      </dgm:t>
    </dgm:pt>
    <dgm:pt modelId="{A889C909-1D2A-4A85-8411-32F2F0C45C91}" type="parTrans" cxnId="{DFCBF1E4-5819-42F4-86DB-905B486BA379}">
      <dgm:prSet/>
      <dgm:spPr/>
      <dgm:t>
        <a:bodyPr/>
        <a:lstStyle/>
        <a:p>
          <a:endParaRPr lang="en-US"/>
        </a:p>
      </dgm:t>
    </dgm:pt>
    <dgm:pt modelId="{B621D2EF-5526-4124-B2A5-740939C9403F}" type="sibTrans" cxnId="{DFCBF1E4-5819-42F4-86DB-905B486BA379}">
      <dgm:prSet/>
      <dgm:spPr/>
      <dgm:t>
        <a:bodyPr/>
        <a:lstStyle/>
        <a:p>
          <a:endParaRPr lang="en-US"/>
        </a:p>
      </dgm:t>
    </dgm:pt>
    <dgm:pt modelId="{6F39213A-FCA4-44E2-886B-C3DA067CE4A1}">
      <dgm:prSet custT="1"/>
      <dgm:spPr/>
      <dgm:t>
        <a:bodyPr/>
        <a:lstStyle/>
        <a:p>
          <a:pPr rtl="0"/>
          <a:r>
            <a:rPr lang="en-US" sz="1600" dirty="0" err="1">
              <a:solidFill>
                <a:srgbClr val="C00000"/>
              </a:solidFill>
            </a:rPr>
            <a:t>Lapisan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padat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atau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lapisan</a:t>
          </a:r>
          <a:r>
            <a:rPr lang="en-US" sz="1600" dirty="0">
              <a:solidFill>
                <a:srgbClr val="C00000"/>
              </a:solidFill>
            </a:rPr>
            <a:t> Helmholtz, yang </a:t>
          </a:r>
          <a:r>
            <a:rPr lang="en-US" sz="1600" dirty="0" err="1">
              <a:solidFill>
                <a:srgbClr val="C00000"/>
              </a:solidFill>
            </a:rPr>
            <a:t>terletak</a:t>
          </a:r>
          <a:r>
            <a:rPr lang="en-US" sz="1600" dirty="0">
              <a:solidFill>
                <a:srgbClr val="C00000"/>
              </a:solidFill>
            </a:rPr>
            <a:t> paling </a:t>
          </a:r>
          <a:r>
            <a:rPr lang="en-US" sz="1600" dirty="0" err="1">
              <a:solidFill>
                <a:srgbClr val="C00000"/>
              </a:solidFill>
            </a:rPr>
            <a:t>dekat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ke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permukaan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tempat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distribusi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muatan</a:t>
          </a:r>
          <a:r>
            <a:rPr lang="en-US" sz="1600" dirty="0">
              <a:solidFill>
                <a:srgbClr val="C00000"/>
              </a:solidFill>
            </a:rPr>
            <a:t>, </a:t>
          </a:r>
          <a:r>
            <a:rPr lang="en-US" sz="1600" dirty="0" err="1">
              <a:solidFill>
                <a:srgbClr val="C00000"/>
              </a:solidFill>
            </a:rPr>
            <a:t>dan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karena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itu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potensial</a:t>
          </a:r>
          <a:r>
            <a:rPr lang="en-US" sz="1600" dirty="0">
              <a:solidFill>
                <a:srgbClr val="C00000"/>
              </a:solidFill>
            </a:rPr>
            <a:t> juga </a:t>
          </a:r>
          <a:r>
            <a:rPr lang="en-US" sz="1600" dirty="0" err="1">
              <a:solidFill>
                <a:srgbClr val="C00000"/>
              </a:solidFill>
            </a:rPr>
            <a:t>berubah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secara</a:t>
          </a:r>
          <a:r>
            <a:rPr lang="en-US" sz="1600" dirty="0">
              <a:solidFill>
                <a:srgbClr val="C00000"/>
              </a:solidFill>
            </a:rPr>
            <a:t> linier </a:t>
          </a:r>
          <a:r>
            <a:rPr lang="en-US" sz="1600" dirty="0" err="1">
              <a:solidFill>
                <a:srgbClr val="C00000"/>
              </a:solidFill>
            </a:rPr>
            <a:t>menurut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jarak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dari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permukaan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elektroda</a:t>
          </a:r>
          <a:r>
            <a:rPr lang="en-US" sz="1600" dirty="0">
              <a:solidFill>
                <a:srgbClr val="C00000"/>
              </a:solidFill>
            </a:rPr>
            <a:t>.</a:t>
          </a:r>
        </a:p>
      </dgm:t>
    </dgm:pt>
    <dgm:pt modelId="{E81EDD84-8217-49F7-BC85-95B800849C04}" type="parTrans" cxnId="{AFB0DEED-163C-4760-97DC-51C8A0382492}">
      <dgm:prSet/>
      <dgm:spPr/>
      <dgm:t>
        <a:bodyPr/>
        <a:lstStyle/>
        <a:p>
          <a:endParaRPr lang="en-US"/>
        </a:p>
      </dgm:t>
    </dgm:pt>
    <dgm:pt modelId="{71C8E503-B05E-4119-B224-7EBCA542CBB3}" type="sibTrans" cxnId="{AFB0DEED-163C-4760-97DC-51C8A0382492}">
      <dgm:prSet/>
      <dgm:spPr/>
      <dgm:t>
        <a:bodyPr/>
        <a:lstStyle/>
        <a:p>
          <a:endParaRPr lang="en-US"/>
        </a:p>
      </dgm:t>
    </dgm:pt>
    <dgm:pt modelId="{9E97E91B-2871-4D1A-AD4B-2F84983ECDB9}">
      <dgm:prSet custT="1"/>
      <dgm:spPr/>
      <dgm:t>
        <a:bodyPr/>
        <a:lstStyle/>
        <a:p>
          <a:pPr rtl="0"/>
          <a:r>
            <a:rPr lang="en-US" sz="1600" dirty="0" err="1">
              <a:solidFill>
                <a:srgbClr val="C00000"/>
              </a:solidFill>
            </a:rPr>
            <a:t>Lapisan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luar</a:t>
          </a:r>
          <a:r>
            <a:rPr lang="en-US" sz="1600" dirty="0">
              <a:solidFill>
                <a:srgbClr val="C00000"/>
              </a:solidFill>
            </a:rPr>
            <a:t> yang </a:t>
          </a:r>
          <a:r>
            <a:rPr lang="en-US" sz="1600" dirty="0" err="1">
              <a:solidFill>
                <a:srgbClr val="C00000"/>
              </a:solidFill>
            </a:rPr>
            <a:t>tidak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begitu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padat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disebut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lapisan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Gouy</a:t>
          </a:r>
          <a:r>
            <a:rPr lang="en-US" sz="1600" dirty="0">
              <a:solidFill>
                <a:srgbClr val="C00000"/>
              </a:solidFill>
            </a:rPr>
            <a:t> Chapman, yang </a:t>
          </a:r>
          <a:r>
            <a:rPr lang="en-US" sz="1600" dirty="0" err="1">
              <a:solidFill>
                <a:srgbClr val="C00000"/>
              </a:solidFill>
            </a:rPr>
            <a:t>potensialnya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berubah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secara</a:t>
          </a:r>
          <a:r>
            <a:rPr lang="en-US" sz="1600" dirty="0">
              <a:solidFill>
                <a:srgbClr val="C00000"/>
              </a:solidFill>
            </a:rPr>
            <a:t> </a:t>
          </a:r>
          <a:r>
            <a:rPr lang="en-US" sz="1600" dirty="0" err="1">
              <a:solidFill>
                <a:srgbClr val="C00000"/>
              </a:solidFill>
            </a:rPr>
            <a:t>eksponensial</a:t>
          </a:r>
          <a:r>
            <a:rPr lang="en-US" sz="1600" dirty="0">
              <a:solidFill>
                <a:srgbClr val="C00000"/>
              </a:solidFill>
            </a:rPr>
            <a:t>.</a:t>
          </a:r>
        </a:p>
      </dgm:t>
    </dgm:pt>
    <dgm:pt modelId="{69D2E90E-2D96-4444-9E5B-8D5ECF5D0468}" type="parTrans" cxnId="{83AF45FA-B589-4147-B2A0-E1BFB133F46B}">
      <dgm:prSet/>
      <dgm:spPr/>
      <dgm:t>
        <a:bodyPr/>
        <a:lstStyle/>
        <a:p>
          <a:endParaRPr lang="en-US"/>
        </a:p>
      </dgm:t>
    </dgm:pt>
    <dgm:pt modelId="{1EDEC26B-0519-4F57-B76E-2E17867F7AF7}" type="sibTrans" cxnId="{83AF45FA-B589-4147-B2A0-E1BFB133F46B}">
      <dgm:prSet/>
      <dgm:spPr/>
      <dgm:t>
        <a:bodyPr/>
        <a:lstStyle/>
        <a:p>
          <a:endParaRPr lang="en-US"/>
        </a:p>
      </dgm:t>
    </dgm:pt>
    <dgm:pt modelId="{B796EF48-66EF-4A49-8196-B7DF9B8C3D8D}">
      <dgm:prSet custT="1"/>
      <dgm:spPr/>
      <dgm:t>
        <a:bodyPr/>
        <a:lstStyle/>
        <a:p>
          <a:pPr algn="l" rtl="0"/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Susunan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lapisan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ganda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akan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sejalan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dengan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perubahan-perubahan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potensial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yang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terjadi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pada</a:t>
          </a:r>
          <a:r>
            <a:rPr lang="en-US" sz="16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dirty="0" err="1">
              <a:solidFill>
                <a:schemeClr val="accent2">
                  <a:lumMod val="50000"/>
                </a:schemeClr>
              </a:solidFill>
            </a:rPr>
            <a:t>elektroda</a:t>
          </a:r>
          <a:endParaRPr lang="en-US" sz="1600" dirty="0">
            <a:solidFill>
              <a:schemeClr val="accent2">
                <a:lumMod val="50000"/>
              </a:schemeClr>
            </a:solidFill>
          </a:endParaRPr>
        </a:p>
      </dgm:t>
    </dgm:pt>
    <dgm:pt modelId="{EA750A1E-ED5A-4426-A075-41DC8C48D876}" type="parTrans" cxnId="{1E050AFF-093B-4F7C-9310-E8550BA44AF4}">
      <dgm:prSet/>
      <dgm:spPr/>
      <dgm:t>
        <a:bodyPr/>
        <a:lstStyle/>
        <a:p>
          <a:endParaRPr lang="en-US"/>
        </a:p>
      </dgm:t>
    </dgm:pt>
    <dgm:pt modelId="{FC5E6AEB-DDBE-44BE-A7A8-A0C7E539336A}" type="sibTrans" cxnId="{1E050AFF-093B-4F7C-9310-E8550BA44AF4}">
      <dgm:prSet/>
      <dgm:spPr/>
      <dgm:t>
        <a:bodyPr/>
        <a:lstStyle/>
        <a:p>
          <a:endParaRPr lang="en-US"/>
        </a:p>
      </dgm:t>
    </dgm:pt>
    <dgm:pt modelId="{E644DBD7-51C2-4D58-A8F7-09F1C8755F90}" type="pres">
      <dgm:prSet presAssocID="{D614AED7-4F81-45DD-A075-AF00473A9221}" presName="Name0" presStyleCnt="0">
        <dgm:presLayoutVars>
          <dgm:dir/>
          <dgm:resizeHandles val="exact"/>
        </dgm:presLayoutVars>
      </dgm:prSet>
      <dgm:spPr/>
    </dgm:pt>
    <dgm:pt modelId="{4A4B6CB7-F86A-4AC6-AC89-F8E1ED6F43DA}" type="pres">
      <dgm:prSet presAssocID="{0627E525-C0DB-4E36-ADDE-6E014418ABEB}" presName="node" presStyleLbl="node1" presStyleIdx="0" presStyleCnt="6" custScaleX="37750" custScaleY="67261">
        <dgm:presLayoutVars>
          <dgm:bulletEnabled val="1"/>
        </dgm:presLayoutVars>
      </dgm:prSet>
      <dgm:spPr/>
    </dgm:pt>
    <dgm:pt modelId="{591FDBDE-C517-4E96-9222-D5512DDBE52F}" type="pres">
      <dgm:prSet presAssocID="{95A99D4A-778E-4E73-8815-A17990C0C91C}" presName="sibTrans" presStyleLbl="sibTrans1D1" presStyleIdx="0" presStyleCnt="5"/>
      <dgm:spPr/>
    </dgm:pt>
    <dgm:pt modelId="{DD18C330-F82A-40ED-B965-86FF4F3C3C15}" type="pres">
      <dgm:prSet presAssocID="{95A99D4A-778E-4E73-8815-A17990C0C91C}" presName="connectorText" presStyleLbl="sibTrans1D1" presStyleIdx="0" presStyleCnt="5"/>
      <dgm:spPr/>
    </dgm:pt>
    <dgm:pt modelId="{B2B9EC3D-E01D-4040-96AF-57B89F0F1CF6}" type="pres">
      <dgm:prSet presAssocID="{51D6228C-5980-4894-8094-979B583D6677}" presName="node" presStyleLbl="node1" presStyleIdx="1" presStyleCnt="6" custScaleX="48585" custScaleY="71412">
        <dgm:presLayoutVars>
          <dgm:bulletEnabled val="1"/>
        </dgm:presLayoutVars>
      </dgm:prSet>
      <dgm:spPr/>
    </dgm:pt>
    <dgm:pt modelId="{4CDF036A-FD3B-4F3F-957D-3CD29CD65EEC}" type="pres">
      <dgm:prSet presAssocID="{C990442E-7930-48F0-AF19-4E6D9447BBD2}" presName="sibTrans" presStyleLbl="sibTrans1D1" presStyleIdx="1" presStyleCnt="5"/>
      <dgm:spPr/>
    </dgm:pt>
    <dgm:pt modelId="{F31047C7-2546-4264-BCF3-E79A46D5A54E}" type="pres">
      <dgm:prSet presAssocID="{C990442E-7930-48F0-AF19-4E6D9447BBD2}" presName="connectorText" presStyleLbl="sibTrans1D1" presStyleIdx="1" presStyleCnt="5"/>
      <dgm:spPr/>
    </dgm:pt>
    <dgm:pt modelId="{35283588-7C66-4D1D-90C7-4653280D0AF9}" type="pres">
      <dgm:prSet presAssocID="{38C665B4-D705-45C2-AD4E-C766506345BD}" presName="node" presStyleLbl="node1" presStyleIdx="2" presStyleCnt="6" custScaleX="70295" custScaleY="54654">
        <dgm:presLayoutVars>
          <dgm:bulletEnabled val="1"/>
        </dgm:presLayoutVars>
      </dgm:prSet>
      <dgm:spPr/>
    </dgm:pt>
    <dgm:pt modelId="{75A9ED7F-E8F2-4F2A-A51E-FC5062AB4EBE}" type="pres">
      <dgm:prSet presAssocID="{A1482A83-51BC-4DF5-838F-91C800EC9594}" presName="sibTrans" presStyleLbl="sibTrans1D1" presStyleIdx="2" presStyleCnt="5"/>
      <dgm:spPr/>
    </dgm:pt>
    <dgm:pt modelId="{F2739830-BC76-4CE2-8C47-D08F1CC21628}" type="pres">
      <dgm:prSet presAssocID="{A1482A83-51BC-4DF5-838F-91C800EC9594}" presName="connectorText" presStyleLbl="sibTrans1D1" presStyleIdx="2" presStyleCnt="5"/>
      <dgm:spPr/>
    </dgm:pt>
    <dgm:pt modelId="{5EAB27AC-944A-426B-9B3E-CB572810AA05}" type="pres">
      <dgm:prSet presAssocID="{9C87E47F-B2EA-491C-91E1-D4B3EAB891FB}" presName="node" presStyleLbl="node1" presStyleIdx="3" presStyleCnt="6" custScaleX="47790" custScaleY="71952">
        <dgm:presLayoutVars>
          <dgm:bulletEnabled val="1"/>
        </dgm:presLayoutVars>
      </dgm:prSet>
      <dgm:spPr/>
    </dgm:pt>
    <dgm:pt modelId="{21911693-4E06-47E2-8FC3-4CC0C2A5839A}" type="pres">
      <dgm:prSet presAssocID="{3A8A133D-7979-45F3-9676-D36A716C2394}" presName="sibTrans" presStyleLbl="sibTrans1D1" presStyleIdx="3" presStyleCnt="5"/>
      <dgm:spPr/>
    </dgm:pt>
    <dgm:pt modelId="{F1736F78-3868-4C59-A4FB-8F6B3B60AE9C}" type="pres">
      <dgm:prSet presAssocID="{3A8A133D-7979-45F3-9676-D36A716C2394}" presName="connectorText" presStyleLbl="sibTrans1D1" presStyleIdx="3" presStyleCnt="5"/>
      <dgm:spPr/>
    </dgm:pt>
    <dgm:pt modelId="{7817B54A-6DF1-4387-9813-DD0B093D8F5D}" type="pres">
      <dgm:prSet presAssocID="{C2BB93E2-15AC-4A40-B6BE-6AFD90D49BC0}" presName="node" presStyleLbl="node1" presStyleIdx="4" presStyleCnt="6" custScaleX="84583" custScaleY="72086">
        <dgm:presLayoutVars>
          <dgm:bulletEnabled val="1"/>
        </dgm:presLayoutVars>
      </dgm:prSet>
      <dgm:spPr/>
    </dgm:pt>
    <dgm:pt modelId="{CD8F8F6D-0D27-41EC-9FA2-5BE2B1BE206D}" type="pres">
      <dgm:prSet presAssocID="{B621D2EF-5526-4124-B2A5-740939C9403F}" presName="sibTrans" presStyleLbl="sibTrans1D1" presStyleIdx="4" presStyleCnt="5"/>
      <dgm:spPr/>
    </dgm:pt>
    <dgm:pt modelId="{02AF4ED2-263C-4F3F-B5D3-F96943ADA927}" type="pres">
      <dgm:prSet presAssocID="{B621D2EF-5526-4124-B2A5-740939C9403F}" presName="connectorText" presStyleLbl="sibTrans1D1" presStyleIdx="4" presStyleCnt="5"/>
      <dgm:spPr/>
    </dgm:pt>
    <dgm:pt modelId="{BDBE7313-450B-410B-975A-F7394E25B166}" type="pres">
      <dgm:prSet presAssocID="{B796EF48-66EF-4A49-8196-B7DF9B8C3D8D}" presName="node" presStyleLbl="node1" presStyleIdx="5" presStyleCnt="6" custScaleX="37750" custScaleY="56805" custLinFactNeighborX="-2194" custLinFactNeighborY="848">
        <dgm:presLayoutVars>
          <dgm:bulletEnabled val="1"/>
        </dgm:presLayoutVars>
      </dgm:prSet>
      <dgm:spPr/>
    </dgm:pt>
  </dgm:ptLst>
  <dgm:cxnLst>
    <dgm:cxn modelId="{FD04A905-A062-4D32-86F1-45BB4EFC95B7}" type="presOf" srcId="{9E97E91B-2871-4D1A-AD4B-2F84983ECDB9}" destId="{7817B54A-6DF1-4387-9813-DD0B093D8F5D}" srcOrd="0" destOrd="2" presId="urn:microsoft.com/office/officeart/2005/8/layout/bProcess3"/>
    <dgm:cxn modelId="{E55FBA0C-3FC8-48EE-B7A0-90C50AC9B23E}" type="presOf" srcId="{6F39213A-FCA4-44E2-886B-C3DA067CE4A1}" destId="{7817B54A-6DF1-4387-9813-DD0B093D8F5D}" srcOrd="0" destOrd="1" presId="urn:microsoft.com/office/officeart/2005/8/layout/bProcess3"/>
    <dgm:cxn modelId="{E8471B0D-D708-4B64-A627-23F0364280BE}" type="presOf" srcId="{0627E525-C0DB-4E36-ADDE-6E014418ABEB}" destId="{4A4B6CB7-F86A-4AC6-AC89-F8E1ED6F43DA}" srcOrd="0" destOrd="0" presId="urn:microsoft.com/office/officeart/2005/8/layout/bProcess3"/>
    <dgm:cxn modelId="{A3C5F91D-6764-4520-9A34-1838FE78A067}" type="presOf" srcId="{3A8A133D-7979-45F3-9676-D36A716C2394}" destId="{21911693-4E06-47E2-8FC3-4CC0C2A5839A}" srcOrd="0" destOrd="0" presId="urn:microsoft.com/office/officeart/2005/8/layout/bProcess3"/>
    <dgm:cxn modelId="{34F3D91E-C43D-41A9-8727-EFF900411188}" type="presOf" srcId="{C2BB93E2-15AC-4A40-B6BE-6AFD90D49BC0}" destId="{7817B54A-6DF1-4387-9813-DD0B093D8F5D}" srcOrd="0" destOrd="0" presId="urn:microsoft.com/office/officeart/2005/8/layout/bProcess3"/>
    <dgm:cxn modelId="{97D51722-2CED-4EB5-81E5-97DC4A0AACD9}" type="presOf" srcId="{A1482A83-51BC-4DF5-838F-91C800EC9594}" destId="{F2739830-BC76-4CE2-8C47-D08F1CC21628}" srcOrd="1" destOrd="0" presId="urn:microsoft.com/office/officeart/2005/8/layout/bProcess3"/>
    <dgm:cxn modelId="{10B87E35-7DAF-406F-B90F-FAEBA47C6D5B}" srcId="{D614AED7-4F81-45DD-A075-AF00473A9221}" destId="{9C87E47F-B2EA-491C-91E1-D4B3EAB891FB}" srcOrd="3" destOrd="0" parTransId="{E5481549-D456-4E2A-8CC2-7FD826A4695C}" sibTransId="{3A8A133D-7979-45F3-9676-D36A716C2394}"/>
    <dgm:cxn modelId="{8215F040-5049-4835-A78A-1CCC136B2F9D}" srcId="{D614AED7-4F81-45DD-A075-AF00473A9221}" destId="{0627E525-C0DB-4E36-ADDE-6E014418ABEB}" srcOrd="0" destOrd="0" parTransId="{517A4E7B-84C0-411F-B6A0-F298E86C2209}" sibTransId="{95A99D4A-778E-4E73-8815-A17990C0C91C}"/>
    <dgm:cxn modelId="{09F2D45C-3BF9-47DB-B9A8-40A1FD4D6D2B}" type="presOf" srcId="{95A99D4A-778E-4E73-8815-A17990C0C91C}" destId="{591FDBDE-C517-4E96-9222-D5512DDBE52F}" srcOrd="0" destOrd="0" presId="urn:microsoft.com/office/officeart/2005/8/layout/bProcess3"/>
    <dgm:cxn modelId="{4B167C44-6A41-4BA9-9507-52D81F83AB30}" type="presOf" srcId="{38C665B4-D705-45C2-AD4E-C766506345BD}" destId="{35283588-7C66-4D1D-90C7-4653280D0AF9}" srcOrd="0" destOrd="0" presId="urn:microsoft.com/office/officeart/2005/8/layout/bProcess3"/>
    <dgm:cxn modelId="{F8ADC744-6675-4857-9D6E-5716185DAA66}" type="presOf" srcId="{3A8A133D-7979-45F3-9676-D36A716C2394}" destId="{F1736F78-3868-4C59-A4FB-8F6B3B60AE9C}" srcOrd="1" destOrd="0" presId="urn:microsoft.com/office/officeart/2005/8/layout/bProcess3"/>
    <dgm:cxn modelId="{A30CDD47-198A-4B7D-996B-5960006753DB}" type="presOf" srcId="{95A99D4A-778E-4E73-8815-A17990C0C91C}" destId="{DD18C330-F82A-40ED-B965-86FF4F3C3C15}" srcOrd="1" destOrd="0" presId="urn:microsoft.com/office/officeart/2005/8/layout/bProcess3"/>
    <dgm:cxn modelId="{318BCC4D-AF1A-404C-B5B7-557FA2FC6D7E}" type="presOf" srcId="{B621D2EF-5526-4124-B2A5-740939C9403F}" destId="{CD8F8F6D-0D27-41EC-9FA2-5BE2B1BE206D}" srcOrd="0" destOrd="0" presId="urn:microsoft.com/office/officeart/2005/8/layout/bProcess3"/>
    <dgm:cxn modelId="{E5362E76-8590-4EBC-A764-0C46E55E89A1}" srcId="{D614AED7-4F81-45DD-A075-AF00473A9221}" destId="{38C665B4-D705-45C2-AD4E-C766506345BD}" srcOrd="2" destOrd="0" parTransId="{490BD5AD-B5C4-4682-835E-7221C26EF301}" sibTransId="{A1482A83-51BC-4DF5-838F-91C800EC9594}"/>
    <dgm:cxn modelId="{0ABB5A80-E676-40B9-967A-5817C808A885}" type="presOf" srcId="{9C87E47F-B2EA-491C-91E1-D4B3EAB891FB}" destId="{5EAB27AC-944A-426B-9B3E-CB572810AA05}" srcOrd="0" destOrd="0" presId="urn:microsoft.com/office/officeart/2005/8/layout/bProcess3"/>
    <dgm:cxn modelId="{DCC599B5-456B-42CF-BFE7-40EE1E8EE970}" type="presOf" srcId="{51D6228C-5980-4894-8094-979B583D6677}" destId="{B2B9EC3D-E01D-4040-96AF-57B89F0F1CF6}" srcOrd="0" destOrd="0" presId="urn:microsoft.com/office/officeart/2005/8/layout/bProcess3"/>
    <dgm:cxn modelId="{6C0154C6-A2CA-46CB-8FE8-76B4E1B62AEE}" type="presOf" srcId="{D614AED7-4F81-45DD-A075-AF00473A9221}" destId="{E644DBD7-51C2-4D58-A8F7-09F1C8755F90}" srcOrd="0" destOrd="0" presId="urn:microsoft.com/office/officeart/2005/8/layout/bProcess3"/>
    <dgm:cxn modelId="{74EF65C8-3691-4E16-85F3-45D494057588}" type="presOf" srcId="{A1482A83-51BC-4DF5-838F-91C800EC9594}" destId="{75A9ED7F-E8F2-4F2A-A51E-FC5062AB4EBE}" srcOrd="0" destOrd="0" presId="urn:microsoft.com/office/officeart/2005/8/layout/bProcess3"/>
    <dgm:cxn modelId="{0BCE4CCD-01FA-4266-B2BC-2F69A3533467}" type="presOf" srcId="{B796EF48-66EF-4A49-8196-B7DF9B8C3D8D}" destId="{BDBE7313-450B-410B-975A-F7394E25B166}" srcOrd="0" destOrd="0" presId="urn:microsoft.com/office/officeart/2005/8/layout/bProcess3"/>
    <dgm:cxn modelId="{AE4ABAE3-D556-4E0A-B9A5-56BC10E6FABA}" type="presOf" srcId="{C990442E-7930-48F0-AF19-4E6D9447BBD2}" destId="{F31047C7-2546-4264-BCF3-E79A46D5A54E}" srcOrd="1" destOrd="0" presId="urn:microsoft.com/office/officeart/2005/8/layout/bProcess3"/>
    <dgm:cxn modelId="{DFCBF1E4-5819-42F4-86DB-905B486BA379}" srcId="{D614AED7-4F81-45DD-A075-AF00473A9221}" destId="{C2BB93E2-15AC-4A40-B6BE-6AFD90D49BC0}" srcOrd="4" destOrd="0" parTransId="{A889C909-1D2A-4A85-8411-32F2F0C45C91}" sibTransId="{B621D2EF-5526-4124-B2A5-740939C9403F}"/>
    <dgm:cxn modelId="{CBACA7E7-AB97-4C82-9FF7-522462E548AF}" type="presOf" srcId="{B621D2EF-5526-4124-B2A5-740939C9403F}" destId="{02AF4ED2-263C-4F3F-B5D3-F96943ADA927}" srcOrd="1" destOrd="0" presId="urn:microsoft.com/office/officeart/2005/8/layout/bProcess3"/>
    <dgm:cxn modelId="{AFB0DEED-163C-4760-97DC-51C8A0382492}" srcId="{C2BB93E2-15AC-4A40-B6BE-6AFD90D49BC0}" destId="{6F39213A-FCA4-44E2-886B-C3DA067CE4A1}" srcOrd="0" destOrd="0" parTransId="{E81EDD84-8217-49F7-BC85-95B800849C04}" sibTransId="{71C8E503-B05E-4119-B224-7EBCA542CBB3}"/>
    <dgm:cxn modelId="{48A508EE-67F0-45B7-9F1E-7877FC84BBC8}" type="presOf" srcId="{C990442E-7930-48F0-AF19-4E6D9447BBD2}" destId="{4CDF036A-FD3B-4F3F-957D-3CD29CD65EEC}" srcOrd="0" destOrd="0" presId="urn:microsoft.com/office/officeart/2005/8/layout/bProcess3"/>
    <dgm:cxn modelId="{837E17F8-F2A5-4D45-9730-85B421DDC82C}" srcId="{D614AED7-4F81-45DD-A075-AF00473A9221}" destId="{51D6228C-5980-4894-8094-979B583D6677}" srcOrd="1" destOrd="0" parTransId="{6121E76E-17BE-4E64-890D-34379DC7D664}" sibTransId="{C990442E-7930-48F0-AF19-4E6D9447BBD2}"/>
    <dgm:cxn modelId="{83AF45FA-B589-4147-B2A0-E1BFB133F46B}" srcId="{C2BB93E2-15AC-4A40-B6BE-6AFD90D49BC0}" destId="{9E97E91B-2871-4D1A-AD4B-2F84983ECDB9}" srcOrd="1" destOrd="0" parTransId="{69D2E90E-2D96-4444-9E5B-8D5ECF5D0468}" sibTransId="{1EDEC26B-0519-4F57-B76E-2E17867F7AF7}"/>
    <dgm:cxn modelId="{1E050AFF-093B-4F7C-9310-E8550BA44AF4}" srcId="{D614AED7-4F81-45DD-A075-AF00473A9221}" destId="{B796EF48-66EF-4A49-8196-B7DF9B8C3D8D}" srcOrd="5" destOrd="0" parTransId="{EA750A1E-ED5A-4426-A075-41DC8C48D876}" sibTransId="{FC5E6AEB-DDBE-44BE-A7A8-A0C7E539336A}"/>
    <dgm:cxn modelId="{47210AB9-8B9F-431F-AA95-51870864D0F1}" type="presParOf" srcId="{E644DBD7-51C2-4D58-A8F7-09F1C8755F90}" destId="{4A4B6CB7-F86A-4AC6-AC89-F8E1ED6F43DA}" srcOrd="0" destOrd="0" presId="urn:microsoft.com/office/officeart/2005/8/layout/bProcess3"/>
    <dgm:cxn modelId="{3735DA4B-ECAD-438A-92C3-8CB169D1514F}" type="presParOf" srcId="{E644DBD7-51C2-4D58-A8F7-09F1C8755F90}" destId="{591FDBDE-C517-4E96-9222-D5512DDBE52F}" srcOrd="1" destOrd="0" presId="urn:microsoft.com/office/officeart/2005/8/layout/bProcess3"/>
    <dgm:cxn modelId="{07771653-09D8-46EE-AC01-EC396CFF30DF}" type="presParOf" srcId="{591FDBDE-C517-4E96-9222-D5512DDBE52F}" destId="{DD18C330-F82A-40ED-B965-86FF4F3C3C15}" srcOrd="0" destOrd="0" presId="urn:microsoft.com/office/officeart/2005/8/layout/bProcess3"/>
    <dgm:cxn modelId="{B8DB3665-4A63-4977-83E7-A03ABB54B820}" type="presParOf" srcId="{E644DBD7-51C2-4D58-A8F7-09F1C8755F90}" destId="{B2B9EC3D-E01D-4040-96AF-57B89F0F1CF6}" srcOrd="2" destOrd="0" presId="urn:microsoft.com/office/officeart/2005/8/layout/bProcess3"/>
    <dgm:cxn modelId="{5A489295-BE81-4071-B531-6353406A01D9}" type="presParOf" srcId="{E644DBD7-51C2-4D58-A8F7-09F1C8755F90}" destId="{4CDF036A-FD3B-4F3F-957D-3CD29CD65EEC}" srcOrd="3" destOrd="0" presId="urn:microsoft.com/office/officeart/2005/8/layout/bProcess3"/>
    <dgm:cxn modelId="{A2EF9E7A-F1B3-49AF-8F0E-AF5D01B99518}" type="presParOf" srcId="{4CDF036A-FD3B-4F3F-957D-3CD29CD65EEC}" destId="{F31047C7-2546-4264-BCF3-E79A46D5A54E}" srcOrd="0" destOrd="0" presId="urn:microsoft.com/office/officeart/2005/8/layout/bProcess3"/>
    <dgm:cxn modelId="{D79FEC55-B132-4897-B3E8-2F6E5A2FD973}" type="presParOf" srcId="{E644DBD7-51C2-4D58-A8F7-09F1C8755F90}" destId="{35283588-7C66-4D1D-90C7-4653280D0AF9}" srcOrd="4" destOrd="0" presId="urn:microsoft.com/office/officeart/2005/8/layout/bProcess3"/>
    <dgm:cxn modelId="{7DFD40F5-7086-48EC-B8A4-6D490BD943C1}" type="presParOf" srcId="{E644DBD7-51C2-4D58-A8F7-09F1C8755F90}" destId="{75A9ED7F-E8F2-4F2A-A51E-FC5062AB4EBE}" srcOrd="5" destOrd="0" presId="urn:microsoft.com/office/officeart/2005/8/layout/bProcess3"/>
    <dgm:cxn modelId="{537DED52-49B4-4666-9AD8-A4B733241413}" type="presParOf" srcId="{75A9ED7F-E8F2-4F2A-A51E-FC5062AB4EBE}" destId="{F2739830-BC76-4CE2-8C47-D08F1CC21628}" srcOrd="0" destOrd="0" presId="urn:microsoft.com/office/officeart/2005/8/layout/bProcess3"/>
    <dgm:cxn modelId="{0EC093C7-8A62-4935-B0A8-6E3C5BA6B357}" type="presParOf" srcId="{E644DBD7-51C2-4D58-A8F7-09F1C8755F90}" destId="{5EAB27AC-944A-426B-9B3E-CB572810AA05}" srcOrd="6" destOrd="0" presId="urn:microsoft.com/office/officeart/2005/8/layout/bProcess3"/>
    <dgm:cxn modelId="{FFBF6F2C-BCFE-4B02-9431-076BB19810DC}" type="presParOf" srcId="{E644DBD7-51C2-4D58-A8F7-09F1C8755F90}" destId="{21911693-4E06-47E2-8FC3-4CC0C2A5839A}" srcOrd="7" destOrd="0" presId="urn:microsoft.com/office/officeart/2005/8/layout/bProcess3"/>
    <dgm:cxn modelId="{36796B26-7BFE-4B97-9FDB-54BEC9D65F46}" type="presParOf" srcId="{21911693-4E06-47E2-8FC3-4CC0C2A5839A}" destId="{F1736F78-3868-4C59-A4FB-8F6B3B60AE9C}" srcOrd="0" destOrd="0" presId="urn:microsoft.com/office/officeart/2005/8/layout/bProcess3"/>
    <dgm:cxn modelId="{3E5799B3-4926-4A9D-BC7B-DE59BA4A71E6}" type="presParOf" srcId="{E644DBD7-51C2-4D58-A8F7-09F1C8755F90}" destId="{7817B54A-6DF1-4387-9813-DD0B093D8F5D}" srcOrd="8" destOrd="0" presId="urn:microsoft.com/office/officeart/2005/8/layout/bProcess3"/>
    <dgm:cxn modelId="{27BB6B25-A6C4-464C-98F2-32F4C272B8ED}" type="presParOf" srcId="{E644DBD7-51C2-4D58-A8F7-09F1C8755F90}" destId="{CD8F8F6D-0D27-41EC-9FA2-5BE2B1BE206D}" srcOrd="9" destOrd="0" presId="urn:microsoft.com/office/officeart/2005/8/layout/bProcess3"/>
    <dgm:cxn modelId="{08F35B30-BF79-40AC-B842-E83D22D581F2}" type="presParOf" srcId="{CD8F8F6D-0D27-41EC-9FA2-5BE2B1BE206D}" destId="{02AF4ED2-263C-4F3F-B5D3-F96943ADA927}" srcOrd="0" destOrd="0" presId="urn:microsoft.com/office/officeart/2005/8/layout/bProcess3"/>
    <dgm:cxn modelId="{0927E130-B01A-421D-80BC-DA2424068C09}" type="presParOf" srcId="{E644DBD7-51C2-4D58-A8F7-09F1C8755F90}" destId="{BDBE7313-450B-410B-975A-F7394E25B166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13416D-524B-4515-8784-ADA6EA6EE41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F7819F-7D26-4A13-8DBF-B3102039C633}">
      <dgm:prSet phldrT="[Text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terjadi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diakibatkan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oleh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:</a:t>
          </a:r>
        </a:p>
      </dgm:t>
    </dgm:pt>
    <dgm:pt modelId="{207A091A-0FFC-43BB-A455-7FB7167CB8BA}" type="parTrans" cxnId="{0FCAC772-D6BC-4581-8DD7-415ED46E6616}">
      <dgm:prSet/>
      <dgm:spPr/>
      <dgm:t>
        <a:bodyPr/>
        <a:lstStyle/>
        <a:p>
          <a:endParaRPr lang="en-US"/>
        </a:p>
      </dgm:t>
    </dgm:pt>
    <dgm:pt modelId="{D6EA999F-C3B8-4957-9E98-6CC56A3D3330}" type="sibTrans" cxnId="{0FCAC772-D6BC-4581-8DD7-415ED46E6616}">
      <dgm:prSet/>
      <dgm:spPr/>
      <dgm:t>
        <a:bodyPr/>
        <a:lstStyle/>
        <a:p>
          <a:endParaRPr lang="en-US"/>
        </a:p>
      </dgm:t>
    </dgm:pt>
    <dgm:pt modelId="{1CBF78FE-1538-4CC2-A687-BB7B848BDB92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a).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tahanan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karena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proses.</a:t>
          </a:r>
        </a:p>
      </dgm:t>
    </dgm:pt>
    <dgm:pt modelId="{572AD928-16F7-4E8C-988F-322D113BFA54}" type="parTrans" cxnId="{DA92B5E2-E192-457E-AC3C-898E8EFAD057}">
      <dgm:prSet/>
      <dgm:spPr/>
      <dgm:t>
        <a:bodyPr/>
        <a:lstStyle/>
        <a:p>
          <a:endParaRPr lang="en-US"/>
        </a:p>
      </dgm:t>
    </dgm:pt>
    <dgm:pt modelId="{EC29C7FF-2D33-40E1-9127-ECD13649B3E0}" type="sibTrans" cxnId="{DA92B5E2-E192-457E-AC3C-898E8EFAD057}">
      <dgm:prSet/>
      <dgm:spPr/>
      <dgm:t>
        <a:bodyPr/>
        <a:lstStyle/>
        <a:p>
          <a:endParaRPr lang="en-US"/>
        </a:p>
      </dgm:t>
    </dgm:pt>
    <dgm:pt modelId="{04B4563D-54EE-45DD-BAD4-16507B88666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b).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tahanan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karena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ionnya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gm:t>
    </dgm:pt>
    <dgm:pt modelId="{953DDA2D-6B36-4A64-8829-B891697FECB2}" type="parTrans" cxnId="{ECCBD2AB-861A-4B6B-AC1A-230EE214468A}">
      <dgm:prSet/>
      <dgm:spPr/>
      <dgm:t>
        <a:bodyPr/>
        <a:lstStyle/>
        <a:p>
          <a:endParaRPr lang="en-US"/>
        </a:p>
      </dgm:t>
    </dgm:pt>
    <dgm:pt modelId="{B2CB7370-C84F-425E-B87B-878026330448}" type="sibTrans" cxnId="{ECCBD2AB-861A-4B6B-AC1A-230EE214468A}">
      <dgm:prSet/>
      <dgm:spPr/>
      <dgm:t>
        <a:bodyPr/>
        <a:lstStyle/>
        <a:p>
          <a:endParaRPr lang="en-US"/>
        </a:p>
      </dgm:t>
    </dgm:pt>
    <dgm:pt modelId="{0E11EC0A-9EDE-4999-A55E-7BB157EABCDE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c).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perbedaan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konsentrasi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gm:t>
    </dgm:pt>
    <dgm:pt modelId="{359CCBF5-4CFF-4D89-9BF5-AE72F371E760}" type="parTrans" cxnId="{F817ACB1-7A90-468E-A87A-B0EC68416B40}">
      <dgm:prSet/>
      <dgm:spPr/>
      <dgm:t>
        <a:bodyPr/>
        <a:lstStyle/>
        <a:p>
          <a:endParaRPr lang="en-US"/>
        </a:p>
      </dgm:t>
    </dgm:pt>
    <dgm:pt modelId="{D0C02879-B15F-4457-87E0-625D79C1B7D7}" type="sibTrans" cxnId="{F817ACB1-7A90-468E-A87A-B0EC68416B40}">
      <dgm:prSet/>
      <dgm:spPr/>
      <dgm:t>
        <a:bodyPr/>
        <a:lstStyle/>
        <a:p>
          <a:endParaRPr lang="en-US"/>
        </a:p>
      </dgm:t>
    </dgm:pt>
    <dgm:pt modelId="{C514EFAB-714D-486E-9446-867BD8EBFC83}" type="pres">
      <dgm:prSet presAssocID="{4013416D-524B-4515-8784-ADA6EA6EE413}" presName="vert0" presStyleCnt="0">
        <dgm:presLayoutVars>
          <dgm:dir/>
          <dgm:animOne val="branch"/>
          <dgm:animLvl val="lvl"/>
        </dgm:presLayoutVars>
      </dgm:prSet>
      <dgm:spPr/>
    </dgm:pt>
    <dgm:pt modelId="{6805AA75-4025-4BE3-8320-A92382E865D1}" type="pres">
      <dgm:prSet presAssocID="{0DF7819F-7D26-4A13-8DBF-B3102039C633}" presName="thickLine" presStyleLbl="alignNode1" presStyleIdx="0" presStyleCnt="1"/>
      <dgm:spPr/>
    </dgm:pt>
    <dgm:pt modelId="{332F860F-89F2-4609-AFC2-5C163849CC03}" type="pres">
      <dgm:prSet presAssocID="{0DF7819F-7D26-4A13-8DBF-B3102039C633}" presName="horz1" presStyleCnt="0"/>
      <dgm:spPr/>
    </dgm:pt>
    <dgm:pt modelId="{4EAAC8A4-7B1E-4870-ADC3-99694D47A3F4}" type="pres">
      <dgm:prSet presAssocID="{0DF7819F-7D26-4A13-8DBF-B3102039C633}" presName="tx1" presStyleLbl="revTx" presStyleIdx="0" presStyleCnt="4" custScaleX="236254" custLinFactNeighborX="364" custLinFactNeighborY="-211"/>
      <dgm:spPr/>
    </dgm:pt>
    <dgm:pt modelId="{B7B81F92-CD15-4C39-85CF-3DC0B3D63A27}" type="pres">
      <dgm:prSet presAssocID="{0DF7819F-7D26-4A13-8DBF-B3102039C633}" presName="vert1" presStyleCnt="0"/>
      <dgm:spPr/>
    </dgm:pt>
    <dgm:pt modelId="{E056F11E-9AEF-4C3C-A2C1-E4F6283B40AA}" type="pres">
      <dgm:prSet presAssocID="{1CBF78FE-1538-4CC2-A687-BB7B848BDB92}" presName="vertSpace2a" presStyleCnt="0"/>
      <dgm:spPr/>
    </dgm:pt>
    <dgm:pt modelId="{67EC471C-00E6-4782-87EC-6BB1DF06394D}" type="pres">
      <dgm:prSet presAssocID="{1CBF78FE-1538-4CC2-A687-BB7B848BDB92}" presName="horz2" presStyleCnt="0"/>
      <dgm:spPr/>
    </dgm:pt>
    <dgm:pt modelId="{87E58D17-D865-4BB2-A38E-9D5CFA490553}" type="pres">
      <dgm:prSet presAssocID="{1CBF78FE-1538-4CC2-A687-BB7B848BDB92}" presName="horzSpace2" presStyleCnt="0"/>
      <dgm:spPr/>
    </dgm:pt>
    <dgm:pt modelId="{0A35D839-6DC1-4431-94BC-71A1C4CB6CB2}" type="pres">
      <dgm:prSet presAssocID="{1CBF78FE-1538-4CC2-A687-BB7B848BDB92}" presName="tx2" presStyleLbl="revTx" presStyleIdx="1" presStyleCnt="4"/>
      <dgm:spPr/>
    </dgm:pt>
    <dgm:pt modelId="{19F47EAF-A2DE-420F-AD12-4A5C79C0A90E}" type="pres">
      <dgm:prSet presAssocID="{1CBF78FE-1538-4CC2-A687-BB7B848BDB92}" presName="vert2" presStyleCnt="0"/>
      <dgm:spPr/>
    </dgm:pt>
    <dgm:pt modelId="{52911E8A-6F11-4F3B-9F8B-0F1974715546}" type="pres">
      <dgm:prSet presAssocID="{1CBF78FE-1538-4CC2-A687-BB7B848BDB92}" presName="thinLine2b" presStyleLbl="callout" presStyleIdx="0" presStyleCnt="3"/>
      <dgm:spPr/>
    </dgm:pt>
    <dgm:pt modelId="{AF41A901-0771-4B2D-AC3A-040E2A2B904A}" type="pres">
      <dgm:prSet presAssocID="{1CBF78FE-1538-4CC2-A687-BB7B848BDB92}" presName="vertSpace2b" presStyleCnt="0"/>
      <dgm:spPr/>
    </dgm:pt>
    <dgm:pt modelId="{E7815242-EFEA-417E-82EB-9E7C31D801F1}" type="pres">
      <dgm:prSet presAssocID="{04B4563D-54EE-45DD-BAD4-16507B88666D}" presName="horz2" presStyleCnt="0"/>
      <dgm:spPr/>
    </dgm:pt>
    <dgm:pt modelId="{AC233C09-302D-42C0-9FD3-1D14243C1441}" type="pres">
      <dgm:prSet presAssocID="{04B4563D-54EE-45DD-BAD4-16507B88666D}" presName="horzSpace2" presStyleCnt="0"/>
      <dgm:spPr/>
    </dgm:pt>
    <dgm:pt modelId="{4C19DFBF-D14E-42EB-8769-806D0D979DAD}" type="pres">
      <dgm:prSet presAssocID="{04B4563D-54EE-45DD-BAD4-16507B88666D}" presName="tx2" presStyleLbl="revTx" presStyleIdx="2" presStyleCnt="4"/>
      <dgm:spPr/>
    </dgm:pt>
    <dgm:pt modelId="{88D70E0B-ADC7-4723-B540-13F50CF791F5}" type="pres">
      <dgm:prSet presAssocID="{04B4563D-54EE-45DD-BAD4-16507B88666D}" presName="vert2" presStyleCnt="0"/>
      <dgm:spPr/>
    </dgm:pt>
    <dgm:pt modelId="{9DD80487-670B-46F8-AF0C-101DCF5B83DF}" type="pres">
      <dgm:prSet presAssocID="{04B4563D-54EE-45DD-BAD4-16507B88666D}" presName="thinLine2b" presStyleLbl="callout" presStyleIdx="1" presStyleCnt="3"/>
      <dgm:spPr/>
    </dgm:pt>
    <dgm:pt modelId="{0720783D-6489-4DDC-989E-2D629142FD96}" type="pres">
      <dgm:prSet presAssocID="{04B4563D-54EE-45DD-BAD4-16507B88666D}" presName="vertSpace2b" presStyleCnt="0"/>
      <dgm:spPr/>
    </dgm:pt>
    <dgm:pt modelId="{2B543D37-9705-4052-A448-C9E4F9AB22ED}" type="pres">
      <dgm:prSet presAssocID="{0E11EC0A-9EDE-4999-A55E-7BB157EABCDE}" presName="horz2" presStyleCnt="0"/>
      <dgm:spPr/>
    </dgm:pt>
    <dgm:pt modelId="{674C38FD-ED46-4FEC-A1F6-0D5D5B8C42CF}" type="pres">
      <dgm:prSet presAssocID="{0E11EC0A-9EDE-4999-A55E-7BB157EABCDE}" presName="horzSpace2" presStyleCnt="0"/>
      <dgm:spPr/>
    </dgm:pt>
    <dgm:pt modelId="{D42ED2ED-14FE-4260-88FE-CB2390E739E4}" type="pres">
      <dgm:prSet presAssocID="{0E11EC0A-9EDE-4999-A55E-7BB157EABCDE}" presName="tx2" presStyleLbl="revTx" presStyleIdx="3" presStyleCnt="4"/>
      <dgm:spPr/>
    </dgm:pt>
    <dgm:pt modelId="{42F6F7C3-3B3B-4344-A019-32D1BA9973EC}" type="pres">
      <dgm:prSet presAssocID="{0E11EC0A-9EDE-4999-A55E-7BB157EABCDE}" presName="vert2" presStyleCnt="0"/>
      <dgm:spPr/>
    </dgm:pt>
    <dgm:pt modelId="{9718A25C-656A-4A34-B2BB-0C945D1350D1}" type="pres">
      <dgm:prSet presAssocID="{0E11EC0A-9EDE-4999-A55E-7BB157EABCDE}" presName="thinLine2b" presStyleLbl="callout" presStyleIdx="2" presStyleCnt="3"/>
      <dgm:spPr/>
    </dgm:pt>
    <dgm:pt modelId="{11C7EDFA-0754-4C41-822D-592CAC9CC603}" type="pres">
      <dgm:prSet presAssocID="{0E11EC0A-9EDE-4999-A55E-7BB157EABCDE}" presName="vertSpace2b" presStyleCnt="0"/>
      <dgm:spPr/>
    </dgm:pt>
  </dgm:ptLst>
  <dgm:cxnLst>
    <dgm:cxn modelId="{F2E70E05-DC08-4896-A09B-3C6F82A5D4B4}" type="presOf" srcId="{04B4563D-54EE-45DD-BAD4-16507B88666D}" destId="{4C19DFBF-D14E-42EB-8769-806D0D979DAD}" srcOrd="0" destOrd="0" presId="urn:microsoft.com/office/officeart/2008/layout/LinedList"/>
    <dgm:cxn modelId="{0FCAC772-D6BC-4581-8DD7-415ED46E6616}" srcId="{4013416D-524B-4515-8784-ADA6EA6EE413}" destId="{0DF7819F-7D26-4A13-8DBF-B3102039C633}" srcOrd="0" destOrd="0" parTransId="{207A091A-0FFC-43BB-A455-7FB7167CB8BA}" sibTransId="{D6EA999F-C3B8-4957-9E98-6CC56A3D3330}"/>
    <dgm:cxn modelId="{02619190-CC71-4FAE-A8B4-7A1A8D3AD0C5}" type="presOf" srcId="{0DF7819F-7D26-4A13-8DBF-B3102039C633}" destId="{4EAAC8A4-7B1E-4870-ADC3-99694D47A3F4}" srcOrd="0" destOrd="0" presId="urn:microsoft.com/office/officeart/2008/layout/LinedList"/>
    <dgm:cxn modelId="{ECCBD2AB-861A-4B6B-AC1A-230EE214468A}" srcId="{0DF7819F-7D26-4A13-8DBF-B3102039C633}" destId="{04B4563D-54EE-45DD-BAD4-16507B88666D}" srcOrd="1" destOrd="0" parTransId="{953DDA2D-6B36-4A64-8829-B891697FECB2}" sibTransId="{B2CB7370-C84F-425E-B87B-878026330448}"/>
    <dgm:cxn modelId="{F817ACB1-7A90-468E-A87A-B0EC68416B40}" srcId="{0DF7819F-7D26-4A13-8DBF-B3102039C633}" destId="{0E11EC0A-9EDE-4999-A55E-7BB157EABCDE}" srcOrd="2" destOrd="0" parTransId="{359CCBF5-4CFF-4D89-9BF5-AE72F371E760}" sibTransId="{D0C02879-B15F-4457-87E0-625D79C1B7D7}"/>
    <dgm:cxn modelId="{004921C5-D5C6-4526-ACE3-0D11508AFEBA}" type="presOf" srcId="{4013416D-524B-4515-8784-ADA6EA6EE413}" destId="{C514EFAB-714D-486E-9446-867BD8EBFC83}" srcOrd="0" destOrd="0" presId="urn:microsoft.com/office/officeart/2008/layout/LinedList"/>
    <dgm:cxn modelId="{38D46DCC-DDEC-4537-84D2-BF1224BB1095}" type="presOf" srcId="{1CBF78FE-1538-4CC2-A687-BB7B848BDB92}" destId="{0A35D839-6DC1-4431-94BC-71A1C4CB6CB2}" srcOrd="0" destOrd="0" presId="urn:microsoft.com/office/officeart/2008/layout/LinedList"/>
    <dgm:cxn modelId="{DA92B5E2-E192-457E-AC3C-898E8EFAD057}" srcId="{0DF7819F-7D26-4A13-8DBF-B3102039C633}" destId="{1CBF78FE-1538-4CC2-A687-BB7B848BDB92}" srcOrd="0" destOrd="0" parTransId="{572AD928-16F7-4E8C-988F-322D113BFA54}" sibTransId="{EC29C7FF-2D33-40E1-9127-ECD13649B3E0}"/>
    <dgm:cxn modelId="{5DF424EB-520F-482F-8CAE-D335F081CBB8}" type="presOf" srcId="{0E11EC0A-9EDE-4999-A55E-7BB157EABCDE}" destId="{D42ED2ED-14FE-4260-88FE-CB2390E739E4}" srcOrd="0" destOrd="0" presId="urn:microsoft.com/office/officeart/2008/layout/LinedList"/>
    <dgm:cxn modelId="{12AFF286-086B-4AEA-9414-0EAAFFC2AFA5}" type="presParOf" srcId="{C514EFAB-714D-486E-9446-867BD8EBFC83}" destId="{6805AA75-4025-4BE3-8320-A92382E865D1}" srcOrd="0" destOrd="0" presId="urn:microsoft.com/office/officeart/2008/layout/LinedList"/>
    <dgm:cxn modelId="{89479A98-B75D-4E60-90AD-5B53262BDA85}" type="presParOf" srcId="{C514EFAB-714D-486E-9446-867BD8EBFC83}" destId="{332F860F-89F2-4609-AFC2-5C163849CC03}" srcOrd="1" destOrd="0" presId="urn:microsoft.com/office/officeart/2008/layout/LinedList"/>
    <dgm:cxn modelId="{1BE64D09-1EA0-4E48-9034-A6012866BB74}" type="presParOf" srcId="{332F860F-89F2-4609-AFC2-5C163849CC03}" destId="{4EAAC8A4-7B1E-4870-ADC3-99694D47A3F4}" srcOrd="0" destOrd="0" presId="urn:microsoft.com/office/officeart/2008/layout/LinedList"/>
    <dgm:cxn modelId="{2B5906EF-E25F-4F66-8002-335181284FF1}" type="presParOf" srcId="{332F860F-89F2-4609-AFC2-5C163849CC03}" destId="{B7B81F92-CD15-4C39-85CF-3DC0B3D63A27}" srcOrd="1" destOrd="0" presId="urn:microsoft.com/office/officeart/2008/layout/LinedList"/>
    <dgm:cxn modelId="{C8133458-F908-4BBB-A47C-9447B6525181}" type="presParOf" srcId="{B7B81F92-CD15-4C39-85CF-3DC0B3D63A27}" destId="{E056F11E-9AEF-4C3C-A2C1-E4F6283B40AA}" srcOrd="0" destOrd="0" presId="urn:microsoft.com/office/officeart/2008/layout/LinedList"/>
    <dgm:cxn modelId="{28FF52FB-19DB-4F78-9257-8609FF0C1C0B}" type="presParOf" srcId="{B7B81F92-CD15-4C39-85CF-3DC0B3D63A27}" destId="{67EC471C-00E6-4782-87EC-6BB1DF06394D}" srcOrd="1" destOrd="0" presId="urn:microsoft.com/office/officeart/2008/layout/LinedList"/>
    <dgm:cxn modelId="{01BD2C3F-1BEA-432C-847C-038173451130}" type="presParOf" srcId="{67EC471C-00E6-4782-87EC-6BB1DF06394D}" destId="{87E58D17-D865-4BB2-A38E-9D5CFA490553}" srcOrd="0" destOrd="0" presId="urn:microsoft.com/office/officeart/2008/layout/LinedList"/>
    <dgm:cxn modelId="{751CADFE-3D83-440A-A161-703A139BF4DA}" type="presParOf" srcId="{67EC471C-00E6-4782-87EC-6BB1DF06394D}" destId="{0A35D839-6DC1-4431-94BC-71A1C4CB6CB2}" srcOrd="1" destOrd="0" presId="urn:microsoft.com/office/officeart/2008/layout/LinedList"/>
    <dgm:cxn modelId="{36830764-A9ED-4FAD-A7DF-09AF8A83A63C}" type="presParOf" srcId="{67EC471C-00E6-4782-87EC-6BB1DF06394D}" destId="{19F47EAF-A2DE-420F-AD12-4A5C79C0A90E}" srcOrd="2" destOrd="0" presId="urn:microsoft.com/office/officeart/2008/layout/LinedList"/>
    <dgm:cxn modelId="{BBB192D1-C7E9-45CB-9CB6-267AEC1BFDC0}" type="presParOf" srcId="{B7B81F92-CD15-4C39-85CF-3DC0B3D63A27}" destId="{52911E8A-6F11-4F3B-9F8B-0F1974715546}" srcOrd="2" destOrd="0" presId="urn:microsoft.com/office/officeart/2008/layout/LinedList"/>
    <dgm:cxn modelId="{5C1A8645-0304-4FEF-A0ED-2FD0D6425C65}" type="presParOf" srcId="{B7B81F92-CD15-4C39-85CF-3DC0B3D63A27}" destId="{AF41A901-0771-4B2D-AC3A-040E2A2B904A}" srcOrd="3" destOrd="0" presId="urn:microsoft.com/office/officeart/2008/layout/LinedList"/>
    <dgm:cxn modelId="{B904B986-7228-46D9-8B1E-5AEE9B0E5894}" type="presParOf" srcId="{B7B81F92-CD15-4C39-85CF-3DC0B3D63A27}" destId="{E7815242-EFEA-417E-82EB-9E7C31D801F1}" srcOrd="4" destOrd="0" presId="urn:microsoft.com/office/officeart/2008/layout/LinedList"/>
    <dgm:cxn modelId="{97D883E9-EA96-4AB5-8126-7649FAC9C6F9}" type="presParOf" srcId="{E7815242-EFEA-417E-82EB-9E7C31D801F1}" destId="{AC233C09-302D-42C0-9FD3-1D14243C1441}" srcOrd="0" destOrd="0" presId="urn:microsoft.com/office/officeart/2008/layout/LinedList"/>
    <dgm:cxn modelId="{70B1B934-948C-445C-887F-683DF2C46EE9}" type="presParOf" srcId="{E7815242-EFEA-417E-82EB-9E7C31D801F1}" destId="{4C19DFBF-D14E-42EB-8769-806D0D979DAD}" srcOrd="1" destOrd="0" presId="urn:microsoft.com/office/officeart/2008/layout/LinedList"/>
    <dgm:cxn modelId="{100D999F-3422-46C1-8CF9-A53097B9F3DD}" type="presParOf" srcId="{E7815242-EFEA-417E-82EB-9E7C31D801F1}" destId="{88D70E0B-ADC7-4723-B540-13F50CF791F5}" srcOrd="2" destOrd="0" presId="urn:microsoft.com/office/officeart/2008/layout/LinedList"/>
    <dgm:cxn modelId="{D9B040DD-FC9C-42F5-9A39-C9BBC654B7FF}" type="presParOf" srcId="{B7B81F92-CD15-4C39-85CF-3DC0B3D63A27}" destId="{9DD80487-670B-46F8-AF0C-101DCF5B83DF}" srcOrd="5" destOrd="0" presId="urn:microsoft.com/office/officeart/2008/layout/LinedList"/>
    <dgm:cxn modelId="{CE8AD7B4-5823-47F6-8276-96A180AC8E83}" type="presParOf" srcId="{B7B81F92-CD15-4C39-85CF-3DC0B3D63A27}" destId="{0720783D-6489-4DDC-989E-2D629142FD96}" srcOrd="6" destOrd="0" presId="urn:microsoft.com/office/officeart/2008/layout/LinedList"/>
    <dgm:cxn modelId="{81762E33-DFDC-4824-8926-A6B2F8DE496A}" type="presParOf" srcId="{B7B81F92-CD15-4C39-85CF-3DC0B3D63A27}" destId="{2B543D37-9705-4052-A448-C9E4F9AB22ED}" srcOrd="7" destOrd="0" presId="urn:microsoft.com/office/officeart/2008/layout/LinedList"/>
    <dgm:cxn modelId="{CB363039-822E-47F9-97E3-675013C1F6E9}" type="presParOf" srcId="{2B543D37-9705-4052-A448-C9E4F9AB22ED}" destId="{674C38FD-ED46-4FEC-A1F6-0D5D5B8C42CF}" srcOrd="0" destOrd="0" presId="urn:microsoft.com/office/officeart/2008/layout/LinedList"/>
    <dgm:cxn modelId="{B1A469DD-8F4F-4623-9AFA-C650DC7F5CCC}" type="presParOf" srcId="{2B543D37-9705-4052-A448-C9E4F9AB22ED}" destId="{D42ED2ED-14FE-4260-88FE-CB2390E739E4}" srcOrd="1" destOrd="0" presId="urn:microsoft.com/office/officeart/2008/layout/LinedList"/>
    <dgm:cxn modelId="{4CE3811B-8755-43DF-9635-A4AA00BD9E19}" type="presParOf" srcId="{2B543D37-9705-4052-A448-C9E4F9AB22ED}" destId="{42F6F7C3-3B3B-4344-A019-32D1BA9973EC}" srcOrd="2" destOrd="0" presId="urn:microsoft.com/office/officeart/2008/layout/LinedList"/>
    <dgm:cxn modelId="{A79D063F-2681-4F23-BB13-749234B0FBD5}" type="presParOf" srcId="{B7B81F92-CD15-4C39-85CF-3DC0B3D63A27}" destId="{9718A25C-656A-4A34-B2BB-0C945D1350D1}" srcOrd="8" destOrd="0" presId="urn:microsoft.com/office/officeart/2008/layout/LinedList"/>
    <dgm:cxn modelId="{20435690-6D98-41D0-89BD-BF987E80327C}" type="presParOf" srcId="{B7B81F92-CD15-4C39-85CF-3DC0B3D63A27}" destId="{11C7EDFA-0754-4C41-822D-592CAC9CC60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F53EC0-D9EF-47D3-A5AB-738262A48CAD}" type="doc">
      <dgm:prSet loTypeId="urn:microsoft.com/office/officeart/2008/layout/LinedList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250B4B13-BBD7-4361-B1F7-B10085805B5C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Secara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umum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dapat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di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bagi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dalam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2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jenis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yaitu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:</a:t>
          </a:r>
        </a:p>
      </dgm:t>
    </dgm:pt>
    <dgm:pt modelId="{1DAC81BF-0726-45DB-AA47-ECE344AB7806}" type="parTrans" cxnId="{98F34775-93EE-45AC-8D06-1D894F8BC680}">
      <dgm:prSet/>
      <dgm:spPr/>
      <dgm:t>
        <a:bodyPr/>
        <a:lstStyle/>
        <a:p>
          <a:endParaRPr lang="en-US"/>
        </a:p>
      </dgm:t>
    </dgm:pt>
    <dgm:pt modelId="{6828D78F-203B-4737-9D5B-9908B4B8E3BC}" type="sibTrans" cxnId="{98F34775-93EE-45AC-8D06-1D894F8BC680}">
      <dgm:prSet/>
      <dgm:spPr/>
      <dgm:t>
        <a:bodyPr/>
        <a:lstStyle/>
        <a:p>
          <a:endParaRPr lang="en-US"/>
        </a:p>
      </dgm:t>
    </dgm:pt>
    <dgm:pt modelId="{44D57401-DD9D-46D8-A570-284896DF9271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1).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Aktivasi</a:t>
          </a:r>
          <a:endParaRPr lang="en-US" sz="28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gm:t>
    </dgm:pt>
    <dgm:pt modelId="{4BE93474-175B-47E7-838A-39F31D5829A9}" type="parTrans" cxnId="{35BDABBA-4FC2-4ECB-9EAE-202CE0D28AED}">
      <dgm:prSet/>
      <dgm:spPr/>
      <dgm:t>
        <a:bodyPr/>
        <a:lstStyle/>
        <a:p>
          <a:endParaRPr lang="en-US"/>
        </a:p>
      </dgm:t>
    </dgm:pt>
    <dgm:pt modelId="{8AD3510D-5188-4904-9154-319899EBCD1E}" type="sibTrans" cxnId="{35BDABBA-4FC2-4ECB-9EAE-202CE0D28AED}">
      <dgm:prSet/>
      <dgm:spPr/>
      <dgm:t>
        <a:bodyPr/>
        <a:lstStyle/>
        <a:p>
          <a:endParaRPr lang="en-US"/>
        </a:p>
      </dgm:t>
    </dgm:pt>
    <dgm:pt modelId="{BF3E84B5-5655-4289-9CD2-F2A053AE54A9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2).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konsentrasi</a:t>
          </a:r>
          <a:r>
            <a:rPr lang="en-US" sz="28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gm:t>
    </dgm:pt>
    <dgm:pt modelId="{2660B023-2327-4CAA-9C71-DCDD5C471187}" type="parTrans" cxnId="{66610E2A-0E30-4DDB-9E52-4DD0C6B17B64}">
      <dgm:prSet/>
      <dgm:spPr/>
      <dgm:t>
        <a:bodyPr/>
        <a:lstStyle/>
        <a:p>
          <a:endParaRPr lang="en-US"/>
        </a:p>
      </dgm:t>
    </dgm:pt>
    <dgm:pt modelId="{9049E563-A5D4-4B17-AF4B-5261A24B3513}" type="sibTrans" cxnId="{66610E2A-0E30-4DDB-9E52-4DD0C6B17B64}">
      <dgm:prSet/>
      <dgm:spPr/>
      <dgm:t>
        <a:bodyPr/>
        <a:lstStyle/>
        <a:p>
          <a:endParaRPr lang="en-US"/>
        </a:p>
      </dgm:t>
    </dgm:pt>
    <dgm:pt modelId="{328A0F83-FF27-4572-9551-16434700C3DC}" type="pres">
      <dgm:prSet presAssocID="{2EF53EC0-D9EF-47D3-A5AB-738262A48CAD}" presName="vert0" presStyleCnt="0">
        <dgm:presLayoutVars>
          <dgm:dir/>
          <dgm:animOne val="branch"/>
          <dgm:animLvl val="lvl"/>
        </dgm:presLayoutVars>
      </dgm:prSet>
      <dgm:spPr/>
    </dgm:pt>
    <dgm:pt modelId="{922CD223-DE4B-4F5A-8EF6-6B16FBC482E0}" type="pres">
      <dgm:prSet presAssocID="{250B4B13-BBD7-4361-B1F7-B10085805B5C}" presName="thickLine" presStyleLbl="alignNode1" presStyleIdx="0" presStyleCnt="1" custLinFactNeighborY="401"/>
      <dgm:spPr/>
    </dgm:pt>
    <dgm:pt modelId="{F6328E7A-9EAC-4CAA-BED6-E6F98619FCAB}" type="pres">
      <dgm:prSet presAssocID="{250B4B13-BBD7-4361-B1F7-B10085805B5C}" presName="horz1" presStyleCnt="0"/>
      <dgm:spPr/>
    </dgm:pt>
    <dgm:pt modelId="{613615D0-858C-4E61-9EBF-0C766082E73C}" type="pres">
      <dgm:prSet presAssocID="{250B4B13-BBD7-4361-B1F7-B10085805B5C}" presName="tx1" presStyleLbl="revTx" presStyleIdx="0" presStyleCnt="3" custScaleX="127058" custLinFactNeighborX="582" custLinFactNeighborY="436"/>
      <dgm:spPr/>
    </dgm:pt>
    <dgm:pt modelId="{CDD08C1E-BDD3-4D8A-B83E-C827C6544EAF}" type="pres">
      <dgm:prSet presAssocID="{250B4B13-BBD7-4361-B1F7-B10085805B5C}" presName="vert1" presStyleCnt="0"/>
      <dgm:spPr/>
    </dgm:pt>
    <dgm:pt modelId="{7C929564-E45D-425B-8AE0-B11B0CF13FE1}" type="pres">
      <dgm:prSet presAssocID="{44D57401-DD9D-46D8-A570-284896DF9271}" presName="vertSpace2a" presStyleCnt="0"/>
      <dgm:spPr/>
    </dgm:pt>
    <dgm:pt modelId="{0F2F8615-B59E-40BC-9C11-270D0D2EB211}" type="pres">
      <dgm:prSet presAssocID="{44D57401-DD9D-46D8-A570-284896DF9271}" presName="horz2" presStyleCnt="0"/>
      <dgm:spPr/>
    </dgm:pt>
    <dgm:pt modelId="{CDCA4EF2-F61A-4A24-8B73-5092EBED4FBC}" type="pres">
      <dgm:prSet presAssocID="{44D57401-DD9D-46D8-A570-284896DF9271}" presName="horzSpace2" presStyleCnt="0"/>
      <dgm:spPr/>
    </dgm:pt>
    <dgm:pt modelId="{E55E26A5-5BEF-45FE-B9BD-771ED289009A}" type="pres">
      <dgm:prSet presAssocID="{44D57401-DD9D-46D8-A570-284896DF9271}" presName="tx2" presStyleLbl="revTx" presStyleIdx="1" presStyleCnt="3" custScaleY="35835" custLinFactNeighborX="-173" custLinFactNeighborY="3775"/>
      <dgm:spPr/>
    </dgm:pt>
    <dgm:pt modelId="{37DA6A0E-FA26-4945-B7DC-2910FC3F307B}" type="pres">
      <dgm:prSet presAssocID="{44D57401-DD9D-46D8-A570-284896DF9271}" presName="vert2" presStyleCnt="0"/>
      <dgm:spPr/>
    </dgm:pt>
    <dgm:pt modelId="{8498BF89-5E61-4442-B775-ADA48FEF0447}" type="pres">
      <dgm:prSet presAssocID="{44D57401-DD9D-46D8-A570-284896DF9271}" presName="thinLine2b" presStyleLbl="callout" presStyleIdx="0" presStyleCnt="2"/>
      <dgm:spPr/>
    </dgm:pt>
    <dgm:pt modelId="{3645FDB0-CEE5-4AF4-B26F-F7F600EEFE99}" type="pres">
      <dgm:prSet presAssocID="{44D57401-DD9D-46D8-A570-284896DF9271}" presName="vertSpace2b" presStyleCnt="0"/>
      <dgm:spPr/>
    </dgm:pt>
    <dgm:pt modelId="{4DC1803E-74FE-481C-B7B5-5E157559BADD}" type="pres">
      <dgm:prSet presAssocID="{BF3E84B5-5655-4289-9CD2-F2A053AE54A9}" presName="horz2" presStyleCnt="0"/>
      <dgm:spPr/>
    </dgm:pt>
    <dgm:pt modelId="{D0AF5118-EBF3-4559-B7C6-A5E8D465F60B}" type="pres">
      <dgm:prSet presAssocID="{BF3E84B5-5655-4289-9CD2-F2A053AE54A9}" presName="horzSpace2" presStyleCnt="0"/>
      <dgm:spPr/>
    </dgm:pt>
    <dgm:pt modelId="{FFCEF8D9-4F35-488A-8002-9FC12365D173}" type="pres">
      <dgm:prSet presAssocID="{BF3E84B5-5655-4289-9CD2-F2A053AE54A9}" presName="tx2" presStyleLbl="revTx" presStyleIdx="2" presStyleCnt="3" custScaleY="34819" custLinFactNeighborX="-346" custLinFactNeighborY="5166"/>
      <dgm:spPr/>
    </dgm:pt>
    <dgm:pt modelId="{B8B0D487-58CB-47C6-97F4-17F102333226}" type="pres">
      <dgm:prSet presAssocID="{BF3E84B5-5655-4289-9CD2-F2A053AE54A9}" presName="vert2" presStyleCnt="0"/>
      <dgm:spPr/>
    </dgm:pt>
    <dgm:pt modelId="{B4AE2755-F6A2-46B7-811C-6E236BCC03BB}" type="pres">
      <dgm:prSet presAssocID="{BF3E84B5-5655-4289-9CD2-F2A053AE54A9}" presName="thinLine2b" presStyleLbl="callout" presStyleIdx="1" presStyleCnt="2"/>
      <dgm:spPr/>
    </dgm:pt>
    <dgm:pt modelId="{A56997CE-06A6-43A0-B9C8-7D6FB213E564}" type="pres">
      <dgm:prSet presAssocID="{BF3E84B5-5655-4289-9CD2-F2A053AE54A9}" presName="vertSpace2b" presStyleCnt="0"/>
      <dgm:spPr/>
    </dgm:pt>
  </dgm:ptLst>
  <dgm:cxnLst>
    <dgm:cxn modelId="{5C790110-55F9-4E20-BC90-8E26746A37D4}" type="presOf" srcId="{2EF53EC0-D9EF-47D3-A5AB-738262A48CAD}" destId="{328A0F83-FF27-4572-9551-16434700C3DC}" srcOrd="0" destOrd="0" presId="urn:microsoft.com/office/officeart/2008/layout/LinedList"/>
    <dgm:cxn modelId="{66610E2A-0E30-4DDB-9E52-4DD0C6B17B64}" srcId="{250B4B13-BBD7-4361-B1F7-B10085805B5C}" destId="{BF3E84B5-5655-4289-9CD2-F2A053AE54A9}" srcOrd="1" destOrd="0" parTransId="{2660B023-2327-4CAA-9C71-DCDD5C471187}" sibTransId="{9049E563-A5D4-4B17-AF4B-5261A24B3513}"/>
    <dgm:cxn modelId="{7A16D850-9C8C-4086-BD12-005135C50489}" type="presOf" srcId="{250B4B13-BBD7-4361-B1F7-B10085805B5C}" destId="{613615D0-858C-4E61-9EBF-0C766082E73C}" srcOrd="0" destOrd="0" presId="urn:microsoft.com/office/officeart/2008/layout/LinedList"/>
    <dgm:cxn modelId="{98F34775-93EE-45AC-8D06-1D894F8BC680}" srcId="{2EF53EC0-D9EF-47D3-A5AB-738262A48CAD}" destId="{250B4B13-BBD7-4361-B1F7-B10085805B5C}" srcOrd="0" destOrd="0" parTransId="{1DAC81BF-0726-45DB-AA47-ECE344AB7806}" sibTransId="{6828D78F-203B-4737-9D5B-9908B4B8E3BC}"/>
    <dgm:cxn modelId="{35BDABBA-4FC2-4ECB-9EAE-202CE0D28AED}" srcId="{250B4B13-BBD7-4361-B1F7-B10085805B5C}" destId="{44D57401-DD9D-46D8-A570-284896DF9271}" srcOrd="0" destOrd="0" parTransId="{4BE93474-175B-47E7-838A-39F31D5829A9}" sibTransId="{8AD3510D-5188-4904-9154-319899EBCD1E}"/>
    <dgm:cxn modelId="{842611C3-8512-4142-AF36-934E1A367F28}" type="presOf" srcId="{44D57401-DD9D-46D8-A570-284896DF9271}" destId="{E55E26A5-5BEF-45FE-B9BD-771ED289009A}" srcOrd="0" destOrd="0" presId="urn:microsoft.com/office/officeart/2008/layout/LinedList"/>
    <dgm:cxn modelId="{42D9B1C4-F744-4131-A31A-F67FF30A6D69}" type="presOf" srcId="{BF3E84B5-5655-4289-9CD2-F2A053AE54A9}" destId="{FFCEF8D9-4F35-488A-8002-9FC12365D173}" srcOrd="0" destOrd="0" presId="urn:microsoft.com/office/officeart/2008/layout/LinedList"/>
    <dgm:cxn modelId="{040AF70C-9410-4942-91D5-9BF45D3D8C70}" type="presParOf" srcId="{328A0F83-FF27-4572-9551-16434700C3DC}" destId="{922CD223-DE4B-4F5A-8EF6-6B16FBC482E0}" srcOrd="0" destOrd="0" presId="urn:microsoft.com/office/officeart/2008/layout/LinedList"/>
    <dgm:cxn modelId="{4AC9CAB3-A2B7-4CCE-8AE6-265759D3EE81}" type="presParOf" srcId="{328A0F83-FF27-4572-9551-16434700C3DC}" destId="{F6328E7A-9EAC-4CAA-BED6-E6F98619FCAB}" srcOrd="1" destOrd="0" presId="urn:microsoft.com/office/officeart/2008/layout/LinedList"/>
    <dgm:cxn modelId="{B4C6D32C-D3E2-4B63-AD12-7350EB5364F6}" type="presParOf" srcId="{F6328E7A-9EAC-4CAA-BED6-E6F98619FCAB}" destId="{613615D0-858C-4E61-9EBF-0C766082E73C}" srcOrd="0" destOrd="0" presId="urn:microsoft.com/office/officeart/2008/layout/LinedList"/>
    <dgm:cxn modelId="{E9BB9632-B6B0-4A9B-9A16-4508880A21AE}" type="presParOf" srcId="{F6328E7A-9EAC-4CAA-BED6-E6F98619FCAB}" destId="{CDD08C1E-BDD3-4D8A-B83E-C827C6544EAF}" srcOrd="1" destOrd="0" presId="urn:microsoft.com/office/officeart/2008/layout/LinedList"/>
    <dgm:cxn modelId="{74E3A702-FDD2-4F64-A92C-6E145597031A}" type="presParOf" srcId="{CDD08C1E-BDD3-4D8A-B83E-C827C6544EAF}" destId="{7C929564-E45D-425B-8AE0-B11B0CF13FE1}" srcOrd="0" destOrd="0" presId="urn:microsoft.com/office/officeart/2008/layout/LinedList"/>
    <dgm:cxn modelId="{1C58637A-7F39-485B-8327-1E89099DFE56}" type="presParOf" srcId="{CDD08C1E-BDD3-4D8A-B83E-C827C6544EAF}" destId="{0F2F8615-B59E-40BC-9C11-270D0D2EB211}" srcOrd="1" destOrd="0" presId="urn:microsoft.com/office/officeart/2008/layout/LinedList"/>
    <dgm:cxn modelId="{BC1FBC3E-6597-498D-8DCD-D7314031D163}" type="presParOf" srcId="{0F2F8615-B59E-40BC-9C11-270D0D2EB211}" destId="{CDCA4EF2-F61A-4A24-8B73-5092EBED4FBC}" srcOrd="0" destOrd="0" presId="urn:microsoft.com/office/officeart/2008/layout/LinedList"/>
    <dgm:cxn modelId="{411AEC7B-81EF-42F8-901C-191192C347F5}" type="presParOf" srcId="{0F2F8615-B59E-40BC-9C11-270D0D2EB211}" destId="{E55E26A5-5BEF-45FE-B9BD-771ED289009A}" srcOrd="1" destOrd="0" presId="urn:microsoft.com/office/officeart/2008/layout/LinedList"/>
    <dgm:cxn modelId="{135887DF-DCF7-4D2B-B44B-E43C3FF97EDF}" type="presParOf" srcId="{0F2F8615-B59E-40BC-9C11-270D0D2EB211}" destId="{37DA6A0E-FA26-4945-B7DC-2910FC3F307B}" srcOrd="2" destOrd="0" presId="urn:microsoft.com/office/officeart/2008/layout/LinedList"/>
    <dgm:cxn modelId="{33AC7E7B-0A17-4D0F-9646-97C0FCC5E5C3}" type="presParOf" srcId="{CDD08C1E-BDD3-4D8A-B83E-C827C6544EAF}" destId="{8498BF89-5E61-4442-B775-ADA48FEF0447}" srcOrd="2" destOrd="0" presId="urn:microsoft.com/office/officeart/2008/layout/LinedList"/>
    <dgm:cxn modelId="{2A72E639-2357-40D8-9231-FE32F7D5C9D4}" type="presParOf" srcId="{CDD08C1E-BDD3-4D8A-B83E-C827C6544EAF}" destId="{3645FDB0-CEE5-4AF4-B26F-F7F600EEFE99}" srcOrd="3" destOrd="0" presId="urn:microsoft.com/office/officeart/2008/layout/LinedList"/>
    <dgm:cxn modelId="{7172A3AE-1E5E-409C-829F-0226D3EF0D03}" type="presParOf" srcId="{CDD08C1E-BDD3-4D8A-B83E-C827C6544EAF}" destId="{4DC1803E-74FE-481C-B7B5-5E157559BADD}" srcOrd="4" destOrd="0" presId="urn:microsoft.com/office/officeart/2008/layout/LinedList"/>
    <dgm:cxn modelId="{F0105D31-E2E2-4ED8-B14D-597270D10669}" type="presParOf" srcId="{4DC1803E-74FE-481C-B7B5-5E157559BADD}" destId="{D0AF5118-EBF3-4559-B7C6-A5E8D465F60B}" srcOrd="0" destOrd="0" presId="urn:microsoft.com/office/officeart/2008/layout/LinedList"/>
    <dgm:cxn modelId="{F30FC2C3-6123-488C-BD8C-59EF8B5A1AE0}" type="presParOf" srcId="{4DC1803E-74FE-481C-B7B5-5E157559BADD}" destId="{FFCEF8D9-4F35-488A-8002-9FC12365D173}" srcOrd="1" destOrd="0" presId="urn:microsoft.com/office/officeart/2008/layout/LinedList"/>
    <dgm:cxn modelId="{CC082A35-3BE6-414E-8885-0474F12A31B6}" type="presParOf" srcId="{4DC1803E-74FE-481C-B7B5-5E157559BADD}" destId="{B8B0D487-58CB-47C6-97F4-17F102333226}" srcOrd="2" destOrd="0" presId="urn:microsoft.com/office/officeart/2008/layout/LinedList"/>
    <dgm:cxn modelId="{3DAC3AD5-2F23-4D16-A8D9-BF162467ADF5}" type="presParOf" srcId="{CDD08C1E-BDD3-4D8A-B83E-C827C6544EAF}" destId="{B4AE2755-F6A2-46B7-811C-6E236BCC03BB}" srcOrd="5" destOrd="0" presId="urn:microsoft.com/office/officeart/2008/layout/LinedList"/>
    <dgm:cxn modelId="{CF868BAE-3A97-40A3-8CDA-BBB84C25C153}" type="presParOf" srcId="{CDD08C1E-BDD3-4D8A-B83E-C827C6544EAF}" destId="{A56997CE-06A6-43A0-B9C8-7D6FB213E564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D63CC9-F172-4055-AE56-B7C9659D2F1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760F586-D821-446A-A811-4B0603B7FE34}">
      <dgm:prSet/>
      <dgm:spPr/>
      <dgm:t>
        <a:bodyPr/>
        <a:lstStyle/>
        <a:p>
          <a:pPr rtl="0"/>
          <a:r>
            <a:rPr lang="en-US" dirty="0" err="1"/>
            <a:t>Mula-mula</a:t>
          </a:r>
          <a:r>
            <a:rPr lang="en-US" dirty="0"/>
            <a:t> </a:t>
          </a:r>
          <a:r>
            <a:rPr lang="en-US" dirty="0" err="1"/>
            <a:t>hidrogen</a:t>
          </a:r>
          <a:r>
            <a:rPr lang="en-US" dirty="0"/>
            <a:t> </a:t>
          </a:r>
          <a:r>
            <a:rPr lang="en-US" dirty="0" err="1"/>
            <a:t>melekat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permukaan</a:t>
          </a:r>
          <a:r>
            <a:rPr lang="en-US" dirty="0"/>
            <a:t>, </a:t>
          </a:r>
          <a:r>
            <a:rPr lang="en-US" dirty="0" err="1"/>
            <a:t>sebelum</a:t>
          </a:r>
          <a:r>
            <a:rPr lang="en-US" dirty="0"/>
            <a:t> </a:t>
          </a:r>
          <a:r>
            <a:rPr lang="en-US" dirty="0" err="1"/>
            <a:t>reaksi</a:t>
          </a:r>
          <a:r>
            <a:rPr lang="en-US" dirty="0"/>
            <a:t> </a:t>
          </a:r>
          <a:r>
            <a:rPr lang="en-US" dirty="0" err="1"/>
            <a:t>terjadi</a:t>
          </a:r>
          <a:r>
            <a:rPr lang="en-US" dirty="0"/>
            <a:t>  (step 1) </a:t>
          </a:r>
          <a:r>
            <a:rPr lang="en-US" dirty="0" err="1"/>
            <a:t>selanjutnya</a:t>
          </a:r>
          <a:r>
            <a:rPr lang="en-US" dirty="0"/>
            <a:t> </a:t>
          </a:r>
          <a:r>
            <a:rPr lang="en-US" dirty="0" err="1"/>
            <a:t>terjadi</a:t>
          </a:r>
          <a:r>
            <a:rPr lang="en-US" dirty="0"/>
            <a:t> transfer </a:t>
          </a:r>
          <a:r>
            <a:rPr lang="en-US" dirty="0" err="1"/>
            <a:t>elektron</a:t>
          </a:r>
          <a:r>
            <a:rPr lang="en-US" dirty="0"/>
            <a:t> (step 2)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menghasilkan</a:t>
          </a:r>
          <a:r>
            <a:rPr lang="en-US" dirty="0"/>
            <a:t> </a:t>
          </a:r>
          <a:r>
            <a:rPr lang="en-US" dirty="0" err="1"/>
            <a:t>satu</a:t>
          </a:r>
          <a:r>
            <a:rPr lang="en-US" dirty="0"/>
            <a:t> </a:t>
          </a:r>
          <a:r>
            <a:rPr lang="en-US" dirty="0" err="1"/>
            <a:t>macam</a:t>
          </a:r>
          <a:r>
            <a:rPr lang="en-US" dirty="0"/>
            <a:t> </a:t>
          </a:r>
          <a:r>
            <a:rPr lang="en-US" dirty="0" err="1"/>
            <a:t>reduksi</a:t>
          </a:r>
          <a:r>
            <a:rPr lang="en-US" dirty="0"/>
            <a:t> ( H </a:t>
          </a:r>
          <a:r>
            <a:rPr lang="en-US" baseline="30000" dirty="0"/>
            <a:t>+</a:t>
          </a:r>
          <a:r>
            <a:rPr lang="en-US" dirty="0"/>
            <a:t>  + e  </a:t>
          </a:r>
          <a:r>
            <a:rPr lang="en-US" dirty="0">
              <a:latin typeface="Calibri" panose="020F0502020204030204" pitchFamily="34" charset="0"/>
            </a:rPr>
            <a:t>→</a:t>
          </a:r>
          <a:r>
            <a:rPr lang="en-US" dirty="0"/>
            <a:t>  H). </a:t>
          </a:r>
        </a:p>
      </dgm:t>
    </dgm:pt>
    <dgm:pt modelId="{462C3000-E689-41EC-B346-4434101B29F8}" type="parTrans" cxnId="{6F24977E-2AB4-426D-BCA9-8896C0D82658}">
      <dgm:prSet/>
      <dgm:spPr/>
      <dgm:t>
        <a:bodyPr/>
        <a:lstStyle/>
        <a:p>
          <a:endParaRPr lang="en-US"/>
        </a:p>
      </dgm:t>
    </dgm:pt>
    <dgm:pt modelId="{B2AB292C-099C-48F5-80D3-3BB81B403DFC}" type="sibTrans" cxnId="{6F24977E-2AB4-426D-BCA9-8896C0D82658}">
      <dgm:prSet/>
      <dgm:spPr/>
      <dgm:t>
        <a:bodyPr/>
        <a:lstStyle/>
        <a:p>
          <a:endParaRPr lang="en-US"/>
        </a:p>
      </dgm:t>
    </dgm:pt>
    <dgm:pt modelId="{F0056774-7FF5-45F3-A42A-093109722C61}">
      <dgm:prSet/>
      <dgm:spPr/>
      <dgm:t>
        <a:bodyPr/>
        <a:lstStyle/>
        <a:p>
          <a:pPr rtl="0"/>
          <a:r>
            <a:rPr lang="en-US" dirty="0" err="1"/>
            <a:t>Pada</a:t>
          </a:r>
          <a:r>
            <a:rPr lang="en-US" dirty="0"/>
            <a:t> step 3 </a:t>
          </a:r>
          <a:r>
            <a:rPr lang="en-US" dirty="0" err="1"/>
            <a:t>hidrogen</a:t>
          </a:r>
          <a:r>
            <a:rPr lang="en-US" dirty="0"/>
            <a:t> yang </a:t>
          </a:r>
          <a:r>
            <a:rPr lang="en-US" dirty="0" err="1"/>
            <a:t>dihasilkan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reaksi</a:t>
          </a:r>
          <a:r>
            <a:rPr lang="en-US" dirty="0"/>
            <a:t> </a:t>
          </a:r>
          <a:r>
            <a:rPr lang="en-US" dirty="0" err="1"/>
            <a:t>reduksi</a:t>
          </a:r>
          <a:r>
            <a:rPr lang="en-US" dirty="0"/>
            <a:t> di step 2 </a:t>
          </a:r>
          <a:r>
            <a:rPr lang="en-US" dirty="0" err="1"/>
            <a:t>tersebut</a:t>
          </a:r>
          <a:r>
            <a:rPr lang="en-US" dirty="0"/>
            <a:t> </a:t>
          </a:r>
          <a:r>
            <a:rPr lang="en-US" dirty="0" err="1"/>
            <a:t>bergabung</a:t>
          </a:r>
          <a:r>
            <a:rPr lang="en-US" dirty="0"/>
            <a:t> </a:t>
          </a:r>
          <a:r>
            <a:rPr lang="en-US" dirty="0" err="1"/>
            <a:t>membentuk</a:t>
          </a:r>
          <a:r>
            <a:rPr lang="en-US" dirty="0"/>
            <a:t> </a:t>
          </a:r>
          <a:r>
            <a:rPr lang="en-US" dirty="0" err="1"/>
            <a:t>molekul</a:t>
          </a:r>
          <a:r>
            <a:rPr lang="en-US" dirty="0"/>
            <a:t> </a:t>
          </a:r>
          <a:r>
            <a:rPr lang="en-US" dirty="0" err="1"/>
            <a:t>hidrogen</a:t>
          </a:r>
          <a:r>
            <a:rPr lang="en-US" dirty="0"/>
            <a:t> ( H+H </a:t>
          </a:r>
          <a:r>
            <a:rPr lang="en-US" dirty="0">
              <a:latin typeface="Calibri" panose="020F0502020204030204" pitchFamily="34" charset="0"/>
            </a:rPr>
            <a:t>→</a:t>
          </a:r>
          <a:r>
            <a:rPr lang="en-US" dirty="0"/>
            <a:t> H</a:t>
          </a:r>
          <a:r>
            <a:rPr lang="en-US" baseline="-25000" dirty="0"/>
            <a:t>2</a:t>
          </a:r>
          <a:r>
            <a:rPr lang="en-US" dirty="0"/>
            <a:t>). </a:t>
          </a:r>
        </a:p>
      </dgm:t>
    </dgm:pt>
    <dgm:pt modelId="{630F937A-7048-4FCF-A893-80E699E43C2C}" type="parTrans" cxnId="{1CA1CF9C-6217-4595-A142-C0A10D8C0512}">
      <dgm:prSet/>
      <dgm:spPr/>
      <dgm:t>
        <a:bodyPr/>
        <a:lstStyle/>
        <a:p>
          <a:endParaRPr lang="en-US"/>
        </a:p>
      </dgm:t>
    </dgm:pt>
    <dgm:pt modelId="{AE2DAAAF-FD80-4200-A07F-A00018513882}" type="sibTrans" cxnId="{1CA1CF9C-6217-4595-A142-C0A10D8C0512}">
      <dgm:prSet/>
      <dgm:spPr/>
      <dgm:t>
        <a:bodyPr/>
        <a:lstStyle/>
        <a:p>
          <a:endParaRPr lang="en-US"/>
        </a:p>
      </dgm:t>
    </dgm:pt>
    <dgm:pt modelId="{69A13A80-590F-4C4F-A94F-FA189B30FD47}">
      <dgm:prSet/>
      <dgm:spPr/>
      <dgm:t>
        <a:bodyPr/>
        <a:lstStyle/>
        <a:p>
          <a:pPr rtl="0"/>
          <a:r>
            <a:rPr lang="en-US"/>
            <a:t>Molekul hidrogen tersebut bergabung membentuk sebuah gelombang gas Hidrogen (step 4). </a:t>
          </a:r>
        </a:p>
      </dgm:t>
    </dgm:pt>
    <dgm:pt modelId="{2072C381-C6F8-4598-85BE-3A44766378C7}" type="parTrans" cxnId="{A6868E1C-FF42-4543-92A9-67F510CFA8B7}">
      <dgm:prSet/>
      <dgm:spPr/>
      <dgm:t>
        <a:bodyPr/>
        <a:lstStyle/>
        <a:p>
          <a:endParaRPr lang="en-US"/>
        </a:p>
      </dgm:t>
    </dgm:pt>
    <dgm:pt modelId="{D09095C7-A074-4E58-8EC4-5B678E0C3529}" type="sibTrans" cxnId="{A6868E1C-FF42-4543-92A9-67F510CFA8B7}">
      <dgm:prSet/>
      <dgm:spPr/>
      <dgm:t>
        <a:bodyPr/>
        <a:lstStyle/>
        <a:p>
          <a:endParaRPr lang="en-US"/>
        </a:p>
      </dgm:t>
    </dgm:pt>
    <dgm:pt modelId="{7BEC1954-F5EB-4127-A72F-7B26A7DE9793}">
      <dgm:prSet/>
      <dgm:spPr/>
      <dgm:t>
        <a:bodyPr/>
        <a:lstStyle/>
        <a:p>
          <a:pPr rtl="0"/>
          <a:r>
            <a:rPr lang="en-US"/>
            <a:t>Kecepatan reduksi ion hidrogen akan dikontrol oleh step yang paling lambat. </a:t>
          </a:r>
        </a:p>
      </dgm:t>
    </dgm:pt>
    <dgm:pt modelId="{C8265198-A1C7-4365-B465-1906778DB440}" type="parTrans" cxnId="{D044FEC6-F535-40D8-BCB1-F4AE92C0ABE3}">
      <dgm:prSet/>
      <dgm:spPr/>
      <dgm:t>
        <a:bodyPr/>
        <a:lstStyle/>
        <a:p>
          <a:endParaRPr lang="en-US"/>
        </a:p>
      </dgm:t>
    </dgm:pt>
    <dgm:pt modelId="{D1C49883-C91C-4FAE-BE68-DC6D32A1BC97}" type="sibTrans" cxnId="{D044FEC6-F535-40D8-BCB1-F4AE92C0ABE3}">
      <dgm:prSet/>
      <dgm:spPr/>
      <dgm:t>
        <a:bodyPr/>
        <a:lstStyle/>
        <a:p>
          <a:endParaRPr lang="en-US"/>
        </a:p>
      </dgm:t>
    </dgm:pt>
    <dgm:pt modelId="{03F29D8D-F440-4889-98C7-329E171E5BEE}">
      <dgm:prSet/>
      <dgm:spPr/>
      <dgm:t>
        <a:bodyPr/>
        <a:lstStyle/>
        <a:p>
          <a:pPr rtl="0"/>
          <a:r>
            <a:rPr lang="en-US"/>
            <a:t>Polarisasi aktivitasi biasanya merupakan faktor pengontrol selama korosi dalam medium yang mengandung konsentrasi tinggi dari jenis aktif ( misal, konsentrasi asam).</a:t>
          </a:r>
        </a:p>
      </dgm:t>
    </dgm:pt>
    <dgm:pt modelId="{E3DC2B68-8499-4A63-9E55-D2B87F0AF0E1}" type="parTrans" cxnId="{ADD6C414-2989-4B1C-941D-7DE6B9C4F57D}">
      <dgm:prSet/>
      <dgm:spPr/>
      <dgm:t>
        <a:bodyPr/>
        <a:lstStyle/>
        <a:p>
          <a:endParaRPr lang="en-US"/>
        </a:p>
      </dgm:t>
    </dgm:pt>
    <dgm:pt modelId="{3E075E64-3586-4B81-A2D9-C4C194DCD0E9}" type="sibTrans" cxnId="{ADD6C414-2989-4B1C-941D-7DE6B9C4F57D}">
      <dgm:prSet/>
      <dgm:spPr/>
      <dgm:t>
        <a:bodyPr/>
        <a:lstStyle/>
        <a:p>
          <a:endParaRPr lang="en-US"/>
        </a:p>
      </dgm:t>
    </dgm:pt>
    <dgm:pt modelId="{6FD1410F-84ED-40C8-A498-246CE2A6F278}" type="pres">
      <dgm:prSet presAssocID="{A0D63CC9-F172-4055-AE56-B7C9659D2F1B}" presName="outerComposite" presStyleCnt="0">
        <dgm:presLayoutVars>
          <dgm:chMax val="5"/>
          <dgm:dir/>
          <dgm:resizeHandles val="exact"/>
        </dgm:presLayoutVars>
      </dgm:prSet>
      <dgm:spPr/>
    </dgm:pt>
    <dgm:pt modelId="{12D41B68-C61C-47F8-9B74-87FACFA7E112}" type="pres">
      <dgm:prSet presAssocID="{A0D63CC9-F172-4055-AE56-B7C9659D2F1B}" presName="dummyMaxCanvas" presStyleCnt="0">
        <dgm:presLayoutVars/>
      </dgm:prSet>
      <dgm:spPr/>
    </dgm:pt>
    <dgm:pt modelId="{BEDC22C6-374A-4FCD-B053-08C57E9F2ED8}" type="pres">
      <dgm:prSet presAssocID="{A0D63CC9-F172-4055-AE56-B7C9659D2F1B}" presName="FiveNodes_1" presStyleLbl="node1" presStyleIdx="0" presStyleCnt="5" custLinFactNeighborX="421">
        <dgm:presLayoutVars>
          <dgm:bulletEnabled val="1"/>
        </dgm:presLayoutVars>
      </dgm:prSet>
      <dgm:spPr/>
    </dgm:pt>
    <dgm:pt modelId="{059065E7-53E8-4F2A-AFE6-41F976DD1422}" type="pres">
      <dgm:prSet presAssocID="{A0D63CC9-F172-4055-AE56-B7C9659D2F1B}" presName="FiveNodes_2" presStyleLbl="node1" presStyleIdx="1" presStyleCnt="5">
        <dgm:presLayoutVars>
          <dgm:bulletEnabled val="1"/>
        </dgm:presLayoutVars>
      </dgm:prSet>
      <dgm:spPr/>
    </dgm:pt>
    <dgm:pt modelId="{DC823F2E-B124-451A-B568-1C182370F96B}" type="pres">
      <dgm:prSet presAssocID="{A0D63CC9-F172-4055-AE56-B7C9659D2F1B}" presName="FiveNodes_3" presStyleLbl="node1" presStyleIdx="2" presStyleCnt="5">
        <dgm:presLayoutVars>
          <dgm:bulletEnabled val="1"/>
        </dgm:presLayoutVars>
      </dgm:prSet>
      <dgm:spPr/>
    </dgm:pt>
    <dgm:pt modelId="{68890206-6109-4C6C-B240-07990E725F76}" type="pres">
      <dgm:prSet presAssocID="{A0D63CC9-F172-4055-AE56-B7C9659D2F1B}" presName="FiveNodes_4" presStyleLbl="node1" presStyleIdx="3" presStyleCnt="5">
        <dgm:presLayoutVars>
          <dgm:bulletEnabled val="1"/>
        </dgm:presLayoutVars>
      </dgm:prSet>
      <dgm:spPr/>
    </dgm:pt>
    <dgm:pt modelId="{0F6CBAE2-FB0F-4701-A7D9-A3C733884328}" type="pres">
      <dgm:prSet presAssocID="{A0D63CC9-F172-4055-AE56-B7C9659D2F1B}" presName="FiveNodes_5" presStyleLbl="node1" presStyleIdx="4" presStyleCnt="5">
        <dgm:presLayoutVars>
          <dgm:bulletEnabled val="1"/>
        </dgm:presLayoutVars>
      </dgm:prSet>
      <dgm:spPr/>
    </dgm:pt>
    <dgm:pt modelId="{AB15FA80-398A-44DD-BA32-7D8C4C945BB8}" type="pres">
      <dgm:prSet presAssocID="{A0D63CC9-F172-4055-AE56-B7C9659D2F1B}" presName="FiveConn_1-2" presStyleLbl="fgAccFollowNode1" presStyleIdx="0" presStyleCnt="4">
        <dgm:presLayoutVars>
          <dgm:bulletEnabled val="1"/>
        </dgm:presLayoutVars>
      </dgm:prSet>
      <dgm:spPr/>
    </dgm:pt>
    <dgm:pt modelId="{7B74DE21-6E25-43D5-A88F-2CA54A65833B}" type="pres">
      <dgm:prSet presAssocID="{A0D63CC9-F172-4055-AE56-B7C9659D2F1B}" presName="FiveConn_2-3" presStyleLbl="fgAccFollowNode1" presStyleIdx="1" presStyleCnt="4">
        <dgm:presLayoutVars>
          <dgm:bulletEnabled val="1"/>
        </dgm:presLayoutVars>
      </dgm:prSet>
      <dgm:spPr/>
    </dgm:pt>
    <dgm:pt modelId="{26D56003-BA9C-4DA5-9F96-69C6D15D659E}" type="pres">
      <dgm:prSet presAssocID="{A0D63CC9-F172-4055-AE56-B7C9659D2F1B}" presName="FiveConn_3-4" presStyleLbl="fgAccFollowNode1" presStyleIdx="2" presStyleCnt="4">
        <dgm:presLayoutVars>
          <dgm:bulletEnabled val="1"/>
        </dgm:presLayoutVars>
      </dgm:prSet>
      <dgm:spPr/>
    </dgm:pt>
    <dgm:pt modelId="{C4E169FF-B3A8-45C8-83BF-DC1E485C36E3}" type="pres">
      <dgm:prSet presAssocID="{A0D63CC9-F172-4055-AE56-B7C9659D2F1B}" presName="FiveConn_4-5" presStyleLbl="fgAccFollowNode1" presStyleIdx="3" presStyleCnt="4">
        <dgm:presLayoutVars>
          <dgm:bulletEnabled val="1"/>
        </dgm:presLayoutVars>
      </dgm:prSet>
      <dgm:spPr/>
    </dgm:pt>
    <dgm:pt modelId="{1D053F39-1813-4958-9B39-FD952FA48371}" type="pres">
      <dgm:prSet presAssocID="{A0D63CC9-F172-4055-AE56-B7C9659D2F1B}" presName="FiveNodes_1_text" presStyleLbl="node1" presStyleIdx="4" presStyleCnt="5">
        <dgm:presLayoutVars>
          <dgm:bulletEnabled val="1"/>
        </dgm:presLayoutVars>
      </dgm:prSet>
      <dgm:spPr/>
    </dgm:pt>
    <dgm:pt modelId="{A4F836FD-D7FD-4D9C-8CC0-56D9A7152282}" type="pres">
      <dgm:prSet presAssocID="{A0D63CC9-F172-4055-AE56-B7C9659D2F1B}" presName="FiveNodes_2_text" presStyleLbl="node1" presStyleIdx="4" presStyleCnt="5">
        <dgm:presLayoutVars>
          <dgm:bulletEnabled val="1"/>
        </dgm:presLayoutVars>
      </dgm:prSet>
      <dgm:spPr/>
    </dgm:pt>
    <dgm:pt modelId="{A295752E-7363-4842-A857-504B8B756266}" type="pres">
      <dgm:prSet presAssocID="{A0D63CC9-F172-4055-AE56-B7C9659D2F1B}" presName="FiveNodes_3_text" presStyleLbl="node1" presStyleIdx="4" presStyleCnt="5">
        <dgm:presLayoutVars>
          <dgm:bulletEnabled val="1"/>
        </dgm:presLayoutVars>
      </dgm:prSet>
      <dgm:spPr/>
    </dgm:pt>
    <dgm:pt modelId="{A2F49287-78DF-4785-B17A-663CEA6487E1}" type="pres">
      <dgm:prSet presAssocID="{A0D63CC9-F172-4055-AE56-B7C9659D2F1B}" presName="FiveNodes_4_text" presStyleLbl="node1" presStyleIdx="4" presStyleCnt="5">
        <dgm:presLayoutVars>
          <dgm:bulletEnabled val="1"/>
        </dgm:presLayoutVars>
      </dgm:prSet>
      <dgm:spPr/>
    </dgm:pt>
    <dgm:pt modelId="{AAA613CA-CF56-4960-A24D-B52800C7E3AB}" type="pres">
      <dgm:prSet presAssocID="{A0D63CC9-F172-4055-AE56-B7C9659D2F1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684D502-41C3-4052-9428-104433FC7DFD}" type="presOf" srcId="{AE2DAAAF-FD80-4200-A07F-A00018513882}" destId="{7B74DE21-6E25-43D5-A88F-2CA54A65833B}" srcOrd="0" destOrd="0" presId="urn:microsoft.com/office/officeart/2005/8/layout/vProcess5"/>
    <dgm:cxn modelId="{ADD6C414-2989-4B1C-941D-7DE6B9C4F57D}" srcId="{A0D63CC9-F172-4055-AE56-B7C9659D2F1B}" destId="{03F29D8D-F440-4889-98C7-329E171E5BEE}" srcOrd="4" destOrd="0" parTransId="{E3DC2B68-8499-4A63-9E55-D2B87F0AF0E1}" sibTransId="{3E075E64-3586-4B81-A2D9-C4C194DCD0E9}"/>
    <dgm:cxn modelId="{2F544517-EAB9-4C94-941B-8C8CBC9FD05F}" type="presOf" srcId="{03F29D8D-F440-4889-98C7-329E171E5BEE}" destId="{0F6CBAE2-FB0F-4701-A7D9-A3C733884328}" srcOrd="0" destOrd="0" presId="urn:microsoft.com/office/officeart/2005/8/layout/vProcess5"/>
    <dgm:cxn modelId="{A6868E1C-FF42-4543-92A9-67F510CFA8B7}" srcId="{A0D63CC9-F172-4055-AE56-B7C9659D2F1B}" destId="{69A13A80-590F-4C4F-A94F-FA189B30FD47}" srcOrd="2" destOrd="0" parTransId="{2072C381-C6F8-4598-85BE-3A44766378C7}" sibTransId="{D09095C7-A074-4E58-8EC4-5B678E0C3529}"/>
    <dgm:cxn modelId="{CF52933F-7050-4E21-8F76-3E7633EA6DCD}" type="presOf" srcId="{C760F586-D821-446A-A811-4B0603B7FE34}" destId="{BEDC22C6-374A-4FCD-B053-08C57E9F2ED8}" srcOrd="0" destOrd="0" presId="urn:microsoft.com/office/officeart/2005/8/layout/vProcess5"/>
    <dgm:cxn modelId="{DF06FF60-8DD2-4D6F-A133-5B6695F88926}" type="presOf" srcId="{69A13A80-590F-4C4F-A94F-FA189B30FD47}" destId="{A295752E-7363-4842-A857-504B8B756266}" srcOrd="1" destOrd="0" presId="urn:microsoft.com/office/officeart/2005/8/layout/vProcess5"/>
    <dgm:cxn modelId="{A2BA5265-5FBD-47AE-AF37-4362535DD698}" type="presOf" srcId="{F0056774-7FF5-45F3-A42A-093109722C61}" destId="{A4F836FD-D7FD-4D9C-8CC0-56D9A7152282}" srcOrd="1" destOrd="0" presId="urn:microsoft.com/office/officeart/2005/8/layout/vProcess5"/>
    <dgm:cxn modelId="{74D9E649-D856-4752-8068-958044F21D4B}" type="presOf" srcId="{B2AB292C-099C-48F5-80D3-3BB81B403DFC}" destId="{AB15FA80-398A-44DD-BA32-7D8C4C945BB8}" srcOrd="0" destOrd="0" presId="urn:microsoft.com/office/officeart/2005/8/layout/vProcess5"/>
    <dgm:cxn modelId="{99FB406E-A4C1-4689-A443-D244741A0673}" type="presOf" srcId="{F0056774-7FF5-45F3-A42A-093109722C61}" destId="{059065E7-53E8-4F2A-AFE6-41F976DD1422}" srcOrd="0" destOrd="0" presId="urn:microsoft.com/office/officeart/2005/8/layout/vProcess5"/>
    <dgm:cxn modelId="{6F24977E-2AB4-426D-BCA9-8896C0D82658}" srcId="{A0D63CC9-F172-4055-AE56-B7C9659D2F1B}" destId="{C760F586-D821-446A-A811-4B0603B7FE34}" srcOrd="0" destOrd="0" parTransId="{462C3000-E689-41EC-B346-4434101B29F8}" sibTransId="{B2AB292C-099C-48F5-80D3-3BB81B403DFC}"/>
    <dgm:cxn modelId="{1CA1CF9C-6217-4595-A142-C0A10D8C0512}" srcId="{A0D63CC9-F172-4055-AE56-B7C9659D2F1B}" destId="{F0056774-7FF5-45F3-A42A-093109722C61}" srcOrd="1" destOrd="0" parTransId="{630F937A-7048-4FCF-A893-80E699E43C2C}" sibTransId="{AE2DAAAF-FD80-4200-A07F-A00018513882}"/>
    <dgm:cxn modelId="{09B4B99E-0A59-4A50-BBE3-FDBD8539FE3E}" type="presOf" srcId="{7BEC1954-F5EB-4127-A72F-7B26A7DE9793}" destId="{A2F49287-78DF-4785-B17A-663CEA6487E1}" srcOrd="1" destOrd="0" presId="urn:microsoft.com/office/officeart/2005/8/layout/vProcess5"/>
    <dgm:cxn modelId="{E50A239F-8436-4477-BAAB-8165EDCAEA33}" type="presOf" srcId="{D09095C7-A074-4E58-8EC4-5B678E0C3529}" destId="{26D56003-BA9C-4DA5-9F96-69C6D15D659E}" srcOrd="0" destOrd="0" presId="urn:microsoft.com/office/officeart/2005/8/layout/vProcess5"/>
    <dgm:cxn modelId="{D044FEC6-F535-40D8-BCB1-F4AE92C0ABE3}" srcId="{A0D63CC9-F172-4055-AE56-B7C9659D2F1B}" destId="{7BEC1954-F5EB-4127-A72F-7B26A7DE9793}" srcOrd="3" destOrd="0" parTransId="{C8265198-A1C7-4365-B465-1906778DB440}" sibTransId="{D1C49883-C91C-4FAE-BE68-DC6D32A1BC97}"/>
    <dgm:cxn modelId="{554132CC-4FAF-4302-8EEC-B86F1248ECFE}" type="presOf" srcId="{69A13A80-590F-4C4F-A94F-FA189B30FD47}" destId="{DC823F2E-B124-451A-B568-1C182370F96B}" srcOrd="0" destOrd="0" presId="urn:microsoft.com/office/officeart/2005/8/layout/vProcess5"/>
    <dgm:cxn modelId="{47B26BCF-661F-40C2-938A-C144B268B6EC}" type="presOf" srcId="{7BEC1954-F5EB-4127-A72F-7B26A7DE9793}" destId="{68890206-6109-4C6C-B240-07990E725F76}" srcOrd="0" destOrd="0" presId="urn:microsoft.com/office/officeart/2005/8/layout/vProcess5"/>
    <dgm:cxn modelId="{105F7AE6-F1F5-4FB6-AE95-5EFBF3B9F1FA}" type="presOf" srcId="{03F29D8D-F440-4889-98C7-329E171E5BEE}" destId="{AAA613CA-CF56-4960-A24D-B52800C7E3AB}" srcOrd="1" destOrd="0" presId="urn:microsoft.com/office/officeart/2005/8/layout/vProcess5"/>
    <dgm:cxn modelId="{F44B3EE7-EF40-4E2B-9D57-593E60202EFF}" type="presOf" srcId="{D1C49883-C91C-4FAE-BE68-DC6D32A1BC97}" destId="{C4E169FF-B3A8-45C8-83BF-DC1E485C36E3}" srcOrd="0" destOrd="0" presId="urn:microsoft.com/office/officeart/2005/8/layout/vProcess5"/>
    <dgm:cxn modelId="{FA248DEE-F8C8-4E3B-B14C-15E1982259B2}" type="presOf" srcId="{A0D63CC9-F172-4055-AE56-B7C9659D2F1B}" destId="{6FD1410F-84ED-40C8-A498-246CE2A6F278}" srcOrd="0" destOrd="0" presId="urn:microsoft.com/office/officeart/2005/8/layout/vProcess5"/>
    <dgm:cxn modelId="{B43D21F1-AB4F-4AEB-9BFB-4909C1BCE526}" type="presOf" srcId="{C760F586-D821-446A-A811-4B0603B7FE34}" destId="{1D053F39-1813-4958-9B39-FD952FA48371}" srcOrd="1" destOrd="0" presId="urn:microsoft.com/office/officeart/2005/8/layout/vProcess5"/>
    <dgm:cxn modelId="{673E8AB4-CFAA-4166-9123-D26A18ECC937}" type="presParOf" srcId="{6FD1410F-84ED-40C8-A498-246CE2A6F278}" destId="{12D41B68-C61C-47F8-9B74-87FACFA7E112}" srcOrd="0" destOrd="0" presId="urn:microsoft.com/office/officeart/2005/8/layout/vProcess5"/>
    <dgm:cxn modelId="{A7544622-E766-4441-A5B1-454797D4ACE6}" type="presParOf" srcId="{6FD1410F-84ED-40C8-A498-246CE2A6F278}" destId="{BEDC22C6-374A-4FCD-B053-08C57E9F2ED8}" srcOrd="1" destOrd="0" presId="urn:microsoft.com/office/officeart/2005/8/layout/vProcess5"/>
    <dgm:cxn modelId="{16F39BCA-C197-4F28-9A65-395D117317EF}" type="presParOf" srcId="{6FD1410F-84ED-40C8-A498-246CE2A6F278}" destId="{059065E7-53E8-4F2A-AFE6-41F976DD1422}" srcOrd="2" destOrd="0" presId="urn:microsoft.com/office/officeart/2005/8/layout/vProcess5"/>
    <dgm:cxn modelId="{D3574409-1EA2-4F96-8C18-9BAC454A917F}" type="presParOf" srcId="{6FD1410F-84ED-40C8-A498-246CE2A6F278}" destId="{DC823F2E-B124-451A-B568-1C182370F96B}" srcOrd="3" destOrd="0" presId="urn:microsoft.com/office/officeart/2005/8/layout/vProcess5"/>
    <dgm:cxn modelId="{0FCF80D9-8E3D-4257-9427-293DAF865A40}" type="presParOf" srcId="{6FD1410F-84ED-40C8-A498-246CE2A6F278}" destId="{68890206-6109-4C6C-B240-07990E725F76}" srcOrd="4" destOrd="0" presId="urn:microsoft.com/office/officeart/2005/8/layout/vProcess5"/>
    <dgm:cxn modelId="{B728A57E-F805-486E-B9FD-1EFE54B096CB}" type="presParOf" srcId="{6FD1410F-84ED-40C8-A498-246CE2A6F278}" destId="{0F6CBAE2-FB0F-4701-A7D9-A3C733884328}" srcOrd="5" destOrd="0" presId="urn:microsoft.com/office/officeart/2005/8/layout/vProcess5"/>
    <dgm:cxn modelId="{5BFD44A2-F182-4458-8DE4-FEFEA2326888}" type="presParOf" srcId="{6FD1410F-84ED-40C8-A498-246CE2A6F278}" destId="{AB15FA80-398A-44DD-BA32-7D8C4C945BB8}" srcOrd="6" destOrd="0" presId="urn:microsoft.com/office/officeart/2005/8/layout/vProcess5"/>
    <dgm:cxn modelId="{8FC0BAFA-ADEB-4DA9-8752-4D66FB0D9B9C}" type="presParOf" srcId="{6FD1410F-84ED-40C8-A498-246CE2A6F278}" destId="{7B74DE21-6E25-43D5-A88F-2CA54A65833B}" srcOrd="7" destOrd="0" presId="urn:microsoft.com/office/officeart/2005/8/layout/vProcess5"/>
    <dgm:cxn modelId="{099F321E-A2A1-4253-BDAA-FAB02D070281}" type="presParOf" srcId="{6FD1410F-84ED-40C8-A498-246CE2A6F278}" destId="{26D56003-BA9C-4DA5-9F96-69C6D15D659E}" srcOrd="8" destOrd="0" presId="urn:microsoft.com/office/officeart/2005/8/layout/vProcess5"/>
    <dgm:cxn modelId="{B739300C-9FFC-4945-8AAF-8D5B0E31E54B}" type="presParOf" srcId="{6FD1410F-84ED-40C8-A498-246CE2A6F278}" destId="{C4E169FF-B3A8-45C8-83BF-DC1E485C36E3}" srcOrd="9" destOrd="0" presId="urn:microsoft.com/office/officeart/2005/8/layout/vProcess5"/>
    <dgm:cxn modelId="{D2ECB27B-87A9-4CE0-AC37-1A06A71053B2}" type="presParOf" srcId="{6FD1410F-84ED-40C8-A498-246CE2A6F278}" destId="{1D053F39-1813-4958-9B39-FD952FA48371}" srcOrd="10" destOrd="0" presId="urn:microsoft.com/office/officeart/2005/8/layout/vProcess5"/>
    <dgm:cxn modelId="{82C364DA-1377-4C69-8983-4519317A7870}" type="presParOf" srcId="{6FD1410F-84ED-40C8-A498-246CE2A6F278}" destId="{A4F836FD-D7FD-4D9C-8CC0-56D9A7152282}" srcOrd="11" destOrd="0" presId="urn:microsoft.com/office/officeart/2005/8/layout/vProcess5"/>
    <dgm:cxn modelId="{4CDC7232-7E67-40FC-BCED-C2F4B134F88B}" type="presParOf" srcId="{6FD1410F-84ED-40C8-A498-246CE2A6F278}" destId="{A295752E-7363-4842-A857-504B8B756266}" srcOrd="12" destOrd="0" presId="urn:microsoft.com/office/officeart/2005/8/layout/vProcess5"/>
    <dgm:cxn modelId="{E9220F1A-A11A-4078-80F4-F851FF02E3BB}" type="presParOf" srcId="{6FD1410F-84ED-40C8-A498-246CE2A6F278}" destId="{A2F49287-78DF-4785-B17A-663CEA6487E1}" srcOrd="13" destOrd="0" presId="urn:microsoft.com/office/officeart/2005/8/layout/vProcess5"/>
    <dgm:cxn modelId="{7A42F983-1D0E-4FCF-BC1B-BE208DD7F9AC}" type="presParOf" srcId="{6FD1410F-84ED-40C8-A498-246CE2A6F278}" destId="{AAA613CA-CF56-4960-A24D-B52800C7E3A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5C71DF-83DE-4022-8CF7-3A1A4481108A}" type="doc">
      <dgm:prSet loTypeId="urn:microsoft.com/office/officeart/2005/8/layout/default" loCatId="list" qsTypeId="urn:microsoft.com/office/officeart/2005/8/quickstyle/3d3" qsCatId="3D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7AD6621B-B7EF-40B6-ADF7-A6ACD180325F}">
      <dgm:prSet phldrT="[Text]"/>
      <dgm:spPr/>
      <dgm:t>
        <a:bodyPr/>
        <a:lstStyle/>
        <a:p>
          <a:r>
            <a:rPr lang="en-US" dirty="0"/>
            <a:t>Diagram Evans</a:t>
          </a:r>
        </a:p>
      </dgm:t>
    </dgm:pt>
    <dgm:pt modelId="{8408611B-92A4-4460-84D7-1DC17D387D8C}" type="parTrans" cxnId="{CB00B378-46F1-460D-8C07-8EB94D99F900}">
      <dgm:prSet/>
      <dgm:spPr/>
      <dgm:t>
        <a:bodyPr/>
        <a:lstStyle/>
        <a:p>
          <a:endParaRPr lang="en-US"/>
        </a:p>
      </dgm:t>
    </dgm:pt>
    <dgm:pt modelId="{93F824F2-EA39-47CF-801A-27369D95E3A9}" type="sibTrans" cxnId="{CB00B378-46F1-460D-8C07-8EB94D99F900}">
      <dgm:prSet/>
      <dgm:spPr/>
      <dgm:t>
        <a:bodyPr/>
        <a:lstStyle/>
        <a:p>
          <a:endParaRPr lang="en-US"/>
        </a:p>
      </dgm:t>
    </dgm:pt>
    <dgm:pt modelId="{791D011F-7446-4DBB-943A-B4FF6E0AD1F6}">
      <dgm:prSet/>
      <dgm:spPr/>
      <dgm:t>
        <a:bodyPr/>
        <a:lstStyle/>
        <a:p>
          <a:r>
            <a:rPr lang="en-US" dirty="0"/>
            <a:t>Diagram Stern</a:t>
          </a:r>
        </a:p>
      </dgm:t>
    </dgm:pt>
    <dgm:pt modelId="{3107A8D2-A91E-4242-B3CD-970EFB7A2276}" type="parTrans" cxnId="{8D2FC2B3-80C8-4B32-9AFD-199E2751024C}">
      <dgm:prSet/>
      <dgm:spPr/>
      <dgm:t>
        <a:bodyPr/>
        <a:lstStyle/>
        <a:p>
          <a:endParaRPr lang="en-US"/>
        </a:p>
      </dgm:t>
    </dgm:pt>
    <dgm:pt modelId="{8C506306-90E0-4F90-9F3D-BC54B34F1A16}" type="sibTrans" cxnId="{8D2FC2B3-80C8-4B32-9AFD-199E2751024C}">
      <dgm:prSet/>
      <dgm:spPr/>
      <dgm:t>
        <a:bodyPr/>
        <a:lstStyle/>
        <a:p>
          <a:endParaRPr lang="en-US"/>
        </a:p>
      </dgm:t>
    </dgm:pt>
    <dgm:pt modelId="{666636CB-C367-4420-B92E-80AFEA1BA310}">
      <dgm:prSet/>
      <dgm:spPr/>
      <dgm:t>
        <a:bodyPr/>
        <a:lstStyle/>
        <a:p>
          <a:r>
            <a:rPr lang="en-US"/>
            <a:t>Diagram Wagner-Traud</a:t>
          </a:r>
          <a:endParaRPr lang="en-US" dirty="0"/>
        </a:p>
      </dgm:t>
    </dgm:pt>
    <dgm:pt modelId="{BF8764D7-739F-4EBB-9B9E-966921546D5B}" type="parTrans" cxnId="{CDE2F196-95C0-4A30-A34C-1B457EF0161A}">
      <dgm:prSet/>
      <dgm:spPr/>
      <dgm:t>
        <a:bodyPr/>
        <a:lstStyle/>
        <a:p>
          <a:endParaRPr lang="en-US"/>
        </a:p>
      </dgm:t>
    </dgm:pt>
    <dgm:pt modelId="{E3B6F8AE-309F-40AC-AEB3-4653AA59F764}" type="sibTrans" cxnId="{CDE2F196-95C0-4A30-A34C-1B457EF0161A}">
      <dgm:prSet/>
      <dgm:spPr/>
      <dgm:t>
        <a:bodyPr/>
        <a:lstStyle/>
        <a:p>
          <a:endParaRPr lang="en-US"/>
        </a:p>
      </dgm:t>
    </dgm:pt>
    <dgm:pt modelId="{D1A5C3F1-834B-48E9-BF00-7BF1F2B9BEA1}">
      <dgm:prSet/>
      <dgm:spPr/>
      <dgm:t>
        <a:bodyPr/>
        <a:lstStyle/>
        <a:p>
          <a:r>
            <a:rPr lang="en-US"/>
            <a:t>Diagram Pasivasi</a:t>
          </a:r>
          <a:endParaRPr lang="en-US" dirty="0"/>
        </a:p>
      </dgm:t>
    </dgm:pt>
    <dgm:pt modelId="{7304528E-EDC7-4785-9BB9-C4DEB1BE58AB}" type="parTrans" cxnId="{89F9AD89-7911-4222-A2FA-DB1E38484686}">
      <dgm:prSet/>
      <dgm:spPr/>
      <dgm:t>
        <a:bodyPr/>
        <a:lstStyle/>
        <a:p>
          <a:endParaRPr lang="en-US"/>
        </a:p>
      </dgm:t>
    </dgm:pt>
    <dgm:pt modelId="{B9B76E43-6DB8-4D63-BC81-169F34DF9F8D}" type="sibTrans" cxnId="{89F9AD89-7911-4222-A2FA-DB1E38484686}">
      <dgm:prSet/>
      <dgm:spPr/>
      <dgm:t>
        <a:bodyPr/>
        <a:lstStyle/>
        <a:p>
          <a:endParaRPr lang="en-US"/>
        </a:p>
      </dgm:t>
    </dgm:pt>
    <dgm:pt modelId="{C8BF2026-EDFA-4A22-8814-C3141423A832}" type="pres">
      <dgm:prSet presAssocID="{295C71DF-83DE-4022-8CF7-3A1A4481108A}" presName="diagram" presStyleCnt="0">
        <dgm:presLayoutVars>
          <dgm:dir/>
          <dgm:resizeHandles val="exact"/>
        </dgm:presLayoutVars>
      </dgm:prSet>
      <dgm:spPr/>
    </dgm:pt>
    <dgm:pt modelId="{34584FA2-D7FD-45A0-A8D1-82768EF7B65D}" type="pres">
      <dgm:prSet presAssocID="{7AD6621B-B7EF-40B6-ADF7-A6ACD180325F}" presName="node" presStyleLbl="node1" presStyleIdx="0" presStyleCnt="4">
        <dgm:presLayoutVars>
          <dgm:bulletEnabled val="1"/>
        </dgm:presLayoutVars>
      </dgm:prSet>
      <dgm:spPr/>
    </dgm:pt>
    <dgm:pt modelId="{A7AD83C4-99D8-4EF2-AF31-2424C9FED422}" type="pres">
      <dgm:prSet presAssocID="{93F824F2-EA39-47CF-801A-27369D95E3A9}" presName="sibTrans" presStyleCnt="0"/>
      <dgm:spPr/>
    </dgm:pt>
    <dgm:pt modelId="{2C959498-9B00-4015-80D5-3611387EAC54}" type="pres">
      <dgm:prSet presAssocID="{791D011F-7446-4DBB-943A-B4FF6E0AD1F6}" presName="node" presStyleLbl="node1" presStyleIdx="1" presStyleCnt="4">
        <dgm:presLayoutVars>
          <dgm:bulletEnabled val="1"/>
        </dgm:presLayoutVars>
      </dgm:prSet>
      <dgm:spPr/>
    </dgm:pt>
    <dgm:pt modelId="{8A3A127A-D25D-44FD-AFBE-84F134B91459}" type="pres">
      <dgm:prSet presAssocID="{8C506306-90E0-4F90-9F3D-BC54B34F1A16}" presName="sibTrans" presStyleCnt="0"/>
      <dgm:spPr/>
    </dgm:pt>
    <dgm:pt modelId="{8C33AFF8-4969-47D9-A31E-24B03E1FFB44}" type="pres">
      <dgm:prSet presAssocID="{666636CB-C367-4420-B92E-80AFEA1BA310}" presName="node" presStyleLbl="node1" presStyleIdx="2" presStyleCnt="4">
        <dgm:presLayoutVars>
          <dgm:bulletEnabled val="1"/>
        </dgm:presLayoutVars>
      </dgm:prSet>
      <dgm:spPr/>
    </dgm:pt>
    <dgm:pt modelId="{CD21F9BD-19D0-4E86-BC68-15834BFDF981}" type="pres">
      <dgm:prSet presAssocID="{E3B6F8AE-309F-40AC-AEB3-4653AA59F764}" presName="sibTrans" presStyleCnt="0"/>
      <dgm:spPr/>
    </dgm:pt>
    <dgm:pt modelId="{C4E644ED-4128-44C3-A1BD-3AE00828D781}" type="pres">
      <dgm:prSet presAssocID="{D1A5C3F1-834B-48E9-BF00-7BF1F2B9BEA1}" presName="node" presStyleLbl="node1" presStyleIdx="3" presStyleCnt="4">
        <dgm:presLayoutVars>
          <dgm:bulletEnabled val="1"/>
        </dgm:presLayoutVars>
      </dgm:prSet>
      <dgm:spPr/>
    </dgm:pt>
  </dgm:ptLst>
  <dgm:cxnLst>
    <dgm:cxn modelId="{BD04D16D-E1CA-441A-9615-7065CDD83D3F}" type="presOf" srcId="{791D011F-7446-4DBB-943A-B4FF6E0AD1F6}" destId="{2C959498-9B00-4015-80D5-3611387EAC54}" srcOrd="0" destOrd="0" presId="urn:microsoft.com/office/officeart/2005/8/layout/default"/>
    <dgm:cxn modelId="{CB00B378-46F1-460D-8C07-8EB94D99F900}" srcId="{295C71DF-83DE-4022-8CF7-3A1A4481108A}" destId="{7AD6621B-B7EF-40B6-ADF7-A6ACD180325F}" srcOrd="0" destOrd="0" parTransId="{8408611B-92A4-4460-84D7-1DC17D387D8C}" sibTransId="{93F824F2-EA39-47CF-801A-27369D95E3A9}"/>
    <dgm:cxn modelId="{89F9AD89-7911-4222-A2FA-DB1E38484686}" srcId="{295C71DF-83DE-4022-8CF7-3A1A4481108A}" destId="{D1A5C3F1-834B-48E9-BF00-7BF1F2B9BEA1}" srcOrd="3" destOrd="0" parTransId="{7304528E-EDC7-4785-9BB9-C4DEB1BE58AB}" sibTransId="{B9B76E43-6DB8-4D63-BC81-169F34DF9F8D}"/>
    <dgm:cxn modelId="{CDE2F196-95C0-4A30-A34C-1B457EF0161A}" srcId="{295C71DF-83DE-4022-8CF7-3A1A4481108A}" destId="{666636CB-C367-4420-B92E-80AFEA1BA310}" srcOrd="2" destOrd="0" parTransId="{BF8764D7-739F-4EBB-9B9E-966921546D5B}" sibTransId="{E3B6F8AE-309F-40AC-AEB3-4653AA59F764}"/>
    <dgm:cxn modelId="{449432AA-C47F-4DDA-B8FF-6EA0672D27B3}" type="presOf" srcId="{295C71DF-83DE-4022-8CF7-3A1A4481108A}" destId="{C8BF2026-EDFA-4A22-8814-C3141423A832}" srcOrd="0" destOrd="0" presId="urn:microsoft.com/office/officeart/2005/8/layout/default"/>
    <dgm:cxn modelId="{8D2FC2B3-80C8-4B32-9AFD-199E2751024C}" srcId="{295C71DF-83DE-4022-8CF7-3A1A4481108A}" destId="{791D011F-7446-4DBB-943A-B4FF6E0AD1F6}" srcOrd="1" destOrd="0" parTransId="{3107A8D2-A91E-4242-B3CD-970EFB7A2276}" sibTransId="{8C506306-90E0-4F90-9F3D-BC54B34F1A16}"/>
    <dgm:cxn modelId="{2339D2C4-3F1E-4847-BFCB-0C48CF238ECF}" type="presOf" srcId="{7AD6621B-B7EF-40B6-ADF7-A6ACD180325F}" destId="{34584FA2-D7FD-45A0-A8D1-82768EF7B65D}" srcOrd="0" destOrd="0" presId="urn:microsoft.com/office/officeart/2005/8/layout/default"/>
    <dgm:cxn modelId="{9B4609E6-C63B-4DC7-A3DB-B18A633EEDE3}" type="presOf" srcId="{666636CB-C367-4420-B92E-80AFEA1BA310}" destId="{8C33AFF8-4969-47D9-A31E-24B03E1FFB44}" srcOrd="0" destOrd="0" presId="urn:microsoft.com/office/officeart/2005/8/layout/default"/>
    <dgm:cxn modelId="{994E68FB-8AD4-49AE-99EB-E19B28CDB67C}" type="presOf" srcId="{D1A5C3F1-834B-48E9-BF00-7BF1F2B9BEA1}" destId="{C4E644ED-4128-44C3-A1BD-3AE00828D781}" srcOrd="0" destOrd="0" presId="urn:microsoft.com/office/officeart/2005/8/layout/default"/>
    <dgm:cxn modelId="{6C62755E-E54D-4E15-AE20-DA4581AA91AA}" type="presParOf" srcId="{C8BF2026-EDFA-4A22-8814-C3141423A832}" destId="{34584FA2-D7FD-45A0-A8D1-82768EF7B65D}" srcOrd="0" destOrd="0" presId="urn:microsoft.com/office/officeart/2005/8/layout/default"/>
    <dgm:cxn modelId="{35836A3C-179D-4C97-A31F-1FE1A3665F47}" type="presParOf" srcId="{C8BF2026-EDFA-4A22-8814-C3141423A832}" destId="{A7AD83C4-99D8-4EF2-AF31-2424C9FED422}" srcOrd="1" destOrd="0" presId="urn:microsoft.com/office/officeart/2005/8/layout/default"/>
    <dgm:cxn modelId="{A8D85640-B32F-41EF-A3DC-CDCCC751991F}" type="presParOf" srcId="{C8BF2026-EDFA-4A22-8814-C3141423A832}" destId="{2C959498-9B00-4015-80D5-3611387EAC54}" srcOrd="2" destOrd="0" presId="urn:microsoft.com/office/officeart/2005/8/layout/default"/>
    <dgm:cxn modelId="{FC879655-A426-4045-AB33-0714E78E4378}" type="presParOf" srcId="{C8BF2026-EDFA-4A22-8814-C3141423A832}" destId="{8A3A127A-D25D-44FD-AFBE-84F134B91459}" srcOrd="3" destOrd="0" presId="urn:microsoft.com/office/officeart/2005/8/layout/default"/>
    <dgm:cxn modelId="{EDA1015B-61CE-4368-9675-2987F30B88A5}" type="presParOf" srcId="{C8BF2026-EDFA-4A22-8814-C3141423A832}" destId="{8C33AFF8-4969-47D9-A31E-24B03E1FFB44}" srcOrd="4" destOrd="0" presId="urn:microsoft.com/office/officeart/2005/8/layout/default"/>
    <dgm:cxn modelId="{E331F812-D9CD-405B-892F-D7553A3BDD4C}" type="presParOf" srcId="{C8BF2026-EDFA-4A22-8814-C3141423A832}" destId="{CD21F9BD-19D0-4E86-BC68-15834BFDF981}" srcOrd="5" destOrd="0" presId="urn:microsoft.com/office/officeart/2005/8/layout/default"/>
    <dgm:cxn modelId="{95989F9E-F21D-4F10-AE20-B8A605D00F27}" type="presParOf" srcId="{C8BF2026-EDFA-4A22-8814-C3141423A832}" destId="{C4E644ED-4128-44C3-A1BD-3AE00828D78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4F772-FA1C-4C9C-A803-2DA93F5CBB99}">
      <dsp:nvSpPr>
        <dsp:cNvPr id="0" name=""/>
        <dsp:cNvSpPr/>
      </dsp:nvSpPr>
      <dsp:spPr>
        <a:xfrm>
          <a:off x="2291104" y="1304861"/>
          <a:ext cx="398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330" y="45720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9546" y="1348434"/>
        <a:ext cx="21446" cy="4293"/>
      </dsp:txXfrm>
    </dsp:sp>
    <dsp:sp modelId="{1C1614A6-8627-420A-8670-171D0BB4FFE0}">
      <dsp:nvSpPr>
        <dsp:cNvPr id="0" name=""/>
        <dsp:cNvSpPr/>
      </dsp:nvSpPr>
      <dsp:spPr>
        <a:xfrm>
          <a:off x="10526" y="258128"/>
          <a:ext cx="2282378" cy="2184906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Korosi</a:t>
          </a:r>
          <a:r>
            <a:rPr lang="en-US" sz="1700" b="1" kern="1200" dirty="0"/>
            <a:t> </a:t>
          </a:r>
          <a:r>
            <a:rPr lang="en-US" sz="1700" b="1" kern="1200" dirty="0" err="1"/>
            <a:t>merupakan</a:t>
          </a:r>
          <a:r>
            <a:rPr lang="en-US" sz="1700" b="1" kern="1200" dirty="0"/>
            <a:t> </a:t>
          </a:r>
          <a:r>
            <a:rPr lang="en-US" sz="1700" b="1" kern="1200" dirty="0" err="1"/>
            <a:t>gejala</a:t>
          </a:r>
          <a:r>
            <a:rPr lang="en-US" sz="1700" b="1" kern="1200" dirty="0"/>
            <a:t> yang </a:t>
          </a:r>
          <a:r>
            <a:rPr lang="en-US" sz="1700" b="1" kern="1200" dirty="0" err="1"/>
            <a:t>timbul</a:t>
          </a:r>
          <a:r>
            <a:rPr lang="en-US" sz="1700" b="1" kern="1200" dirty="0"/>
            <a:t> </a:t>
          </a:r>
          <a:r>
            <a:rPr lang="en-US" sz="1700" b="1" kern="1200" dirty="0" err="1"/>
            <a:t>secara</a:t>
          </a:r>
          <a:r>
            <a:rPr lang="en-US" sz="1700" b="1" kern="1200" dirty="0"/>
            <a:t> </a:t>
          </a:r>
          <a:r>
            <a:rPr lang="en-US" sz="1700" b="1" kern="1200" dirty="0" err="1"/>
            <a:t>alami</a:t>
          </a:r>
          <a:r>
            <a:rPr lang="en-US" sz="1700" b="1" kern="1200" dirty="0"/>
            <a:t> </a:t>
          </a:r>
          <a:r>
            <a:rPr lang="en-US" sz="1700" b="1" kern="1200" dirty="0" err="1"/>
            <a:t>sehingga</a:t>
          </a:r>
          <a:r>
            <a:rPr lang="en-US" sz="1700" b="1" kern="1200" dirty="0"/>
            <a:t> </a:t>
          </a:r>
          <a:r>
            <a:rPr lang="en-US" sz="1700" b="1" kern="1200" dirty="0" err="1"/>
            <a:t>pengaruhnya</a:t>
          </a:r>
          <a:r>
            <a:rPr lang="en-US" sz="1700" b="1" kern="1200" dirty="0"/>
            <a:t> </a:t>
          </a:r>
          <a:r>
            <a:rPr lang="en-US" sz="1700" b="1" kern="1200" dirty="0" err="1"/>
            <a:t>dialami</a:t>
          </a:r>
          <a:r>
            <a:rPr lang="en-US" sz="1700" b="1" kern="1200" dirty="0"/>
            <a:t> </a:t>
          </a:r>
          <a:r>
            <a:rPr lang="en-US" sz="1700" b="1" kern="1200" dirty="0" err="1"/>
            <a:t>oleh</a:t>
          </a:r>
          <a:r>
            <a:rPr lang="en-US" sz="1700" b="1" kern="1200" dirty="0"/>
            <a:t> </a:t>
          </a:r>
          <a:r>
            <a:rPr lang="en-US" sz="1700" b="1" kern="1200" dirty="0" err="1"/>
            <a:t>hampir</a:t>
          </a:r>
          <a:r>
            <a:rPr lang="en-US" sz="1700" b="1" kern="1200" dirty="0"/>
            <a:t> </a:t>
          </a:r>
          <a:r>
            <a:rPr lang="en-US" sz="1700" b="1" kern="1200" dirty="0" err="1"/>
            <a:t>semua</a:t>
          </a:r>
          <a:r>
            <a:rPr lang="en-US" sz="1700" b="1" kern="1200" dirty="0"/>
            <a:t> </a:t>
          </a:r>
          <a:r>
            <a:rPr lang="en-US" sz="1700" b="1" kern="1200" dirty="0" err="1"/>
            <a:t>zat</a:t>
          </a:r>
          <a:r>
            <a:rPr lang="en-US" sz="1700" b="1" kern="1200" dirty="0"/>
            <a:t> </a:t>
          </a:r>
          <a:r>
            <a:rPr lang="en-US" sz="1700" b="1" kern="1200" dirty="0" err="1"/>
            <a:t>dan</a:t>
          </a:r>
          <a:r>
            <a:rPr lang="en-US" sz="1700" b="1" kern="1200" dirty="0"/>
            <a:t> </a:t>
          </a:r>
          <a:r>
            <a:rPr lang="en-US" sz="1700" b="1" kern="1200" dirty="0" err="1"/>
            <a:t>diatur</a:t>
          </a:r>
          <a:r>
            <a:rPr lang="en-US" sz="1700" b="1" kern="1200" dirty="0"/>
            <a:t> </a:t>
          </a:r>
          <a:r>
            <a:rPr lang="en-US" sz="1700" b="1" kern="1200" dirty="0" err="1"/>
            <a:t>oleh</a:t>
          </a:r>
          <a:r>
            <a:rPr lang="en-US" sz="1700" b="1" kern="1200" dirty="0"/>
            <a:t> </a:t>
          </a:r>
          <a:r>
            <a:rPr lang="en-US" sz="1700" b="1" kern="1200" dirty="0" err="1"/>
            <a:t>perubahan-perubahan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. </a:t>
          </a:r>
          <a:endParaRPr lang="en-US" sz="1700" kern="1200" dirty="0"/>
        </a:p>
      </dsp:txBody>
      <dsp:txXfrm>
        <a:off x="10526" y="258128"/>
        <a:ext cx="2282378" cy="2184906"/>
      </dsp:txXfrm>
    </dsp:sp>
    <dsp:sp modelId="{109358ED-27AF-46A2-964F-1F783BA989CC}">
      <dsp:nvSpPr>
        <dsp:cNvPr id="0" name=""/>
        <dsp:cNvSpPr/>
      </dsp:nvSpPr>
      <dsp:spPr>
        <a:xfrm>
          <a:off x="5002413" y="1304861"/>
          <a:ext cx="398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330" y="45720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82254"/>
              <a:satOff val="-395"/>
              <a:lumOff val="518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190855" y="1348434"/>
        <a:ext cx="21446" cy="4293"/>
      </dsp:txXfrm>
    </dsp:sp>
    <dsp:sp modelId="{820B61AA-FE55-45EE-AF31-1C5A548EF7C2}">
      <dsp:nvSpPr>
        <dsp:cNvPr id="0" name=""/>
        <dsp:cNvSpPr/>
      </dsp:nvSpPr>
      <dsp:spPr>
        <a:xfrm>
          <a:off x="2721835" y="248840"/>
          <a:ext cx="2282378" cy="2203481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571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Pengkajian</a:t>
          </a:r>
          <a:r>
            <a:rPr lang="en-US" sz="1700" b="1" kern="1200" dirty="0"/>
            <a:t> </a:t>
          </a:r>
          <a:r>
            <a:rPr lang="en-US" sz="1700" b="1" kern="1200" dirty="0" err="1"/>
            <a:t>tentang</a:t>
          </a:r>
          <a:r>
            <a:rPr lang="en-US" sz="1700" b="1" kern="1200" dirty="0"/>
            <a:t> </a:t>
          </a:r>
          <a:r>
            <a:rPr lang="en-US" sz="1700" b="1" kern="1200" dirty="0" err="1"/>
            <a:t>perubahan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</a:t>
          </a:r>
          <a:r>
            <a:rPr lang="en-US" sz="1700" b="1" kern="1200" dirty="0" err="1"/>
            <a:t>disebut</a:t>
          </a:r>
          <a:r>
            <a:rPr lang="en-US" sz="1700" b="1" kern="1200" dirty="0"/>
            <a:t> </a:t>
          </a:r>
          <a:r>
            <a:rPr lang="en-US" sz="1700" b="1" kern="1200" dirty="0" err="1"/>
            <a:t>dengan</a:t>
          </a:r>
          <a:r>
            <a:rPr lang="en-US" sz="1700" b="1" kern="1200" dirty="0"/>
            <a:t> </a:t>
          </a:r>
          <a:r>
            <a:rPr lang="en-US" sz="1700" b="1" kern="1200" dirty="0" err="1"/>
            <a:t>termodinamika</a:t>
          </a:r>
          <a:r>
            <a:rPr lang="en-US" sz="1400" b="1" kern="1200" dirty="0"/>
            <a:t>.</a:t>
          </a:r>
          <a:endParaRPr lang="en-US" sz="1400" kern="1200" dirty="0"/>
        </a:p>
      </dsp:txBody>
      <dsp:txXfrm>
        <a:off x="2721835" y="248840"/>
        <a:ext cx="2282378" cy="2203481"/>
      </dsp:txXfrm>
    </dsp:sp>
    <dsp:sp modelId="{B3E189EF-09BA-4521-8C07-841DBB3D47E3}">
      <dsp:nvSpPr>
        <dsp:cNvPr id="0" name=""/>
        <dsp:cNvSpPr/>
      </dsp:nvSpPr>
      <dsp:spPr>
        <a:xfrm>
          <a:off x="7713722" y="1304861"/>
          <a:ext cx="398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330" y="45720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164508"/>
              <a:satOff val="-791"/>
              <a:lumOff val="103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02164" y="1348434"/>
        <a:ext cx="21446" cy="4293"/>
      </dsp:txXfrm>
    </dsp:sp>
    <dsp:sp modelId="{0847761B-68FA-42BB-A406-B07F70F94B00}">
      <dsp:nvSpPr>
        <dsp:cNvPr id="0" name=""/>
        <dsp:cNvSpPr/>
      </dsp:nvSpPr>
      <dsp:spPr>
        <a:xfrm>
          <a:off x="5433144" y="276697"/>
          <a:ext cx="2282378" cy="2147768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142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Hukum</a:t>
          </a:r>
          <a:r>
            <a:rPr lang="en-US" sz="1700" b="1" kern="1200" dirty="0"/>
            <a:t> </a:t>
          </a:r>
          <a:r>
            <a:rPr lang="en-US" sz="1700" b="1" kern="1200" dirty="0" err="1"/>
            <a:t>termodinamika</a:t>
          </a:r>
          <a:r>
            <a:rPr lang="en-US" sz="1700" b="1" kern="1200" dirty="0"/>
            <a:t> </a:t>
          </a:r>
          <a:r>
            <a:rPr lang="en-US" sz="1700" b="1" kern="1200" dirty="0" err="1"/>
            <a:t>mengungkapkan</a:t>
          </a:r>
          <a:r>
            <a:rPr lang="en-US" sz="1700" b="1" kern="1200" dirty="0"/>
            <a:t> </a:t>
          </a:r>
          <a:r>
            <a:rPr lang="en-US" sz="1700" b="1" kern="1200" dirty="0" err="1"/>
            <a:t>tentang</a:t>
          </a:r>
          <a:r>
            <a:rPr lang="en-US" sz="1700" b="1" kern="1200" dirty="0"/>
            <a:t> </a:t>
          </a:r>
          <a:r>
            <a:rPr lang="en-US" sz="1700" b="1" kern="1200" dirty="0" err="1"/>
            <a:t>kecenderungan</a:t>
          </a:r>
          <a:r>
            <a:rPr lang="en-US" sz="1700" b="1" kern="1200" dirty="0"/>
            <a:t> </a:t>
          </a:r>
          <a:r>
            <a:rPr lang="en-US" sz="1700" b="1" kern="1200" dirty="0" err="1"/>
            <a:t>keadaan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</a:t>
          </a:r>
          <a:r>
            <a:rPr lang="en-US" sz="1700" b="1" kern="1200" dirty="0" err="1"/>
            <a:t>untuk</a:t>
          </a:r>
          <a:r>
            <a:rPr lang="en-US" sz="1700" b="1" kern="1200" dirty="0"/>
            <a:t> </a:t>
          </a:r>
          <a:r>
            <a:rPr lang="en-US" sz="1700" b="1" kern="1200" dirty="0" err="1"/>
            <a:t>berubah</a:t>
          </a:r>
          <a:r>
            <a:rPr lang="en-US" sz="1700" b="1" kern="1200" dirty="0"/>
            <a:t> </a:t>
          </a:r>
          <a:r>
            <a:rPr lang="en-US" sz="1700" b="1" kern="1200" dirty="0" err="1"/>
            <a:t>keadaan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</a:t>
          </a:r>
          <a:r>
            <a:rPr lang="en-US" sz="1700" b="1" kern="1200" dirty="0" err="1"/>
            <a:t>rendah</a:t>
          </a:r>
          <a:r>
            <a:rPr lang="en-US" sz="1700" b="1" kern="1200" dirty="0"/>
            <a:t>. </a:t>
          </a:r>
          <a:endParaRPr lang="en-US" sz="1700" kern="1200" dirty="0"/>
        </a:p>
      </dsp:txBody>
      <dsp:txXfrm>
        <a:off x="5433144" y="276697"/>
        <a:ext cx="2282378" cy="2147768"/>
      </dsp:txXfrm>
    </dsp:sp>
    <dsp:sp modelId="{9C1BB312-6DE7-452A-BD4B-8398B43FC774}">
      <dsp:nvSpPr>
        <dsp:cNvPr id="0" name=""/>
        <dsp:cNvSpPr/>
      </dsp:nvSpPr>
      <dsp:spPr>
        <a:xfrm>
          <a:off x="1151715" y="2394803"/>
          <a:ext cx="8133926" cy="536185"/>
        </a:xfrm>
        <a:custGeom>
          <a:avLst/>
          <a:gdLst/>
          <a:ahLst/>
          <a:cxnLst/>
          <a:rect l="0" t="0" r="0" b="0"/>
          <a:pathLst>
            <a:path>
              <a:moveTo>
                <a:pt x="8133926" y="0"/>
              </a:moveTo>
              <a:lnTo>
                <a:pt x="8133926" y="285192"/>
              </a:lnTo>
              <a:lnTo>
                <a:pt x="0" y="285192"/>
              </a:lnTo>
              <a:lnTo>
                <a:pt x="0" y="536185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246763"/>
              <a:satOff val="-1186"/>
              <a:lumOff val="155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14837" y="2660749"/>
        <a:ext cx="407682" cy="4293"/>
      </dsp:txXfrm>
    </dsp:sp>
    <dsp:sp modelId="{5513ECC0-2DEA-401D-B2CB-5FB22B14B545}">
      <dsp:nvSpPr>
        <dsp:cNvPr id="0" name=""/>
        <dsp:cNvSpPr/>
      </dsp:nvSpPr>
      <dsp:spPr>
        <a:xfrm>
          <a:off x="8144453" y="304558"/>
          <a:ext cx="2282378" cy="209204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714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Perubahan-perubahan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di </a:t>
          </a:r>
          <a:r>
            <a:rPr lang="en-US" sz="1700" b="1" kern="1200" dirty="0" err="1"/>
            <a:t>gunakan</a:t>
          </a:r>
          <a:r>
            <a:rPr lang="en-US" sz="1700" b="1" kern="1200" dirty="0"/>
            <a:t> </a:t>
          </a:r>
          <a:r>
            <a:rPr lang="en-US" sz="1700" b="1" kern="1200" dirty="0" err="1"/>
            <a:t>sebagai</a:t>
          </a:r>
          <a:r>
            <a:rPr lang="en-US" sz="1700" b="1" kern="1200" dirty="0"/>
            <a:t> </a:t>
          </a:r>
          <a:r>
            <a:rPr lang="en-US" sz="1700" b="1" kern="1200" dirty="0" err="1"/>
            <a:t>prinsip</a:t>
          </a:r>
          <a:r>
            <a:rPr lang="en-US" sz="1700" b="1" kern="1200" dirty="0"/>
            <a:t> </a:t>
          </a:r>
          <a:r>
            <a:rPr lang="en-US" sz="1700" b="1" kern="1200" dirty="0" err="1"/>
            <a:t>dasar</a:t>
          </a:r>
          <a:r>
            <a:rPr lang="en-US" sz="1700" b="1" kern="1200" dirty="0"/>
            <a:t> </a:t>
          </a:r>
          <a:r>
            <a:rPr lang="en-US" sz="1700" b="1" kern="1200" dirty="0" err="1"/>
            <a:t>dalam</a:t>
          </a:r>
          <a:r>
            <a:rPr lang="en-US" sz="1700" b="1" kern="1200" dirty="0"/>
            <a:t> proses </a:t>
          </a:r>
          <a:r>
            <a:rPr lang="en-US" sz="1700" b="1" kern="1200" dirty="0" err="1"/>
            <a:t>korosi</a:t>
          </a:r>
          <a:r>
            <a:rPr lang="en-US" sz="1700" b="1" kern="1200" dirty="0"/>
            <a:t> </a:t>
          </a:r>
          <a:r>
            <a:rPr lang="en-US" sz="1700" b="1" kern="1200" dirty="0" err="1"/>
            <a:t>yaitu</a:t>
          </a:r>
          <a:r>
            <a:rPr lang="en-US" sz="1700" b="1" kern="1200" dirty="0"/>
            <a:t> </a:t>
          </a:r>
          <a:r>
            <a:rPr lang="en-US" sz="1700" b="1" kern="1200" dirty="0" err="1"/>
            <a:t>untuk</a:t>
          </a:r>
          <a:r>
            <a:rPr lang="en-US" sz="1700" b="1" kern="1200" dirty="0"/>
            <a:t> </a:t>
          </a:r>
          <a:r>
            <a:rPr lang="en-US" sz="1700" b="1" kern="1200" dirty="0" err="1"/>
            <a:t>menentukan</a:t>
          </a:r>
          <a:r>
            <a:rPr lang="en-US" sz="1700" b="1" kern="1200" dirty="0"/>
            <a:t> </a:t>
          </a:r>
          <a:r>
            <a:rPr lang="en-US" sz="1700" b="1" kern="1200" dirty="0" err="1"/>
            <a:t>apakah</a:t>
          </a:r>
          <a:r>
            <a:rPr lang="en-US" sz="1700" b="1" kern="1200" dirty="0"/>
            <a:t> </a:t>
          </a:r>
          <a:r>
            <a:rPr lang="en-US" sz="1700" b="1" kern="1200" dirty="0" err="1"/>
            <a:t>suatu</a:t>
          </a:r>
          <a:r>
            <a:rPr lang="en-US" sz="1700" b="1" kern="1200" dirty="0"/>
            <a:t> </a:t>
          </a:r>
          <a:r>
            <a:rPr lang="en-US" sz="1700" b="1" kern="1200" dirty="0" err="1"/>
            <a:t>logam</a:t>
          </a:r>
          <a:r>
            <a:rPr lang="en-US" sz="1700" b="1" kern="1200" dirty="0"/>
            <a:t> </a:t>
          </a:r>
          <a:r>
            <a:rPr lang="en-US" sz="1700" b="1" kern="1200" dirty="0" err="1"/>
            <a:t>akan</a:t>
          </a:r>
          <a:r>
            <a:rPr lang="en-US" sz="1700" b="1" kern="1200" dirty="0"/>
            <a:t> </a:t>
          </a:r>
          <a:r>
            <a:rPr lang="en-US" sz="1700" b="1" kern="1200" dirty="0" err="1"/>
            <a:t>bereaksi</a:t>
          </a:r>
          <a:r>
            <a:rPr lang="en-US" sz="1700" b="1" kern="1200" dirty="0"/>
            <a:t> </a:t>
          </a:r>
          <a:r>
            <a:rPr lang="en-US" sz="1700" b="1" kern="1200" dirty="0" err="1"/>
            <a:t>dengan</a:t>
          </a:r>
          <a:r>
            <a:rPr lang="en-US" sz="1700" b="1" kern="1200" dirty="0"/>
            <a:t> </a:t>
          </a:r>
          <a:r>
            <a:rPr lang="en-US" sz="1700" b="1" kern="1200" dirty="0" err="1"/>
            <a:t>lingkungannya</a:t>
          </a:r>
          <a:r>
            <a:rPr lang="en-US" sz="1700" b="1" kern="1200" dirty="0"/>
            <a:t> </a:t>
          </a:r>
          <a:r>
            <a:rPr lang="en-US" sz="1700" b="1" kern="1200" dirty="0" err="1"/>
            <a:t>atau</a:t>
          </a:r>
          <a:r>
            <a:rPr lang="en-US" sz="1700" b="1" kern="1200" dirty="0"/>
            <a:t> </a:t>
          </a:r>
          <a:r>
            <a:rPr lang="en-US" sz="1700" b="1" kern="1200" dirty="0" err="1"/>
            <a:t>akan</a:t>
          </a:r>
          <a:r>
            <a:rPr lang="en-US" sz="1700" b="1" kern="1200" dirty="0"/>
            <a:t> </a:t>
          </a:r>
          <a:r>
            <a:rPr lang="en-US" sz="1700" b="1" kern="1200" dirty="0" err="1"/>
            <a:t>terjadi</a:t>
          </a:r>
          <a:r>
            <a:rPr lang="en-US" sz="1700" b="1" kern="1200" dirty="0"/>
            <a:t> </a:t>
          </a:r>
          <a:r>
            <a:rPr lang="en-US" sz="1700" b="1" kern="1200" dirty="0" err="1"/>
            <a:t>keseimbangan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8144453" y="304558"/>
        <a:ext cx="2282378" cy="2092044"/>
      </dsp:txXfrm>
    </dsp:sp>
    <dsp:sp modelId="{D51BDDD6-F71D-47F5-AB87-5A24D8274F46}">
      <dsp:nvSpPr>
        <dsp:cNvPr id="0" name=""/>
        <dsp:cNvSpPr/>
      </dsp:nvSpPr>
      <dsp:spPr>
        <a:xfrm>
          <a:off x="2291104" y="4159837"/>
          <a:ext cx="398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330" y="45720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329017"/>
              <a:satOff val="-1581"/>
              <a:lumOff val="2071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9546" y="4203411"/>
        <a:ext cx="21446" cy="4293"/>
      </dsp:txXfrm>
    </dsp:sp>
    <dsp:sp modelId="{9E6DB2D9-93A2-4E55-83DE-4DCF1DAB73F6}">
      <dsp:nvSpPr>
        <dsp:cNvPr id="0" name=""/>
        <dsp:cNvSpPr/>
      </dsp:nvSpPr>
      <dsp:spPr>
        <a:xfrm>
          <a:off x="10526" y="2963389"/>
          <a:ext cx="2282378" cy="248433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285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Besarnya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</a:t>
          </a:r>
          <a:r>
            <a:rPr lang="en-US" sz="1700" b="1" kern="1200" dirty="0" err="1"/>
            <a:t>bebas</a:t>
          </a:r>
          <a:r>
            <a:rPr lang="en-US" sz="1700" b="1" kern="1200" dirty="0"/>
            <a:t> </a:t>
          </a:r>
          <a:r>
            <a:rPr lang="en-US" sz="1700" b="1" kern="1200" dirty="0" err="1"/>
            <a:t>merupakan</a:t>
          </a:r>
          <a:r>
            <a:rPr lang="en-US" sz="1700" b="1" kern="1200" dirty="0"/>
            <a:t>  </a:t>
          </a:r>
          <a:r>
            <a:rPr lang="en-US" sz="1700" b="1" kern="1200" dirty="0" err="1"/>
            <a:t>faktor</a:t>
          </a:r>
          <a:r>
            <a:rPr lang="en-US" sz="1700" b="1" kern="1200" dirty="0"/>
            <a:t> </a:t>
          </a:r>
          <a:r>
            <a:rPr lang="en-US" sz="1700" b="1" kern="1200" dirty="0" err="1"/>
            <a:t>satu</a:t>
          </a:r>
          <a:r>
            <a:rPr lang="en-US" sz="1700" b="1" kern="1200" dirty="0"/>
            <a:t> -</a:t>
          </a:r>
          <a:r>
            <a:rPr lang="en-US" sz="1700" b="1" kern="1200" dirty="0" err="1"/>
            <a:t>satunya</a:t>
          </a:r>
          <a:r>
            <a:rPr lang="en-US" sz="1700" b="1" kern="1200" dirty="0"/>
            <a:t> yang </a:t>
          </a:r>
          <a:r>
            <a:rPr lang="en-US" sz="1700" b="1" kern="1200" dirty="0" err="1"/>
            <a:t>menetukan</a:t>
          </a:r>
          <a:r>
            <a:rPr lang="en-US" sz="1700" b="1" kern="1200" dirty="0"/>
            <a:t> </a:t>
          </a:r>
          <a:r>
            <a:rPr lang="en-US" sz="1700" b="1" kern="1200" dirty="0" err="1"/>
            <a:t>apakah</a:t>
          </a:r>
          <a:r>
            <a:rPr lang="en-US" sz="1700" b="1" kern="1200" dirty="0"/>
            <a:t> proses </a:t>
          </a:r>
          <a:r>
            <a:rPr lang="en-US" sz="1700" b="1" kern="1200" dirty="0" err="1"/>
            <a:t>korosi</a:t>
          </a:r>
          <a:r>
            <a:rPr lang="en-US" sz="1700" b="1" kern="1200" dirty="0"/>
            <a:t> </a:t>
          </a:r>
          <a:r>
            <a:rPr lang="en-US" sz="1700" b="1" kern="1200" dirty="0" err="1"/>
            <a:t>akan</a:t>
          </a:r>
          <a:r>
            <a:rPr lang="en-US" sz="1700" b="1" kern="1200" dirty="0"/>
            <a:t> </a:t>
          </a:r>
          <a:r>
            <a:rPr lang="en-US" sz="1700" b="1" kern="1200" dirty="0" err="1"/>
            <a:t>berlangsung</a:t>
          </a:r>
          <a:r>
            <a:rPr lang="en-US" sz="1700" b="1" kern="1200" dirty="0"/>
            <a:t> </a:t>
          </a:r>
          <a:r>
            <a:rPr lang="en-US" sz="1700" b="1" kern="1200" dirty="0" err="1"/>
            <a:t>secara</a:t>
          </a:r>
          <a:r>
            <a:rPr lang="en-US" sz="1700" b="1" kern="1200" dirty="0"/>
            <a:t> </a:t>
          </a:r>
          <a:r>
            <a:rPr lang="en-US" sz="1700" b="1" kern="1200" dirty="0" err="1"/>
            <a:t>spontan</a:t>
          </a:r>
          <a:r>
            <a:rPr lang="en-US" sz="1700" b="1" kern="1200" dirty="0"/>
            <a:t> </a:t>
          </a:r>
          <a:r>
            <a:rPr lang="en-US" sz="1700" b="1" kern="1200" dirty="0" err="1"/>
            <a:t>atau</a:t>
          </a:r>
          <a:r>
            <a:rPr lang="en-US" sz="1700" b="1" kern="1200" dirty="0"/>
            <a:t> </a:t>
          </a:r>
          <a:r>
            <a:rPr lang="en-US" sz="1700" b="1" kern="1200" dirty="0" err="1"/>
            <a:t>tidak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10526" y="2963389"/>
        <a:ext cx="2282378" cy="2484337"/>
      </dsp:txXfrm>
    </dsp:sp>
    <dsp:sp modelId="{948E2344-B6F4-4DAD-B0FA-7C8D04A602EA}">
      <dsp:nvSpPr>
        <dsp:cNvPr id="0" name=""/>
        <dsp:cNvSpPr/>
      </dsp:nvSpPr>
      <dsp:spPr>
        <a:xfrm>
          <a:off x="5239108" y="4159837"/>
          <a:ext cx="3983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330" y="45720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411271"/>
              <a:satOff val="-1977"/>
              <a:lumOff val="2589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27550" y="4203411"/>
        <a:ext cx="21446" cy="4293"/>
      </dsp:txXfrm>
    </dsp:sp>
    <dsp:sp modelId="{6446C7A8-8806-479D-AAB6-272F8904343F}">
      <dsp:nvSpPr>
        <dsp:cNvPr id="0" name=""/>
        <dsp:cNvSpPr/>
      </dsp:nvSpPr>
      <dsp:spPr>
        <a:xfrm>
          <a:off x="2721835" y="2922323"/>
          <a:ext cx="2519073" cy="2566468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857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Agar </a:t>
          </a:r>
          <a:r>
            <a:rPr lang="en-US" sz="1700" b="1" kern="1200" dirty="0" err="1"/>
            <a:t>reaksi</a:t>
          </a:r>
          <a:r>
            <a:rPr lang="en-US" sz="1700" b="1" kern="1200" dirty="0"/>
            <a:t> </a:t>
          </a:r>
          <a:r>
            <a:rPr lang="en-US" sz="1700" b="1" kern="1200" dirty="0" err="1"/>
            <a:t>berlangsung</a:t>
          </a:r>
          <a:r>
            <a:rPr lang="en-US" sz="1700" b="1" kern="1200" dirty="0"/>
            <a:t> </a:t>
          </a:r>
          <a:r>
            <a:rPr lang="en-US" sz="1700" b="1" kern="1200" dirty="0" err="1"/>
            <a:t>secara</a:t>
          </a:r>
          <a:r>
            <a:rPr lang="en-US" sz="1700" b="1" kern="1200" dirty="0"/>
            <a:t> </a:t>
          </a:r>
          <a:r>
            <a:rPr lang="en-US" sz="1700" b="1" kern="1200" dirty="0" err="1"/>
            <a:t>spontan</a:t>
          </a:r>
          <a:r>
            <a:rPr lang="en-US" sz="1700" b="1" kern="1200" dirty="0"/>
            <a:t> </a:t>
          </a:r>
          <a:r>
            <a:rPr lang="en-US" sz="1700" b="1" kern="1200" dirty="0" err="1"/>
            <a:t>harus</a:t>
          </a:r>
          <a:r>
            <a:rPr lang="en-US" sz="1700" b="1" kern="1200" dirty="0"/>
            <a:t> </a:t>
          </a:r>
          <a:r>
            <a:rPr lang="en-US" sz="1700" b="1" kern="1200" dirty="0" err="1"/>
            <a:t>ada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</a:t>
          </a:r>
          <a:r>
            <a:rPr lang="en-US" sz="1700" b="1" kern="1200" dirty="0" err="1"/>
            <a:t>bebas</a:t>
          </a:r>
          <a:r>
            <a:rPr lang="en-US" sz="1700" b="1" kern="1200" dirty="0"/>
            <a:t> yang </a:t>
          </a:r>
          <a:r>
            <a:rPr lang="en-US" sz="1700" b="1" kern="1200" dirty="0" err="1"/>
            <a:t>dilepaskan</a:t>
          </a:r>
          <a:r>
            <a:rPr lang="en-US" sz="1700" b="1" kern="1200" dirty="0"/>
            <a:t> </a:t>
          </a:r>
          <a:r>
            <a:rPr lang="en-US" sz="1700" b="1" kern="1200" dirty="0" err="1"/>
            <a:t>berdasarkan</a:t>
          </a:r>
          <a:r>
            <a:rPr lang="en-US" sz="1700" b="1" kern="1200" dirty="0"/>
            <a:t> </a:t>
          </a:r>
          <a:r>
            <a:rPr lang="en-US" sz="1700" b="1" kern="1200" dirty="0" err="1"/>
            <a:t>kesepakatan</a:t>
          </a:r>
          <a:r>
            <a:rPr lang="en-US" sz="1700" b="1" kern="1200" dirty="0"/>
            <a:t> para </a:t>
          </a:r>
          <a:r>
            <a:rPr lang="en-US" sz="1700" b="1" kern="1200" dirty="0" err="1"/>
            <a:t>ahli</a:t>
          </a:r>
          <a:r>
            <a:rPr lang="en-US" sz="1700" b="1" kern="1200" dirty="0"/>
            <a:t> </a:t>
          </a:r>
          <a:r>
            <a:rPr lang="en-US" sz="1700" b="1" kern="1200" dirty="0" err="1"/>
            <a:t>termodinamika</a:t>
          </a:r>
          <a:r>
            <a:rPr lang="en-US" sz="1700" b="1" kern="1200" dirty="0"/>
            <a:t> </a:t>
          </a:r>
          <a:r>
            <a:rPr lang="en-US" sz="1700" b="1" kern="1200" dirty="0" err="1"/>
            <a:t>yakni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yang </a:t>
          </a:r>
          <a:r>
            <a:rPr lang="en-US" sz="1700" b="1" kern="1200" dirty="0" err="1"/>
            <a:t>dilepaskan</a:t>
          </a:r>
          <a:r>
            <a:rPr lang="en-US" sz="1700" b="1" kern="1200" dirty="0"/>
            <a:t> (yang </a:t>
          </a:r>
          <a:r>
            <a:rPr lang="en-US" sz="1700" b="1" kern="1200" dirty="0" err="1"/>
            <a:t>diberikan</a:t>
          </a:r>
          <a:r>
            <a:rPr lang="en-US" sz="1700" b="1" kern="1200" dirty="0"/>
            <a:t> ) </a:t>
          </a:r>
          <a:r>
            <a:rPr lang="en-US" sz="1700" b="1" kern="1200" dirty="0" err="1"/>
            <a:t>diberi</a:t>
          </a:r>
          <a:r>
            <a:rPr lang="en-US" sz="1700" b="1" kern="1200" dirty="0"/>
            <a:t> </a:t>
          </a:r>
          <a:r>
            <a:rPr lang="en-US" sz="1700" b="1" kern="1200" dirty="0" err="1"/>
            <a:t>tanda</a:t>
          </a:r>
          <a:r>
            <a:rPr lang="en-US" sz="1700" b="1" kern="1200" dirty="0"/>
            <a:t> (-), </a:t>
          </a:r>
          <a:r>
            <a:rPr lang="en-US" sz="1700" b="1" kern="1200" dirty="0" err="1"/>
            <a:t>sedangkan</a:t>
          </a:r>
          <a:r>
            <a:rPr lang="en-US" sz="1700" b="1" kern="1200" dirty="0"/>
            <a:t> </a:t>
          </a:r>
          <a:r>
            <a:rPr lang="en-US" sz="1700" b="1" kern="1200" dirty="0" err="1"/>
            <a:t>energi</a:t>
          </a:r>
          <a:r>
            <a:rPr lang="en-US" sz="1700" b="1" kern="1200" dirty="0"/>
            <a:t> yang </a:t>
          </a:r>
          <a:r>
            <a:rPr lang="en-US" sz="1700" b="1" kern="1200" dirty="0" err="1"/>
            <a:t>diserap</a:t>
          </a:r>
          <a:r>
            <a:rPr lang="en-US" sz="1700" b="1" kern="1200" dirty="0"/>
            <a:t> </a:t>
          </a:r>
          <a:r>
            <a:rPr lang="en-US" sz="1700" b="1" kern="1200" dirty="0" err="1"/>
            <a:t>diberi</a:t>
          </a:r>
          <a:r>
            <a:rPr lang="en-US" sz="1700" b="1" kern="1200" dirty="0"/>
            <a:t> </a:t>
          </a:r>
          <a:r>
            <a:rPr lang="en-US" sz="1700" b="1" kern="1200" dirty="0" err="1"/>
            <a:t>tanda</a:t>
          </a:r>
          <a:r>
            <a:rPr lang="en-US" sz="1700" b="1" kern="1200" dirty="0"/>
            <a:t> (+). </a:t>
          </a:r>
          <a:endParaRPr lang="en-US" sz="1700" kern="1200" dirty="0"/>
        </a:p>
      </dsp:txBody>
      <dsp:txXfrm>
        <a:off x="2721835" y="2922323"/>
        <a:ext cx="2519073" cy="2566468"/>
      </dsp:txXfrm>
    </dsp:sp>
    <dsp:sp modelId="{2C5FE52B-67A8-4709-A1B7-5C9759B19B5A}">
      <dsp:nvSpPr>
        <dsp:cNvPr id="0" name=""/>
        <dsp:cNvSpPr/>
      </dsp:nvSpPr>
      <dsp:spPr>
        <a:xfrm>
          <a:off x="8441991" y="4159837"/>
          <a:ext cx="4088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1528" y="45720"/>
              </a:lnTo>
              <a:lnTo>
                <a:pt x="221528" y="87848"/>
              </a:lnTo>
              <a:lnTo>
                <a:pt x="408857" y="87848"/>
              </a:lnTo>
            </a:path>
          </a:pathLst>
        </a:custGeom>
        <a:noFill/>
        <a:ln w="6350" cap="flat" cmpd="sng" algn="ctr">
          <a:solidFill>
            <a:schemeClr val="accent2">
              <a:shade val="90000"/>
              <a:hueOff val="-493525"/>
              <a:satOff val="-2372"/>
              <a:lumOff val="3107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635382" y="4203411"/>
        <a:ext cx="22073" cy="4293"/>
      </dsp:txXfrm>
    </dsp:sp>
    <dsp:sp modelId="{FA3A5B2F-887E-40B7-B819-24DCC7F49C93}">
      <dsp:nvSpPr>
        <dsp:cNvPr id="0" name=""/>
        <dsp:cNvSpPr/>
      </dsp:nvSpPr>
      <dsp:spPr>
        <a:xfrm>
          <a:off x="5669839" y="2881252"/>
          <a:ext cx="2773951" cy="264861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428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Energi</a:t>
          </a:r>
          <a:r>
            <a:rPr lang="en-US" sz="1600" b="1" kern="1200" dirty="0"/>
            <a:t> </a:t>
          </a:r>
          <a:r>
            <a:rPr lang="en-US" sz="1600" b="1" kern="1200" dirty="0" err="1"/>
            <a:t>bebas</a:t>
          </a:r>
          <a:r>
            <a:rPr lang="en-US" sz="1600" b="1" kern="1200" dirty="0"/>
            <a:t> </a:t>
          </a:r>
          <a:r>
            <a:rPr lang="en-US" sz="1600" b="1" kern="1200" dirty="0" err="1"/>
            <a:t>setiap</a:t>
          </a:r>
          <a:r>
            <a:rPr lang="en-US" sz="1600" b="1" kern="1200" dirty="0"/>
            <a:t> </a:t>
          </a:r>
          <a:r>
            <a:rPr lang="en-US" sz="1600" b="1" kern="1200" dirty="0" err="1"/>
            <a:t>unsur</a:t>
          </a:r>
          <a:r>
            <a:rPr lang="en-US" sz="1600" b="1" kern="1200" dirty="0"/>
            <a:t> </a:t>
          </a:r>
          <a:r>
            <a:rPr lang="en-US" sz="1600" b="1" kern="1200" dirty="0" err="1"/>
            <a:t>dinyatakan</a:t>
          </a:r>
          <a:r>
            <a:rPr lang="en-US" sz="1600" b="1" kern="1200" dirty="0"/>
            <a:t> </a:t>
          </a:r>
          <a:r>
            <a:rPr lang="en-US" sz="1600" b="1" kern="1200" dirty="0" err="1"/>
            <a:t>sebagai</a:t>
          </a:r>
          <a:r>
            <a:rPr lang="en-US" sz="1600" b="1" kern="1200" dirty="0"/>
            <a:t> G, </a:t>
          </a:r>
          <a:r>
            <a:rPr lang="en-US" sz="1600" b="1" kern="1200" dirty="0" err="1"/>
            <a:t>sedangkan</a:t>
          </a:r>
          <a:r>
            <a:rPr lang="en-US" sz="1600" b="1" kern="1200" dirty="0"/>
            <a:t> </a:t>
          </a:r>
          <a:r>
            <a:rPr lang="en-US" sz="1600" b="1" kern="1200" dirty="0" err="1"/>
            <a:t>perubahan</a:t>
          </a:r>
          <a:r>
            <a:rPr lang="en-US" sz="1600" b="1" kern="1200" dirty="0"/>
            <a:t> </a:t>
          </a:r>
          <a:r>
            <a:rPr lang="en-US" sz="1600" b="1" kern="1200" dirty="0" err="1"/>
            <a:t>energi</a:t>
          </a:r>
          <a:r>
            <a:rPr lang="en-US" sz="1600" b="1" kern="1200" dirty="0"/>
            <a:t> </a:t>
          </a:r>
          <a:r>
            <a:rPr lang="en-US" sz="1600" b="1" kern="1200" dirty="0" err="1"/>
            <a:t>netto</a:t>
          </a:r>
          <a:r>
            <a:rPr lang="en-US" sz="1600" b="1" kern="1200" dirty="0"/>
            <a:t> </a:t>
          </a:r>
          <a:r>
            <a:rPr lang="en-US" sz="1600" b="1" kern="1200" dirty="0" err="1"/>
            <a:t>dalam</a:t>
          </a:r>
          <a:r>
            <a:rPr lang="en-US" sz="1600" b="1" kern="1200" dirty="0"/>
            <a:t> </a:t>
          </a:r>
          <a:r>
            <a:rPr lang="en-US" sz="1600" b="1" kern="1200" dirty="0" err="1"/>
            <a:t>suatu</a:t>
          </a:r>
          <a:r>
            <a:rPr lang="en-US" sz="1600" b="1" kern="1200" dirty="0"/>
            <a:t> </a:t>
          </a:r>
          <a:r>
            <a:rPr lang="en-US" sz="1600" b="1" kern="1200" dirty="0" err="1"/>
            <a:t>reaksi</a:t>
          </a:r>
          <a:r>
            <a:rPr lang="en-US" sz="1600" b="1" kern="1200" dirty="0"/>
            <a:t> </a:t>
          </a:r>
          <a:r>
            <a:rPr lang="en-US" sz="1600" b="1" kern="1200" dirty="0" err="1"/>
            <a:t>dinyatakan</a:t>
          </a:r>
          <a:r>
            <a:rPr lang="en-US" sz="1600" b="1" kern="1200" dirty="0"/>
            <a:t> </a:t>
          </a:r>
          <a:r>
            <a:rPr lang="en-US" sz="1600" b="1" kern="1200" dirty="0" err="1"/>
            <a:t>dengan</a:t>
          </a:r>
          <a:r>
            <a:rPr lang="en-US" sz="1600" b="1" kern="1200" dirty="0"/>
            <a:t> AG, </a:t>
          </a:r>
          <a:r>
            <a:rPr lang="en-US" sz="1600" b="1" kern="1200" dirty="0" err="1"/>
            <a:t>untuk</a:t>
          </a:r>
          <a:r>
            <a:rPr lang="en-US" sz="1600" b="1" kern="1200" dirty="0"/>
            <a:t> </a:t>
          </a:r>
          <a:r>
            <a:rPr lang="en-US" sz="1600" b="1" kern="1200" dirty="0" err="1"/>
            <a:t>menyatakan</a:t>
          </a:r>
          <a:r>
            <a:rPr lang="en-US" sz="1600" b="1" kern="1200" dirty="0"/>
            <a:t> parameter-parameter </a:t>
          </a:r>
          <a:r>
            <a:rPr lang="en-US" sz="1600" b="1" kern="1200" dirty="0" err="1"/>
            <a:t>pada</a:t>
          </a:r>
          <a:r>
            <a:rPr lang="en-US" sz="1600" b="1" kern="1200" dirty="0"/>
            <a:t> </a:t>
          </a:r>
          <a:r>
            <a:rPr lang="en-US" sz="1600" b="1" kern="1200" dirty="0" err="1"/>
            <a:t>suhu</a:t>
          </a:r>
          <a:r>
            <a:rPr lang="en-US" sz="1600" b="1" kern="1200" dirty="0"/>
            <a:t> 298 </a:t>
          </a:r>
          <a:r>
            <a:rPr lang="en-US" sz="1600" b="1" kern="1200" baseline="30000" dirty="0"/>
            <a:t>0 </a:t>
          </a:r>
          <a:r>
            <a:rPr lang="en-US" sz="1600" b="1" kern="1200" dirty="0"/>
            <a:t>K </a:t>
          </a:r>
          <a:r>
            <a:rPr lang="en-US" sz="1600" b="1" kern="1200" dirty="0" err="1"/>
            <a:t>dan</a:t>
          </a:r>
          <a:r>
            <a:rPr lang="en-US" sz="1600" b="1" kern="1200" dirty="0"/>
            <a:t> </a:t>
          </a:r>
          <a:r>
            <a:rPr lang="en-US" sz="1600" b="1" kern="1200" dirty="0" err="1"/>
            <a:t>tekanan</a:t>
          </a:r>
          <a:r>
            <a:rPr lang="en-US" sz="1600" b="1" kern="1200" dirty="0"/>
            <a:t> 1 </a:t>
          </a:r>
          <a:r>
            <a:rPr lang="en-US" sz="1600" b="1" kern="1200" dirty="0" err="1"/>
            <a:t>atmosfir</a:t>
          </a:r>
          <a:r>
            <a:rPr lang="en-US" sz="1600" b="1" kern="1200" dirty="0"/>
            <a:t>  </a:t>
          </a:r>
          <a:r>
            <a:rPr lang="en-US" sz="1600" b="1" kern="1200" dirty="0" err="1"/>
            <a:t>yaitu</a:t>
          </a:r>
          <a:r>
            <a:rPr lang="en-US" sz="1600" b="1" kern="1200" dirty="0"/>
            <a:t> yang </a:t>
          </a:r>
          <a:r>
            <a:rPr lang="en-US" sz="1600" b="1" kern="1200" dirty="0" err="1"/>
            <a:t>disebut</a:t>
          </a:r>
          <a:r>
            <a:rPr lang="en-US" sz="1600" b="1" kern="1200" dirty="0"/>
            <a:t> </a:t>
          </a:r>
          <a:r>
            <a:rPr lang="en-US" sz="1600" b="1" kern="1200" dirty="0" err="1"/>
            <a:t>sebagai</a:t>
          </a:r>
          <a:r>
            <a:rPr lang="en-US" sz="1600" b="1" kern="1200" dirty="0"/>
            <a:t>  </a:t>
          </a:r>
          <a:r>
            <a:rPr lang="en-US" sz="1600" b="1" kern="1200" dirty="0" err="1"/>
            <a:t>keadaan</a:t>
          </a:r>
          <a:r>
            <a:rPr lang="en-US" sz="1600" b="1" kern="1200" dirty="0"/>
            <a:t> </a:t>
          </a:r>
          <a:r>
            <a:rPr lang="en-US" sz="1600" b="1" kern="1200" dirty="0" err="1"/>
            <a:t>standar</a:t>
          </a:r>
          <a:r>
            <a:rPr lang="en-US" sz="1600" b="1" kern="1200" dirty="0"/>
            <a:t> </a:t>
          </a:r>
          <a:r>
            <a:rPr lang="en-US" sz="1600" b="1" kern="1200" dirty="0" err="1"/>
            <a:t>digunakan</a:t>
          </a:r>
          <a:r>
            <a:rPr lang="en-US" sz="1600" b="1" kern="1200" dirty="0"/>
            <a:t> </a:t>
          </a:r>
          <a:r>
            <a:rPr lang="en-US" sz="1600" b="1" kern="1200" dirty="0" err="1"/>
            <a:t>simbol</a:t>
          </a:r>
          <a:r>
            <a:rPr lang="en-US" sz="1600" b="1" kern="1200" dirty="0"/>
            <a:t> (°) </a:t>
          </a:r>
          <a:r>
            <a:rPr lang="en-US" sz="1600" b="1" kern="1200" dirty="0" err="1"/>
            <a:t>jadi</a:t>
          </a:r>
          <a:r>
            <a:rPr lang="en-US" sz="1600" b="1" kern="1200" dirty="0"/>
            <a:t>  </a:t>
          </a:r>
          <a:r>
            <a:rPr lang="en-US" sz="1600" b="1" kern="1200" dirty="0">
              <a:sym typeface="Symbol" panose="05050102010706020507" pitchFamily="18" charset="2"/>
            </a:rPr>
            <a:t></a:t>
          </a:r>
          <a:r>
            <a:rPr lang="en-US" sz="1600" b="1" kern="1200" dirty="0"/>
            <a:t> G° </a:t>
          </a:r>
          <a:r>
            <a:rPr lang="en-US" sz="1600" b="1" kern="1200" dirty="0" err="1"/>
            <a:t>atau</a:t>
          </a:r>
          <a:r>
            <a:rPr lang="en-US" sz="1600" b="1" kern="1200" dirty="0"/>
            <a:t> G°. </a:t>
          </a:r>
          <a:endParaRPr lang="en-US" sz="1600" kern="1200" dirty="0"/>
        </a:p>
      </dsp:txBody>
      <dsp:txXfrm>
        <a:off x="5669839" y="2881252"/>
        <a:ext cx="2773951" cy="2648610"/>
      </dsp:txXfrm>
    </dsp:sp>
    <dsp:sp modelId="{5504BBD6-0DB9-447D-90F8-CCB948B2C380}">
      <dsp:nvSpPr>
        <dsp:cNvPr id="0" name=""/>
        <dsp:cNvSpPr/>
      </dsp:nvSpPr>
      <dsp:spPr>
        <a:xfrm>
          <a:off x="8883248" y="2965515"/>
          <a:ext cx="2528938" cy="2564342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Pada</a:t>
          </a:r>
          <a:r>
            <a:rPr lang="en-US" sz="1800" b="1" kern="1200" dirty="0"/>
            <a:t> </a:t>
          </a:r>
          <a:r>
            <a:rPr lang="en-US" sz="1800" b="1" kern="1200" dirty="0" err="1"/>
            <a:t>temperatur</a:t>
          </a:r>
          <a:r>
            <a:rPr lang="en-US" sz="1800" b="1" kern="1200" dirty="0"/>
            <a:t> </a:t>
          </a:r>
          <a:r>
            <a:rPr lang="en-US" sz="1800" b="1" kern="1200" dirty="0" err="1"/>
            <a:t>kamar</a:t>
          </a:r>
          <a:r>
            <a:rPr lang="en-US" sz="1800" b="1" kern="1200" dirty="0"/>
            <a:t> </a:t>
          </a:r>
          <a:r>
            <a:rPr lang="en-US" sz="1800" b="1" kern="1200" dirty="0" err="1"/>
            <a:t>kebanyakan</a:t>
          </a:r>
          <a:r>
            <a:rPr lang="en-US" sz="1800" b="1" kern="1200" dirty="0"/>
            <a:t> </a:t>
          </a:r>
          <a:r>
            <a:rPr lang="en-US" sz="1800" b="1" kern="1200" dirty="0" err="1"/>
            <a:t>senyawa</a:t>
          </a:r>
          <a:r>
            <a:rPr lang="en-US" sz="1800" b="1" kern="1200" dirty="0"/>
            <a:t> </a:t>
          </a:r>
          <a:r>
            <a:rPr lang="en-US" sz="1800" b="1" kern="1200" dirty="0" err="1"/>
            <a:t>kimia</a:t>
          </a:r>
          <a:r>
            <a:rPr lang="en-US" sz="1800" b="1" kern="1200" dirty="0"/>
            <a:t> </a:t>
          </a:r>
          <a:r>
            <a:rPr lang="en-US" sz="1800" b="1" kern="1200" dirty="0" err="1"/>
            <a:t>logam</a:t>
          </a:r>
          <a:r>
            <a:rPr lang="en-US" sz="1800" b="1" kern="1200" dirty="0"/>
            <a:t> </a:t>
          </a:r>
          <a:r>
            <a:rPr lang="en-US" sz="1800" b="1" kern="1200" dirty="0" err="1"/>
            <a:t>mempunyai</a:t>
          </a:r>
          <a:r>
            <a:rPr lang="en-US" sz="1800" b="1" kern="1200" dirty="0"/>
            <a:t> </a:t>
          </a:r>
          <a:r>
            <a:rPr lang="en-US" sz="1800" b="1" kern="1200" dirty="0" err="1"/>
            <a:t>harga-harga</a:t>
          </a:r>
          <a:r>
            <a:rPr lang="en-US" sz="1800" b="1" kern="1200" dirty="0"/>
            <a:t> G </a:t>
          </a:r>
          <a:r>
            <a:rPr lang="en-US" sz="1800" b="1" kern="1200" dirty="0" err="1"/>
            <a:t>lebih</a:t>
          </a:r>
          <a:r>
            <a:rPr lang="en-US" sz="1800" b="1" kern="1200" dirty="0"/>
            <a:t> </a:t>
          </a:r>
          <a:r>
            <a:rPr lang="en-US" sz="1800" b="1" kern="1200" dirty="0" err="1"/>
            <a:t>rendah</a:t>
          </a:r>
          <a:r>
            <a:rPr lang="en-US" sz="1800" b="1" kern="1200" dirty="0"/>
            <a:t> (</a:t>
          </a:r>
          <a:r>
            <a:rPr lang="en-US" sz="1800" b="1" kern="1200" dirty="0" err="1"/>
            <a:t>lebih</a:t>
          </a:r>
          <a:r>
            <a:rPr lang="en-US" sz="1800" b="1" kern="1200" dirty="0"/>
            <a:t> </a:t>
          </a:r>
          <a:r>
            <a:rPr lang="en-US" sz="1800" b="1" kern="1200" dirty="0" err="1"/>
            <a:t>negatif</a:t>
          </a:r>
          <a:r>
            <a:rPr lang="en-US" sz="1800" b="1" kern="1200" dirty="0"/>
            <a:t>) </a:t>
          </a:r>
          <a:r>
            <a:rPr lang="en-US" sz="1800" b="1" kern="1200" dirty="0" err="1"/>
            <a:t>dibanding</a:t>
          </a:r>
          <a:r>
            <a:rPr lang="en-US" sz="1800" b="1" kern="1200" dirty="0"/>
            <a:t> </a:t>
          </a:r>
          <a:r>
            <a:rPr lang="en-US" sz="1800" b="1" kern="1200" dirty="0" err="1"/>
            <a:t>logam-logam</a:t>
          </a:r>
          <a:r>
            <a:rPr lang="en-US" sz="1800" b="1" kern="1200" dirty="0"/>
            <a:t> </a:t>
          </a:r>
          <a:r>
            <a:rPr lang="en-US" sz="1800" b="1" kern="1200" dirty="0" err="1"/>
            <a:t>murni</a:t>
          </a:r>
          <a:r>
            <a:rPr lang="en-US" sz="1800" b="1" kern="1200" dirty="0"/>
            <a:t>. </a:t>
          </a:r>
          <a:endParaRPr lang="en-US" sz="1800" kern="1200" dirty="0"/>
        </a:p>
      </dsp:txBody>
      <dsp:txXfrm>
        <a:off x="8883248" y="2965515"/>
        <a:ext cx="2528938" cy="25643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B5192-2DB2-4CC6-94CE-960652E7A509}">
      <dsp:nvSpPr>
        <dsp:cNvPr id="0" name=""/>
        <dsp:cNvSpPr/>
      </dsp:nvSpPr>
      <dsp:spPr>
        <a:xfrm>
          <a:off x="0" y="32234"/>
          <a:ext cx="10972800" cy="1017315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Mg  +    H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½  O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Mg(OH)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-   596 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sz="3700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49661" y="81895"/>
        <a:ext cx="10873478" cy="917993"/>
      </dsp:txXfrm>
    </dsp:sp>
    <dsp:sp modelId="{4D615A7A-BD79-42C9-B6BB-ECD89FEDD79C}">
      <dsp:nvSpPr>
        <dsp:cNvPr id="0" name=""/>
        <dsp:cNvSpPr/>
      </dsp:nvSpPr>
      <dsp:spPr>
        <a:xfrm>
          <a:off x="0" y="1142012"/>
          <a:ext cx="10972800" cy="1017315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Cu  +     H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½  O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Cu(OH)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-   119 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sz="3700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49661" y="1191673"/>
        <a:ext cx="10873478" cy="917993"/>
      </dsp:txXfrm>
    </dsp:sp>
    <dsp:sp modelId="{1C9ADD2F-58A0-4430-8262-5F1E23C93F18}">
      <dsp:nvSpPr>
        <dsp:cNvPr id="0" name=""/>
        <dsp:cNvSpPr/>
      </dsp:nvSpPr>
      <dsp:spPr>
        <a:xfrm>
          <a:off x="0" y="2265887"/>
          <a:ext cx="10972800" cy="1017315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Au  + ½ H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O  + 3/2  O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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Au(OH)</a:t>
          </a:r>
          <a:r>
            <a:rPr lang="en-US" sz="3700" b="1" kern="1200" baseline="-250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3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      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  <a:sym typeface="Symbol" panose="05050102010706020507" pitchFamily="18" charset="2"/>
            </a:rPr>
            <a:t>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G°   =  +   66 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kj</a:t>
          </a:r>
          <a:r>
            <a:rPr lang="en-US" sz="37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/</a:t>
          </a:r>
          <a:r>
            <a:rPr lang="en-US" sz="37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mol</a:t>
          </a:r>
          <a:endParaRPr lang="en-US" sz="3700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49661" y="2315548"/>
        <a:ext cx="10873478" cy="9179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FDBDE-C517-4E96-9222-D5512DDBE52F}">
      <dsp:nvSpPr>
        <dsp:cNvPr id="0" name=""/>
        <dsp:cNvSpPr/>
      </dsp:nvSpPr>
      <dsp:spPr>
        <a:xfrm>
          <a:off x="2139133" y="1034298"/>
          <a:ext cx="1126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26006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73221" y="1074230"/>
        <a:ext cx="57830" cy="11577"/>
      </dsp:txXfrm>
    </dsp:sp>
    <dsp:sp modelId="{4A4B6CB7-F86A-4AC6-AC89-F8E1ED6F43DA}">
      <dsp:nvSpPr>
        <dsp:cNvPr id="0" name=""/>
        <dsp:cNvSpPr/>
      </dsp:nvSpPr>
      <dsp:spPr>
        <a:xfrm>
          <a:off x="242589" y="65307"/>
          <a:ext cx="1898344" cy="20294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Kinetika</a:t>
          </a:r>
          <a:r>
            <a:rPr lang="en-US" sz="2000" kern="1200" dirty="0"/>
            <a:t> </a:t>
          </a:r>
          <a:r>
            <a:rPr lang="en-US" sz="2000" kern="1200" dirty="0" err="1"/>
            <a:t>reaksi</a:t>
          </a:r>
          <a:r>
            <a:rPr lang="en-US" sz="2000" kern="1200" dirty="0"/>
            <a:t> </a:t>
          </a:r>
          <a:r>
            <a:rPr lang="en-US" sz="2000" kern="1200" dirty="0" err="1"/>
            <a:t>korosi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menentukan</a:t>
          </a:r>
          <a:r>
            <a:rPr lang="en-US" sz="2000" kern="1200" dirty="0"/>
            <a:t> </a:t>
          </a:r>
          <a:r>
            <a:rPr lang="en-US" sz="2000" kern="1200" dirty="0" err="1"/>
            <a:t>laju</a:t>
          </a:r>
          <a:r>
            <a:rPr lang="en-US" sz="2000" kern="1200" dirty="0"/>
            <a:t> </a:t>
          </a:r>
          <a:r>
            <a:rPr lang="en-US" sz="2000" kern="1200" dirty="0" err="1"/>
            <a:t>korosi</a:t>
          </a:r>
          <a:r>
            <a:rPr lang="en-US" sz="2000" kern="1200" dirty="0"/>
            <a:t> </a:t>
          </a:r>
          <a:r>
            <a:rPr lang="en-US" sz="2000" kern="1200" dirty="0" err="1"/>
            <a:t>dari</a:t>
          </a:r>
          <a:r>
            <a:rPr lang="en-US" sz="2000" kern="1200" dirty="0"/>
            <a:t> </a:t>
          </a:r>
          <a:r>
            <a:rPr lang="en-US" sz="2000" kern="1200" dirty="0" err="1"/>
            <a:t>suatu</a:t>
          </a:r>
          <a:r>
            <a:rPr lang="en-US" sz="2000" kern="1200" dirty="0"/>
            <a:t> material yang </a:t>
          </a:r>
          <a:r>
            <a:rPr lang="en-US" sz="2000" kern="1200" dirty="0" err="1"/>
            <a:t>terkorosi</a:t>
          </a:r>
          <a:r>
            <a:rPr lang="en-US" sz="2000" kern="1200" dirty="0"/>
            <a:t>.</a:t>
          </a:r>
        </a:p>
      </dsp:txBody>
      <dsp:txXfrm>
        <a:off x="242589" y="65307"/>
        <a:ext cx="1898344" cy="2029422"/>
      </dsp:txXfrm>
    </dsp:sp>
    <dsp:sp modelId="{4CDF036A-FD3B-4F3F-957D-3CD29CD65EEC}">
      <dsp:nvSpPr>
        <dsp:cNvPr id="0" name=""/>
        <dsp:cNvSpPr/>
      </dsp:nvSpPr>
      <dsp:spPr>
        <a:xfrm>
          <a:off x="5738946" y="1034298"/>
          <a:ext cx="1126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26006" y="45720"/>
              </a:lnTo>
            </a:path>
          </a:pathLst>
        </a:custGeom>
        <a:noFill/>
        <a:ln w="6350" cap="flat" cmpd="sng" algn="ctr">
          <a:solidFill>
            <a:schemeClr val="accent4">
              <a:hueOff val="1850440"/>
              <a:satOff val="-15089"/>
              <a:lumOff val="19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73035" y="1074230"/>
        <a:ext cx="57830" cy="11577"/>
      </dsp:txXfrm>
    </dsp:sp>
    <dsp:sp modelId="{B2B9EC3D-E01D-4040-96AF-57B89F0F1CF6}">
      <dsp:nvSpPr>
        <dsp:cNvPr id="0" name=""/>
        <dsp:cNvSpPr/>
      </dsp:nvSpPr>
      <dsp:spPr>
        <a:xfrm>
          <a:off x="3297540" y="2684"/>
          <a:ext cx="2443206" cy="2154668"/>
        </a:xfrm>
        <a:prstGeom prst="rect">
          <a:avLst/>
        </a:prstGeom>
        <a:solidFill>
          <a:schemeClr val="accent4">
            <a:hueOff val="1480352"/>
            <a:satOff val="-12072"/>
            <a:lumOff val="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rgbClr val="0070C0"/>
              </a:solidFill>
            </a:rPr>
            <a:t>Jika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suatu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logam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dimasukkan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kedalam</a:t>
          </a:r>
          <a:r>
            <a:rPr lang="en-US" sz="1800" kern="1200" dirty="0">
              <a:solidFill>
                <a:srgbClr val="0070C0"/>
              </a:solidFill>
            </a:rPr>
            <a:t> air, </a:t>
          </a:r>
          <a:r>
            <a:rPr lang="en-US" sz="1800" kern="1200" dirty="0" err="1">
              <a:solidFill>
                <a:srgbClr val="0070C0"/>
              </a:solidFill>
            </a:rPr>
            <a:t>maka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peristiwa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pertama</a:t>
          </a:r>
          <a:r>
            <a:rPr lang="en-US" sz="1800" kern="1200" dirty="0">
              <a:solidFill>
                <a:srgbClr val="0070C0"/>
              </a:solidFill>
            </a:rPr>
            <a:t> yang </a:t>
          </a:r>
          <a:r>
            <a:rPr lang="en-US" sz="1800" kern="1200" dirty="0" err="1">
              <a:solidFill>
                <a:srgbClr val="0070C0"/>
              </a:solidFill>
            </a:rPr>
            <a:t>terjadi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adalah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menyusupnya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kation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kesisi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lapisan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elektrolit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pada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antar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muka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antara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logam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dan</a:t>
          </a:r>
          <a:r>
            <a:rPr lang="en-US" sz="1800" kern="1200" dirty="0">
              <a:solidFill>
                <a:srgbClr val="0070C0"/>
              </a:solidFill>
            </a:rPr>
            <a:t> </a:t>
          </a:r>
          <a:r>
            <a:rPr lang="en-US" sz="1800" kern="1200" dirty="0" err="1">
              <a:solidFill>
                <a:srgbClr val="0070C0"/>
              </a:solidFill>
            </a:rPr>
            <a:t>elektrolit</a:t>
          </a:r>
          <a:r>
            <a:rPr lang="en-US" sz="1800" kern="1200" dirty="0">
              <a:solidFill>
                <a:srgbClr val="0070C0"/>
              </a:solidFill>
            </a:rPr>
            <a:t>.</a:t>
          </a:r>
        </a:p>
      </dsp:txBody>
      <dsp:txXfrm>
        <a:off x="3297540" y="2684"/>
        <a:ext cx="2443206" cy="2154668"/>
      </dsp:txXfrm>
    </dsp:sp>
    <dsp:sp modelId="{75A9ED7F-E8F2-4F2A-A51E-FC5062AB4EBE}">
      <dsp:nvSpPr>
        <dsp:cNvPr id="0" name=""/>
        <dsp:cNvSpPr/>
      </dsp:nvSpPr>
      <dsp:spPr>
        <a:xfrm>
          <a:off x="1444203" y="1902738"/>
          <a:ext cx="7220621" cy="1380842"/>
        </a:xfrm>
        <a:custGeom>
          <a:avLst/>
          <a:gdLst/>
          <a:ahLst/>
          <a:cxnLst/>
          <a:rect l="0" t="0" r="0" b="0"/>
          <a:pathLst>
            <a:path>
              <a:moveTo>
                <a:pt x="7220621" y="0"/>
              </a:moveTo>
              <a:lnTo>
                <a:pt x="7220621" y="707521"/>
              </a:lnTo>
              <a:lnTo>
                <a:pt x="0" y="707521"/>
              </a:lnTo>
              <a:lnTo>
                <a:pt x="0" y="1380842"/>
              </a:lnTo>
            </a:path>
          </a:pathLst>
        </a:custGeom>
        <a:noFill/>
        <a:ln w="6350" cap="flat" cmpd="sng" algn="ctr">
          <a:solidFill>
            <a:schemeClr val="accent4">
              <a:hueOff val="3700879"/>
              <a:satOff val="-30179"/>
              <a:lumOff val="39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70582" y="2587371"/>
        <a:ext cx="367863" cy="11577"/>
      </dsp:txXfrm>
    </dsp:sp>
    <dsp:sp modelId="{35283588-7C66-4D1D-90C7-4653280D0AF9}">
      <dsp:nvSpPr>
        <dsp:cNvPr id="0" name=""/>
        <dsp:cNvSpPr/>
      </dsp:nvSpPr>
      <dsp:spPr>
        <a:xfrm>
          <a:off x="6897353" y="255498"/>
          <a:ext cx="3534942" cy="1649039"/>
        </a:xfrm>
        <a:prstGeom prst="rect">
          <a:avLst/>
        </a:prstGeom>
        <a:solidFill>
          <a:schemeClr val="accent4">
            <a:hueOff val="2960704"/>
            <a:satOff val="-24143"/>
            <a:lumOff val="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2060"/>
              </a:solidFill>
            </a:rPr>
            <a:t>Ion-ion </a:t>
          </a:r>
          <a:r>
            <a:rPr lang="en-US" sz="1600" kern="1200" dirty="0" err="1">
              <a:solidFill>
                <a:srgbClr val="002060"/>
              </a:solidFill>
            </a:rPr>
            <a:t>logam</a:t>
          </a:r>
          <a:r>
            <a:rPr lang="en-US" sz="1600" kern="1200" dirty="0">
              <a:solidFill>
                <a:srgbClr val="002060"/>
              </a:solidFill>
            </a:rPr>
            <a:t> (</a:t>
          </a:r>
          <a:r>
            <a:rPr lang="en-US" sz="1600" kern="1200" dirty="0" err="1">
              <a:solidFill>
                <a:srgbClr val="002060"/>
              </a:solidFill>
            </a:rPr>
            <a:t>kation</a:t>
          </a:r>
          <a:r>
            <a:rPr lang="en-US" sz="1600" kern="1200" dirty="0">
              <a:solidFill>
                <a:srgbClr val="002060"/>
              </a:solidFill>
            </a:rPr>
            <a:t>) </a:t>
          </a:r>
          <a:r>
            <a:rPr lang="en-US" sz="1600" kern="1200" dirty="0" err="1">
              <a:solidFill>
                <a:srgbClr val="002060"/>
              </a:solidFill>
            </a:rPr>
            <a:t>mula-mula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masih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terikat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dengan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logam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padatnya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serta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elektron-elektron</a:t>
          </a:r>
          <a:r>
            <a:rPr lang="en-US" sz="1600" kern="1200" dirty="0">
              <a:solidFill>
                <a:srgbClr val="002060"/>
              </a:solidFill>
            </a:rPr>
            <a:t> yang </a:t>
          </a:r>
          <a:r>
            <a:rPr lang="en-US" sz="1600" kern="1200" dirty="0" err="1">
              <a:solidFill>
                <a:srgbClr val="002060"/>
              </a:solidFill>
            </a:rPr>
            <a:t>ditinggalkan</a:t>
          </a:r>
          <a:r>
            <a:rPr lang="en-US" sz="1600" kern="1200" dirty="0">
              <a:solidFill>
                <a:srgbClr val="002060"/>
              </a:solidFill>
            </a:rPr>
            <a:t>, </a:t>
          </a:r>
          <a:r>
            <a:rPr lang="en-US" sz="1600" kern="1200" dirty="0" err="1">
              <a:solidFill>
                <a:srgbClr val="002060"/>
              </a:solidFill>
            </a:rPr>
            <a:t>jadi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kita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dapat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membayangkan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logam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sebagai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suatu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bahan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padat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bermuatan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negatif</a:t>
          </a:r>
          <a:r>
            <a:rPr lang="en-US" sz="1600" kern="1200" dirty="0">
              <a:solidFill>
                <a:srgbClr val="002060"/>
              </a:solidFill>
            </a:rPr>
            <a:t> yang </a:t>
          </a:r>
          <a:r>
            <a:rPr lang="en-US" sz="1600" kern="1200" dirty="0" err="1">
              <a:solidFill>
                <a:srgbClr val="002060"/>
              </a:solidFill>
            </a:rPr>
            <a:t>seluruh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permukaannya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diselaputi</a:t>
          </a:r>
          <a:r>
            <a:rPr lang="en-US" sz="1600" kern="1200" dirty="0">
              <a:solidFill>
                <a:srgbClr val="002060"/>
              </a:solidFill>
            </a:rPr>
            <a:t> </a:t>
          </a:r>
          <a:r>
            <a:rPr lang="en-US" sz="1600" kern="1200" dirty="0" err="1">
              <a:solidFill>
                <a:srgbClr val="002060"/>
              </a:solidFill>
            </a:rPr>
            <a:t>kation-kation</a:t>
          </a:r>
          <a:r>
            <a:rPr lang="en-US" sz="1600" kern="1200" dirty="0">
              <a:solidFill>
                <a:srgbClr val="002060"/>
              </a:solidFill>
            </a:rPr>
            <a:t>. </a:t>
          </a:r>
        </a:p>
      </dsp:txBody>
      <dsp:txXfrm>
        <a:off x="6897353" y="255498"/>
        <a:ext cx="3534942" cy="1649039"/>
      </dsp:txXfrm>
    </dsp:sp>
    <dsp:sp modelId="{21911693-4E06-47E2-8FC3-4CC0C2A5839A}">
      <dsp:nvSpPr>
        <dsp:cNvPr id="0" name=""/>
        <dsp:cNvSpPr/>
      </dsp:nvSpPr>
      <dsp:spPr>
        <a:xfrm>
          <a:off x="2644017" y="4355742"/>
          <a:ext cx="1126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126006" y="45720"/>
              </a:lnTo>
            </a:path>
          </a:pathLst>
        </a:custGeom>
        <a:noFill/>
        <a:ln w="6350" cap="flat" cmpd="sng" algn="ctr">
          <a:solidFill>
            <a:schemeClr val="accent4">
              <a:hueOff val="5551319"/>
              <a:satOff val="-45268"/>
              <a:lumOff val="58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78105" y="4395673"/>
        <a:ext cx="57830" cy="11577"/>
      </dsp:txXfrm>
    </dsp:sp>
    <dsp:sp modelId="{5EAB27AC-944A-426B-9B3E-CB572810AA05}">
      <dsp:nvSpPr>
        <dsp:cNvPr id="0" name=""/>
        <dsp:cNvSpPr/>
      </dsp:nvSpPr>
      <dsp:spPr>
        <a:xfrm>
          <a:off x="242589" y="3315981"/>
          <a:ext cx="2403228" cy="2170961"/>
        </a:xfrm>
        <a:prstGeom prst="rect">
          <a:avLst/>
        </a:prstGeom>
        <a:solidFill>
          <a:schemeClr val="accent4">
            <a:hueOff val="4441055"/>
            <a:satOff val="-36215"/>
            <a:lumOff val="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Ion-ion yang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tidak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terdistribusi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secara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homogen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akibat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pencelupan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logam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kedalam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elektrolit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berpelarut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air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ada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pada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satu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lapisan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yang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disebut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lapisan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6">
                  <a:lumMod val="50000"/>
                </a:schemeClr>
              </a:solidFill>
            </a:rPr>
            <a:t>ganda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 (</a:t>
          </a:r>
          <a:r>
            <a:rPr lang="en-US" sz="1600" b="1" i="1" kern="1200" dirty="0">
              <a:solidFill>
                <a:schemeClr val="accent6">
                  <a:lumMod val="50000"/>
                </a:schemeClr>
              </a:solidFill>
            </a:rPr>
            <a:t>electric double layer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</a:rPr>
            <a:t>). </a:t>
          </a:r>
        </a:p>
      </dsp:txBody>
      <dsp:txXfrm>
        <a:off x="242589" y="3315981"/>
        <a:ext cx="2403228" cy="2170961"/>
      </dsp:txXfrm>
    </dsp:sp>
    <dsp:sp modelId="{CD8F8F6D-0D27-41EC-9FA2-5BE2B1BE206D}">
      <dsp:nvSpPr>
        <dsp:cNvPr id="0" name=""/>
        <dsp:cNvSpPr/>
      </dsp:nvSpPr>
      <dsp:spPr>
        <a:xfrm>
          <a:off x="8054071" y="4355742"/>
          <a:ext cx="10156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938" y="45720"/>
              </a:lnTo>
              <a:lnTo>
                <a:pt x="524938" y="71306"/>
              </a:lnTo>
              <a:lnTo>
                <a:pt x="1015676" y="71306"/>
              </a:lnTo>
            </a:path>
          </a:pathLst>
        </a:custGeom>
        <a:noFill/>
        <a:ln w="6350" cap="flat" cmpd="sng" algn="ctr">
          <a:solidFill>
            <a:schemeClr val="accent4">
              <a:hueOff val="7401758"/>
              <a:satOff val="-60358"/>
              <a:lumOff val="78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535745" y="4395673"/>
        <a:ext cx="52329" cy="11577"/>
      </dsp:txXfrm>
    </dsp:sp>
    <dsp:sp modelId="{7817B54A-6DF1-4387-9813-DD0B093D8F5D}">
      <dsp:nvSpPr>
        <dsp:cNvPr id="0" name=""/>
        <dsp:cNvSpPr/>
      </dsp:nvSpPr>
      <dsp:spPr>
        <a:xfrm>
          <a:off x="3802424" y="3313959"/>
          <a:ext cx="4253447" cy="2175004"/>
        </a:xfrm>
        <a:prstGeom prst="rect">
          <a:avLst/>
        </a:prstGeom>
        <a:solidFill>
          <a:schemeClr val="accent4">
            <a:hueOff val="5921407"/>
            <a:satOff val="-48286"/>
            <a:lumOff val="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solidFill>
                <a:srgbClr val="C00000"/>
              </a:solidFill>
            </a:rPr>
            <a:t>Lapisan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ganda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terdiri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atas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dua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bagian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yaitu</a:t>
          </a:r>
          <a:r>
            <a:rPr lang="en-US" sz="1600" kern="1200" dirty="0">
              <a:solidFill>
                <a:srgbClr val="C00000"/>
              </a:solidFill>
            </a:rPr>
            <a:t> :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rgbClr val="C00000"/>
              </a:solidFill>
            </a:rPr>
            <a:t>Lapisan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padat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atau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lapisan</a:t>
          </a:r>
          <a:r>
            <a:rPr lang="en-US" sz="1600" kern="1200" dirty="0">
              <a:solidFill>
                <a:srgbClr val="C00000"/>
              </a:solidFill>
            </a:rPr>
            <a:t> Helmholtz, yang </a:t>
          </a:r>
          <a:r>
            <a:rPr lang="en-US" sz="1600" kern="1200" dirty="0" err="1">
              <a:solidFill>
                <a:srgbClr val="C00000"/>
              </a:solidFill>
            </a:rPr>
            <a:t>terletak</a:t>
          </a:r>
          <a:r>
            <a:rPr lang="en-US" sz="1600" kern="1200" dirty="0">
              <a:solidFill>
                <a:srgbClr val="C00000"/>
              </a:solidFill>
            </a:rPr>
            <a:t> paling </a:t>
          </a:r>
          <a:r>
            <a:rPr lang="en-US" sz="1600" kern="1200" dirty="0" err="1">
              <a:solidFill>
                <a:srgbClr val="C00000"/>
              </a:solidFill>
            </a:rPr>
            <a:t>dekat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ke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permukaan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tempat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distribusi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muatan</a:t>
          </a:r>
          <a:r>
            <a:rPr lang="en-US" sz="1600" kern="1200" dirty="0">
              <a:solidFill>
                <a:srgbClr val="C00000"/>
              </a:solidFill>
            </a:rPr>
            <a:t>, </a:t>
          </a:r>
          <a:r>
            <a:rPr lang="en-US" sz="1600" kern="1200" dirty="0" err="1">
              <a:solidFill>
                <a:srgbClr val="C00000"/>
              </a:solidFill>
            </a:rPr>
            <a:t>dan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karena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itu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potensial</a:t>
          </a:r>
          <a:r>
            <a:rPr lang="en-US" sz="1600" kern="1200" dirty="0">
              <a:solidFill>
                <a:srgbClr val="C00000"/>
              </a:solidFill>
            </a:rPr>
            <a:t> juga </a:t>
          </a:r>
          <a:r>
            <a:rPr lang="en-US" sz="1600" kern="1200" dirty="0" err="1">
              <a:solidFill>
                <a:srgbClr val="C00000"/>
              </a:solidFill>
            </a:rPr>
            <a:t>berubah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secara</a:t>
          </a:r>
          <a:r>
            <a:rPr lang="en-US" sz="1600" kern="1200" dirty="0">
              <a:solidFill>
                <a:srgbClr val="C00000"/>
              </a:solidFill>
            </a:rPr>
            <a:t> linier </a:t>
          </a:r>
          <a:r>
            <a:rPr lang="en-US" sz="1600" kern="1200" dirty="0" err="1">
              <a:solidFill>
                <a:srgbClr val="C00000"/>
              </a:solidFill>
            </a:rPr>
            <a:t>menurut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jarak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dari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permukaan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elektroda</a:t>
          </a:r>
          <a:r>
            <a:rPr lang="en-US" sz="1600" kern="1200" dirty="0">
              <a:solidFill>
                <a:srgbClr val="C00000"/>
              </a:solidFill>
            </a:rPr>
            <a:t>.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rgbClr val="C00000"/>
              </a:solidFill>
            </a:rPr>
            <a:t>Lapisan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luar</a:t>
          </a:r>
          <a:r>
            <a:rPr lang="en-US" sz="1600" kern="1200" dirty="0">
              <a:solidFill>
                <a:srgbClr val="C00000"/>
              </a:solidFill>
            </a:rPr>
            <a:t> yang </a:t>
          </a:r>
          <a:r>
            <a:rPr lang="en-US" sz="1600" kern="1200" dirty="0" err="1">
              <a:solidFill>
                <a:srgbClr val="C00000"/>
              </a:solidFill>
            </a:rPr>
            <a:t>tidak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begitu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padat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disebut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lapisan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Gouy</a:t>
          </a:r>
          <a:r>
            <a:rPr lang="en-US" sz="1600" kern="1200" dirty="0">
              <a:solidFill>
                <a:srgbClr val="C00000"/>
              </a:solidFill>
            </a:rPr>
            <a:t> Chapman, yang </a:t>
          </a:r>
          <a:r>
            <a:rPr lang="en-US" sz="1600" kern="1200" dirty="0" err="1">
              <a:solidFill>
                <a:srgbClr val="C00000"/>
              </a:solidFill>
            </a:rPr>
            <a:t>potensialnya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berubah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secara</a:t>
          </a:r>
          <a:r>
            <a:rPr lang="en-US" sz="1600" kern="1200" dirty="0">
              <a:solidFill>
                <a:srgbClr val="C00000"/>
              </a:solidFill>
            </a:rPr>
            <a:t> </a:t>
          </a:r>
          <a:r>
            <a:rPr lang="en-US" sz="1600" kern="1200" dirty="0" err="1">
              <a:solidFill>
                <a:srgbClr val="C00000"/>
              </a:solidFill>
            </a:rPr>
            <a:t>eksponensial</a:t>
          </a:r>
          <a:r>
            <a:rPr lang="en-US" sz="1600" kern="1200" dirty="0">
              <a:solidFill>
                <a:srgbClr val="C00000"/>
              </a:solidFill>
            </a:rPr>
            <a:t>.</a:t>
          </a:r>
        </a:p>
      </dsp:txBody>
      <dsp:txXfrm>
        <a:off x="3802424" y="3313959"/>
        <a:ext cx="4253447" cy="2175004"/>
      </dsp:txXfrm>
    </dsp:sp>
    <dsp:sp modelId="{BDBE7313-450B-410B-975A-F7394E25B166}">
      <dsp:nvSpPr>
        <dsp:cNvPr id="0" name=""/>
        <dsp:cNvSpPr/>
      </dsp:nvSpPr>
      <dsp:spPr>
        <a:xfrm>
          <a:off x="9102148" y="3570077"/>
          <a:ext cx="1898344" cy="1713940"/>
        </a:xfrm>
        <a:prstGeom prst="rect">
          <a:avLst/>
        </a:prstGeom>
        <a:solidFill>
          <a:schemeClr val="accent4">
            <a:hueOff val="7401758"/>
            <a:satOff val="-60358"/>
            <a:lumOff val="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Susunan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lapisan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ganda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akan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sejalan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dengan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perubahan-perubahan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potensial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yang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terjadi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pada</a:t>
          </a:r>
          <a:r>
            <a:rPr lang="en-US" sz="16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en-US" sz="1600" kern="1200" dirty="0" err="1">
              <a:solidFill>
                <a:schemeClr val="accent2">
                  <a:lumMod val="50000"/>
                </a:schemeClr>
              </a:solidFill>
            </a:rPr>
            <a:t>elektroda</a:t>
          </a:r>
          <a:endParaRPr lang="en-US" sz="16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9102148" y="3570077"/>
        <a:ext cx="1898344" cy="17139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5AA75-4025-4BE3-8320-A92382E865D1}">
      <dsp:nvSpPr>
        <dsp:cNvPr id="0" name=""/>
        <dsp:cNvSpPr/>
      </dsp:nvSpPr>
      <dsp:spPr>
        <a:xfrm>
          <a:off x="0" y="0"/>
          <a:ext cx="4162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AC8A4-7B1E-4870-ADC3-99694D47A3F4}">
      <dsp:nvSpPr>
        <dsp:cNvPr id="0" name=""/>
        <dsp:cNvSpPr/>
      </dsp:nvSpPr>
      <dsp:spPr>
        <a:xfrm>
          <a:off x="9516" y="0"/>
          <a:ext cx="1544228" cy="4383443"/>
        </a:xfrm>
        <a:prstGeom prst="rect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terjadi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diakibatkan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oleh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:</a:t>
          </a:r>
        </a:p>
      </dsp:txBody>
      <dsp:txXfrm>
        <a:off x="9516" y="0"/>
        <a:ext cx="1544228" cy="4383443"/>
      </dsp:txXfrm>
    </dsp:sp>
    <dsp:sp modelId="{0A35D839-6DC1-4431-94BC-71A1C4CB6CB2}">
      <dsp:nvSpPr>
        <dsp:cNvPr id="0" name=""/>
        <dsp:cNvSpPr/>
      </dsp:nvSpPr>
      <dsp:spPr>
        <a:xfrm>
          <a:off x="1593250" y="68491"/>
          <a:ext cx="2565500" cy="1369825"/>
        </a:xfrm>
        <a:prstGeom prst="rect">
          <a:avLst/>
        </a:prstGeom>
        <a:gradFill rotWithShape="1">
          <a:gsLst>
            <a:gs pos="0">
              <a:schemeClr val="accent3">
                <a:tint val="60000"/>
                <a:satMod val="105000"/>
                <a:lumMod val="105000"/>
              </a:schemeClr>
            </a:gs>
            <a:gs pos="100000">
              <a:schemeClr val="accent3">
                <a:tint val="65000"/>
                <a:satMod val="100000"/>
                <a:lumMod val="100000"/>
              </a:schemeClr>
            </a:gs>
            <a:gs pos="100000">
              <a:schemeClr val="accent3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a).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tahanan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karena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proses.</a:t>
          </a:r>
        </a:p>
      </dsp:txBody>
      <dsp:txXfrm>
        <a:off x="1593250" y="68491"/>
        <a:ext cx="2565500" cy="1369825"/>
      </dsp:txXfrm>
    </dsp:sp>
    <dsp:sp modelId="{52911E8A-6F11-4F3B-9F8B-0F1974715546}">
      <dsp:nvSpPr>
        <dsp:cNvPr id="0" name=""/>
        <dsp:cNvSpPr/>
      </dsp:nvSpPr>
      <dsp:spPr>
        <a:xfrm>
          <a:off x="1544228" y="1438317"/>
          <a:ext cx="26145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9DFBF-D14E-42EB-8769-806D0D979DAD}">
      <dsp:nvSpPr>
        <dsp:cNvPr id="0" name=""/>
        <dsp:cNvSpPr/>
      </dsp:nvSpPr>
      <dsp:spPr>
        <a:xfrm>
          <a:off x="1593250" y="1506808"/>
          <a:ext cx="2565500" cy="1369825"/>
        </a:xfrm>
        <a:prstGeom prst="rect">
          <a:avLst/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b).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tahanan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karena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ionnya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sp:txBody>
      <dsp:txXfrm>
        <a:off x="1593250" y="1506808"/>
        <a:ext cx="2565500" cy="1369825"/>
      </dsp:txXfrm>
    </dsp:sp>
    <dsp:sp modelId="{9DD80487-670B-46F8-AF0C-101DCF5B83DF}">
      <dsp:nvSpPr>
        <dsp:cNvPr id="0" name=""/>
        <dsp:cNvSpPr/>
      </dsp:nvSpPr>
      <dsp:spPr>
        <a:xfrm>
          <a:off x="1544228" y="2876634"/>
          <a:ext cx="26145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ED2ED-14FE-4260-88FE-CB2390E739E4}">
      <dsp:nvSpPr>
        <dsp:cNvPr id="0" name=""/>
        <dsp:cNvSpPr/>
      </dsp:nvSpPr>
      <dsp:spPr>
        <a:xfrm>
          <a:off x="1593250" y="2945125"/>
          <a:ext cx="2565500" cy="1369825"/>
        </a:xfrm>
        <a:prstGeom prst="rect">
          <a:avLst/>
        </a:prstGeom>
        <a:gradFill rotWithShape="1">
          <a:gsLst>
            <a:gs pos="0">
              <a:schemeClr val="accent5">
                <a:tint val="60000"/>
                <a:satMod val="105000"/>
                <a:lumMod val="105000"/>
              </a:schemeClr>
            </a:gs>
            <a:gs pos="100000">
              <a:schemeClr val="accent5">
                <a:tint val="65000"/>
                <a:satMod val="100000"/>
                <a:lumMod val="100000"/>
              </a:schemeClr>
            </a:gs>
            <a:gs pos="100000">
              <a:schemeClr val="accent5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c).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Adanya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perbedaan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konsentrasi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sp:txBody>
      <dsp:txXfrm>
        <a:off x="1593250" y="2945125"/>
        <a:ext cx="2565500" cy="1369825"/>
      </dsp:txXfrm>
    </dsp:sp>
    <dsp:sp modelId="{9718A25C-656A-4A34-B2BB-0C945D1350D1}">
      <dsp:nvSpPr>
        <dsp:cNvPr id="0" name=""/>
        <dsp:cNvSpPr/>
      </dsp:nvSpPr>
      <dsp:spPr>
        <a:xfrm>
          <a:off x="1544228" y="4314951"/>
          <a:ext cx="26145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CD223-DE4B-4F5A-8EF6-6B16FBC482E0}">
      <dsp:nvSpPr>
        <dsp:cNvPr id="0" name=""/>
        <dsp:cNvSpPr/>
      </dsp:nvSpPr>
      <dsp:spPr>
        <a:xfrm>
          <a:off x="0" y="17531"/>
          <a:ext cx="6467476" cy="0"/>
        </a:xfrm>
        <a:prstGeom prst="lin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615D0-858C-4E61-9EBF-0C766082E73C}">
      <dsp:nvSpPr>
        <dsp:cNvPr id="0" name=""/>
        <dsp:cNvSpPr/>
      </dsp:nvSpPr>
      <dsp:spPr>
        <a:xfrm>
          <a:off x="28554" y="0"/>
          <a:ext cx="1558425" cy="4371975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Secara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umum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dapat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di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bagi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dalam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2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jenis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yaitu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:</a:t>
          </a:r>
        </a:p>
      </dsp:txBody>
      <dsp:txXfrm>
        <a:off x="28554" y="0"/>
        <a:ext cx="1558425" cy="4371975"/>
      </dsp:txXfrm>
    </dsp:sp>
    <dsp:sp modelId="{E55E26A5-5BEF-45FE-B9BD-771ED289009A}">
      <dsp:nvSpPr>
        <dsp:cNvPr id="0" name=""/>
        <dsp:cNvSpPr/>
      </dsp:nvSpPr>
      <dsp:spPr>
        <a:xfrm>
          <a:off x="1642088" y="383640"/>
          <a:ext cx="4814195" cy="1566697"/>
        </a:xfrm>
        <a:prstGeom prst="rect">
          <a:avLst/>
        </a:prstGeom>
        <a:gradFill rotWithShape="1">
          <a:gsLst>
            <a:gs pos="0">
              <a:schemeClr val="accent3">
                <a:tint val="60000"/>
                <a:satMod val="105000"/>
                <a:lumMod val="105000"/>
              </a:schemeClr>
            </a:gs>
            <a:gs pos="100000">
              <a:schemeClr val="accent3">
                <a:tint val="65000"/>
                <a:satMod val="100000"/>
                <a:lumMod val="100000"/>
              </a:schemeClr>
            </a:gs>
            <a:gs pos="100000">
              <a:schemeClr val="accent3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1).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Aktivasi</a:t>
          </a:r>
          <a:endParaRPr lang="en-US" sz="2800" kern="1200" dirty="0">
            <a:latin typeface="Arabic Typesetting" panose="03020402040406030203" pitchFamily="66" charset="-78"/>
            <a:cs typeface="Arabic Typesetting" panose="03020402040406030203" pitchFamily="66" charset="-78"/>
          </a:endParaRPr>
        </a:p>
      </dsp:txBody>
      <dsp:txXfrm>
        <a:off x="1642088" y="383640"/>
        <a:ext cx="4814195" cy="1566697"/>
      </dsp:txXfrm>
    </dsp:sp>
    <dsp:sp modelId="{8498BF89-5E61-4442-B775-ADA48FEF0447}">
      <dsp:nvSpPr>
        <dsp:cNvPr id="0" name=""/>
        <dsp:cNvSpPr/>
      </dsp:nvSpPr>
      <dsp:spPr>
        <a:xfrm>
          <a:off x="1558425" y="1785295"/>
          <a:ext cx="4906186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EF8D9-4F35-488A-8002-9FC12365D173}">
      <dsp:nvSpPr>
        <dsp:cNvPr id="0" name=""/>
        <dsp:cNvSpPr/>
      </dsp:nvSpPr>
      <dsp:spPr>
        <a:xfrm>
          <a:off x="1633759" y="2229750"/>
          <a:ext cx="4814195" cy="1522277"/>
        </a:xfrm>
        <a:prstGeom prst="rect">
          <a:avLst/>
        </a:prstGeom>
        <a:gradFill rotWithShape="1">
          <a:gsLst>
            <a:gs pos="0">
              <a:schemeClr val="accent6">
                <a:tint val="60000"/>
                <a:satMod val="105000"/>
                <a:lumMod val="105000"/>
              </a:schemeClr>
            </a:gs>
            <a:gs pos="100000">
              <a:schemeClr val="accent6">
                <a:tint val="65000"/>
                <a:satMod val="100000"/>
                <a:lumMod val="100000"/>
              </a:schemeClr>
            </a:gs>
            <a:gs pos="100000">
              <a:schemeClr val="accent6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2).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Polarisasi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 </a:t>
          </a:r>
          <a:r>
            <a:rPr lang="en-US" sz="2800" kern="1200" dirty="0" err="1">
              <a:latin typeface="Arabic Typesetting" panose="03020402040406030203" pitchFamily="66" charset="-78"/>
              <a:cs typeface="Arabic Typesetting" panose="03020402040406030203" pitchFamily="66" charset="-78"/>
            </a:rPr>
            <a:t>konsentrasi</a:t>
          </a:r>
          <a:r>
            <a:rPr lang="en-US" sz="2800" kern="1200" dirty="0">
              <a:latin typeface="Arabic Typesetting" panose="03020402040406030203" pitchFamily="66" charset="-78"/>
              <a:cs typeface="Arabic Typesetting" panose="03020402040406030203" pitchFamily="66" charset="-78"/>
            </a:rPr>
            <a:t>.</a:t>
          </a:r>
        </a:p>
      </dsp:txBody>
      <dsp:txXfrm>
        <a:off x="1633759" y="2229750"/>
        <a:ext cx="4814195" cy="1522277"/>
      </dsp:txXfrm>
    </dsp:sp>
    <dsp:sp modelId="{B4AE2755-F6A2-46B7-811C-6E236BCC03BB}">
      <dsp:nvSpPr>
        <dsp:cNvPr id="0" name=""/>
        <dsp:cNvSpPr/>
      </dsp:nvSpPr>
      <dsp:spPr>
        <a:xfrm>
          <a:off x="1558425" y="3526172"/>
          <a:ext cx="4906186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C22C6-374A-4FCD-B053-08C57E9F2ED8}">
      <dsp:nvSpPr>
        <dsp:cNvPr id="0" name=""/>
        <dsp:cNvSpPr/>
      </dsp:nvSpPr>
      <dsp:spPr>
        <a:xfrm>
          <a:off x="37083" y="0"/>
          <a:ext cx="8808434" cy="8023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Mula-mula</a:t>
          </a:r>
          <a:r>
            <a:rPr lang="en-US" sz="1600" kern="1200" dirty="0"/>
            <a:t> </a:t>
          </a:r>
          <a:r>
            <a:rPr lang="en-US" sz="1600" kern="1200" dirty="0" err="1"/>
            <a:t>hidrogen</a:t>
          </a:r>
          <a:r>
            <a:rPr lang="en-US" sz="1600" kern="1200" dirty="0"/>
            <a:t> </a:t>
          </a:r>
          <a:r>
            <a:rPr lang="en-US" sz="1600" kern="1200" dirty="0" err="1"/>
            <a:t>melekat</a:t>
          </a:r>
          <a:r>
            <a:rPr lang="en-US" sz="1600" kern="1200" dirty="0"/>
            <a:t> </a:t>
          </a:r>
          <a:r>
            <a:rPr lang="en-US" sz="1600" kern="1200" dirty="0" err="1"/>
            <a:t>pada</a:t>
          </a:r>
          <a:r>
            <a:rPr lang="en-US" sz="1600" kern="1200" dirty="0"/>
            <a:t> </a:t>
          </a:r>
          <a:r>
            <a:rPr lang="en-US" sz="1600" kern="1200" dirty="0" err="1"/>
            <a:t>permukaan</a:t>
          </a:r>
          <a:r>
            <a:rPr lang="en-US" sz="1600" kern="1200" dirty="0"/>
            <a:t>, </a:t>
          </a:r>
          <a:r>
            <a:rPr lang="en-US" sz="1600" kern="1200" dirty="0" err="1"/>
            <a:t>sebelum</a:t>
          </a:r>
          <a:r>
            <a:rPr lang="en-US" sz="1600" kern="1200" dirty="0"/>
            <a:t> </a:t>
          </a:r>
          <a:r>
            <a:rPr lang="en-US" sz="1600" kern="1200" dirty="0" err="1"/>
            <a:t>reaksi</a:t>
          </a:r>
          <a:r>
            <a:rPr lang="en-US" sz="1600" kern="1200" dirty="0"/>
            <a:t> </a:t>
          </a:r>
          <a:r>
            <a:rPr lang="en-US" sz="1600" kern="1200" dirty="0" err="1"/>
            <a:t>terjadi</a:t>
          </a:r>
          <a:r>
            <a:rPr lang="en-US" sz="1600" kern="1200" dirty="0"/>
            <a:t>  (step 1) </a:t>
          </a:r>
          <a:r>
            <a:rPr lang="en-US" sz="1600" kern="1200" dirty="0" err="1"/>
            <a:t>selanjutnya</a:t>
          </a:r>
          <a:r>
            <a:rPr lang="en-US" sz="1600" kern="1200" dirty="0"/>
            <a:t> </a:t>
          </a:r>
          <a:r>
            <a:rPr lang="en-US" sz="1600" kern="1200" dirty="0" err="1"/>
            <a:t>terjadi</a:t>
          </a:r>
          <a:r>
            <a:rPr lang="en-US" sz="1600" kern="1200" dirty="0"/>
            <a:t> transfer </a:t>
          </a:r>
          <a:r>
            <a:rPr lang="en-US" sz="1600" kern="1200" dirty="0" err="1"/>
            <a:t>elektron</a:t>
          </a:r>
          <a:r>
            <a:rPr lang="en-US" sz="1600" kern="1200" dirty="0"/>
            <a:t> (step 2) </a:t>
          </a:r>
          <a:r>
            <a:rPr lang="en-US" sz="1600" kern="1200" dirty="0" err="1"/>
            <a:t>sehingga</a:t>
          </a:r>
          <a:r>
            <a:rPr lang="en-US" sz="1600" kern="1200" dirty="0"/>
            <a:t> </a:t>
          </a:r>
          <a:r>
            <a:rPr lang="en-US" sz="1600" kern="1200" dirty="0" err="1"/>
            <a:t>menghasilkan</a:t>
          </a:r>
          <a:r>
            <a:rPr lang="en-US" sz="1600" kern="1200" dirty="0"/>
            <a:t> </a:t>
          </a:r>
          <a:r>
            <a:rPr lang="en-US" sz="1600" kern="1200" dirty="0" err="1"/>
            <a:t>satu</a:t>
          </a:r>
          <a:r>
            <a:rPr lang="en-US" sz="1600" kern="1200" dirty="0"/>
            <a:t> </a:t>
          </a:r>
          <a:r>
            <a:rPr lang="en-US" sz="1600" kern="1200" dirty="0" err="1"/>
            <a:t>macam</a:t>
          </a:r>
          <a:r>
            <a:rPr lang="en-US" sz="1600" kern="1200" dirty="0"/>
            <a:t> </a:t>
          </a:r>
          <a:r>
            <a:rPr lang="en-US" sz="1600" kern="1200" dirty="0" err="1"/>
            <a:t>reduksi</a:t>
          </a:r>
          <a:r>
            <a:rPr lang="en-US" sz="1600" kern="1200" dirty="0"/>
            <a:t> ( H </a:t>
          </a:r>
          <a:r>
            <a:rPr lang="en-US" sz="1600" kern="1200" baseline="30000" dirty="0"/>
            <a:t>+</a:t>
          </a:r>
          <a:r>
            <a:rPr lang="en-US" sz="1600" kern="1200" dirty="0"/>
            <a:t>  + e  </a:t>
          </a:r>
          <a:r>
            <a:rPr lang="en-US" sz="1600" kern="1200" dirty="0">
              <a:latin typeface="Calibri" panose="020F0502020204030204" pitchFamily="34" charset="0"/>
            </a:rPr>
            <a:t>→</a:t>
          </a:r>
          <a:r>
            <a:rPr lang="en-US" sz="1600" kern="1200" dirty="0"/>
            <a:t>  H). </a:t>
          </a:r>
        </a:p>
      </dsp:txBody>
      <dsp:txXfrm>
        <a:off x="60584" y="23501"/>
        <a:ext cx="7848717" cy="755384"/>
      </dsp:txXfrm>
    </dsp:sp>
    <dsp:sp modelId="{059065E7-53E8-4F2A-AFE6-41F976DD1422}">
      <dsp:nvSpPr>
        <dsp:cNvPr id="0" name=""/>
        <dsp:cNvSpPr/>
      </dsp:nvSpPr>
      <dsp:spPr>
        <a:xfrm>
          <a:off x="657772" y="913828"/>
          <a:ext cx="8808434" cy="8023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Pada</a:t>
          </a:r>
          <a:r>
            <a:rPr lang="en-US" sz="1600" kern="1200" dirty="0"/>
            <a:t> step 3 </a:t>
          </a:r>
          <a:r>
            <a:rPr lang="en-US" sz="1600" kern="1200" dirty="0" err="1"/>
            <a:t>hidrogen</a:t>
          </a:r>
          <a:r>
            <a:rPr lang="en-US" sz="1600" kern="1200" dirty="0"/>
            <a:t> yang </a:t>
          </a:r>
          <a:r>
            <a:rPr lang="en-US" sz="1600" kern="1200" dirty="0" err="1"/>
            <a:t>dihasilkan</a:t>
          </a:r>
          <a:r>
            <a:rPr lang="en-US" sz="1600" kern="1200" dirty="0"/>
            <a:t> </a:t>
          </a:r>
          <a:r>
            <a:rPr lang="en-US" sz="1600" kern="1200" dirty="0" err="1"/>
            <a:t>pada</a:t>
          </a:r>
          <a:r>
            <a:rPr lang="en-US" sz="1600" kern="1200" dirty="0"/>
            <a:t> </a:t>
          </a:r>
          <a:r>
            <a:rPr lang="en-US" sz="1600" kern="1200" dirty="0" err="1"/>
            <a:t>reaksi</a:t>
          </a:r>
          <a:r>
            <a:rPr lang="en-US" sz="1600" kern="1200" dirty="0"/>
            <a:t> </a:t>
          </a:r>
          <a:r>
            <a:rPr lang="en-US" sz="1600" kern="1200" dirty="0" err="1"/>
            <a:t>reduksi</a:t>
          </a:r>
          <a:r>
            <a:rPr lang="en-US" sz="1600" kern="1200" dirty="0"/>
            <a:t> di step 2 </a:t>
          </a:r>
          <a:r>
            <a:rPr lang="en-US" sz="1600" kern="1200" dirty="0" err="1"/>
            <a:t>tersebut</a:t>
          </a:r>
          <a:r>
            <a:rPr lang="en-US" sz="1600" kern="1200" dirty="0"/>
            <a:t> </a:t>
          </a:r>
          <a:r>
            <a:rPr lang="en-US" sz="1600" kern="1200" dirty="0" err="1"/>
            <a:t>bergabung</a:t>
          </a:r>
          <a:r>
            <a:rPr lang="en-US" sz="1600" kern="1200" dirty="0"/>
            <a:t> </a:t>
          </a:r>
          <a:r>
            <a:rPr lang="en-US" sz="1600" kern="1200" dirty="0" err="1"/>
            <a:t>membentuk</a:t>
          </a:r>
          <a:r>
            <a:rPr lang="en-US" sz="1600" kern="1200" dirty="0"/>
            <a:t> </a:t>
          </a:r>
          <a:r>
            <a:rPr lang="en-US" sz="1600" kern="1200" dirty="0" err="1"/>
            <a:t>molekul</a:t>
          </a:r>
          <a:r>
            <a:rPr lang="en-US" sz="1600" kern="1200" dirty="0"/>
            <a:t> </a:t>
          </a:r>
          <a:r>
            <a:rPr lang="en-US" sz="1600" kern="1200" dirty="0" err="1"/>
            <a:t>hidrogen</a:t>
          </a:r>
          <a:r>
            <a:rPr lang="en-US" sz="1600" kern="1200" dirty="0"/>
            <a:t> ( H+H </a:t>
          </a:r>
          <a:r>
            <a:rPr lang="en-US" sz="1600" kern="1200" dirty="0">
              <a:latin typeface="Calibri" panose="020F0502020204030204" pitchFamily="34" charset="0"/>
            </a:rPr>
            <a:t>→</a:t>
          </a:r>
          <a:r>
            <a:rPr lang="en-US" sz="1600" kern="1200" dirty="0"/>
            <a:t> H</a:t>
          </a:r>
          <a:r>
            <a:rPr lang="en-US" sz="1600" kern="1200" baseline="-25000" dirty="0"/>
            <a:t>2</a:t>
          </a:r>
          <a:r>
            <a:rPr lang="en-US" sz="1600" kern="1200" dirty="0"/>
            <a:t>). </a:t>
          </a:r>
        </a:p>
      </dsp:txBody>
      <dsp:txXfrm>
        <a:off x="681273" y="937329"/>
        <a:ext cx="7582108" cy="755384"/>
      </dsp:txXfrm>
    </dsp:sp>
    <dsp:sp modelId="{DC823F2E-B124-451A-B568-1C182370F96B}">
      <dsp:nvSpPr>
        <dsp:cNvPr id="0" name=""/>
        <dsp:cNvSpPr/>
      </dsp:nvSpPr>
      <dsp:spPr>
        <a:xfrm>
          <a:off x="1315545" y="1827657"/>
          <a:ext cx="8808434" cy="8023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Molekul hidrogen tersebut bergabung membentuk sebuah gelombang gas Hidrogen (step 4). </a:t>
          </a:r>
        </a:p>
      </dsp:txBody>
      <dsp:txXfrm>
        <a:off x="1339046" y="1851158"/>
        <a:ext cx="7582108" cy="755384"/>
      </dsp:txXfrm>
    </dsp:sp>
    <dsp:sp modelId="{68890206-6109-4C6C-B240-07990E725F76}">
      <dsp:nvSpPr>
        <dsp:cNvPr id="0" name=""/>
        <dsp:cNvSpPr/>
      </dsp:nvSpPr>
      <dsp:spPr>
        <a:xfrm>
          <a:off x="1973318" y="2741486"/>
          <a:ext cx="8808434" cy="802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Kecepatan reduksi ion hidrogen akan dikontrol oleh step yang paling lambat. </a:t>
          </a:r>
        </a:p>
      </dsp:txBody>
      <dsp:txXfrm>
        <a:off x="1996819" y="2764987"/>
        <a:ext cx="7582108" cy="755384"/>
      </dsp:txXfrm>
    </dsp:sp>
    <dsp:sp modelId="{0F6CBAE2-FB0F-4701-A7D9-A3C733884328}">
      <dsp:nvSpPr>
        <dsp:cNvPr id="0" name=""/>
        <dsp:cNvSpPr/>
      </dsp:nvSpPr>
      <dsp:spPr>
        <a:xfrm>
          <a:off x="2631090" y="3655314"/>
          <a:ext cx="8808434" cy="8023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Polarisasi aktivitasi biasanya merupakan faktor pengontrol selama korosi dalam medium yang mengandung konsentrasi tinggi dari jenis aktif ( misal, konsentrasi asam).</a:t>
          </a:r>
        </a:p>
      </dsp:txBody>
      <dsp:txXfrm>
        <a:off x="2654591" y="3678815"/>
        <a:ext cx="7582108" cy="755384"/>
      </dsp:txXfrm>
    </dsp:sp>
    <dsp:sp modelId="{AB15FA80-398A-44DD-BA32-7D8C4C945BB8}">
      <dsp:nvSpPr>
        <dsp:cNvPr id="0" name=""/>
        <dsp:cNvSpPr/>
      </dsp:nvSpPr>
      <dsp:spPr>
        <a:xfrm>
          <a:off x="8286883" y="586187"/>
          <a:ext cx="521551" cy="52155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8404232" y="586187"/>
        <a:ext cx="286853" cy="392467"/>
      </dsp:txXfrm>
    </dsp:sp>
    <dsp:sp modelId="{7B74DE21-6E25-43D5-A88F-2CA54A65833B}">
      <dsp:nvSpPr>
        <dsp:cNvPr id="0" name=""/>
        <dsp:cNvSpPr/>
      </dsp:nvSpPr>
      <dsp:spPr>
        <a:xfrm>
          <a:off x="8944655" y="1500016"/>
          <a:ext cx="521551" cy="52155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9062004" y="1500016"/>
        <a:ext cx="286853" cy="392467"/>
      </dsp:txXfrm>
    </dsp:sp>
    <dsp:sp modelId="{26D56003-BA9C-4DA5-9F96-69C6D15D659E}">
      <dsp:nvSpPr>
        <dsp:cNvPr id="0" name=""/>
        <dsp:cNvSpPr/>
      </dsp:nvSpPr>
      <dsp:spPr>
        <a:xfrm>
          <a:off x="9602428" y="2400471"/>
          <a:ext cx="521551" cy="52155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9719777" y="2400471"/>
        <a:ext cx="286853" cy="392467"/>
      </dsp:txXfrm>
    </dsp:sp>
    <dsp:sp modelId="{C4E169FF-B3A8-45C8-83BF-DC1E485C36E3}">
      <dsp:nvSpPr>
        <dsp:cNvPr id="0" name=""/>
        <dsp:cNvSpPr/>
      </dsp:nvSpPr>
      <dsp:spPr>
        <a:xfrm>
          <a:off x="10260201" y="3323216"/>
          <a:ext cx="521551" cy="52155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10377550" y="3323216"/>
        <a:ext cx="286853" cy="3924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84FA2-D7FD-45A0-A8D1-82768EF7B65D}">
      <dsp:nvSpPr>
        <dsp:cNvPr id="0" name=""/>
        <dsp:cNvSpPr/>
      </dsp:nvSpPr>
      <dsp:spPr>
        <a:xfrm>
          <a:off x="912662" y="366"/>
          <a:ext cx="1622273" cy="973363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Diagram Evans</a:t>
          </a:r>
        </a:p>
      </dsp:txBody>
      <dsp:txXfrm>
        <a:off x="912662" y="366"/>
        <a:ext cx="1622273" cy="973363"/>
      </dsp:txXfrm>
    </dsp:sp>
    <dsp:sp modelId="{2C959498-9B00-4015-80D5-3611387EAC54}">
      <dsp:nvSpPr>
        <dsp:cNvPr id="0" name=""/>
        <dsp:cNvSpPr/>
      </dsp:nvSpPr>
      <dsp:spPr>
        <a:xfrm>
          <a:off x="2697163" y="366"/>
          <a:ext cx="1622273" cy="973363"/>
        </a:xfrm>
        <a:prstGeom prst="rect">
          <a:avLst/>
        </a:prstGeom>
        <a:solidFill>
          <a:schemeClr val="accent3">
            <a:shade val="80000"/>
            <a:hueOff val="14949"/>
            <a:satOff val="242"/>
            <a:lumOff val="7176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Diagram Stern</a:t>
          </a:r>
        </a:p>
      </dsp:txBody>
      <dsp:txXfrm>
        <a:off x="2697163" y="366"/>
        <a:ext cx="1622273" cy="973363"/>
      </dsp:txXfrm>
    </dsp:sp>
    <dsp:sp modelId="{8C33AFF8-4969-47D9-A31E-24B03E1FFB44}">
      <dsp:nvSpPr>
        <dsp:cNvPr id="0" name=""/>
        <dsp:cNvSpPr/>
      </dsp:nvSpPr>
      <dsp:spPr>
        <a:xfrm>
          <a:off x="4481663" y="366"/>
          <a:ext cx="1622273" cy="973363"/>
        </a:xfrm>
        <a:prstGeom prst="rect">
          <a:avLst/>
        </a:prstGeom>
        <a:solidFill>
          <a:schemeClr val="accent3">
            <a:shade val="80000"/>
            <a:hueOff val="29897"/>
            <a:satOff val="485"/>
            <a:lumOff val="14352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Diagram Wagner-Traud</a:t>
          </a:r>
          <a:endParaRPr lang="en-US" sz="2100" kern="1200" dirty="0"/>
        </a:p>
      </dsp:txBody>
      <dsp:txXfrm>
        <a:off x="4481663" y="366"/>
        <a:ext cx="1622273" cy="973363"/>
      </dsp:txXfrm>
    </dsp:sp>
    <dsp:sp modelId="{C4E644ED-4128-44C3-A1BD-3AE00828D781}">
      <dsp:nvSpPr>
        <dsp:cNvPr id="0" name=""/>
        <dsp:cNvSpPr/>
      </dsp:nvSpPr>
      <dsp:spPr>
        <a:xfrm>
          <a:off x="6266164" y="366"/>
          <a:ext cx="1622273" cy="973363"/>
        </a:xfrm>
        <a:prstGeom prst="rect">
          <a:avLst/>
        </a:prstGeom>
        <a:solidFill>
          <a:schemeClr val="accent3">
            <a:shade val="80000"/>
            <a:hueOff val="44846"/>
            <a:satOff val="727"/>
            <a:lumOff val="21528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Diagram Pasivasi</a:t>
          </a:r>
          <a:endParaRPr lang="en-US" sz="2100" kern="1200" dirty="0"/>
        </a:p>
      </dsp:txBody>
      <dsp:txXfrm>
        <a:off x="6266164" y="366"/>
        <a:ext cx="1622273" cy="973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966" units="cm"/>
          <inkml:channel name="Y" type="integer" max="1200" units="cm"/>
        </inkml:traceFormat>
        <inkml:channelProperties>
          <inkml:channelProperty channel="X" name="resolution" value="115.85938" units="1/cm"/>
          <inkml:channelProperty channel="Y" name="resolution" value="83.33334" units="1/cm"/>
        </inkml:channelProperties>
      </inkml:inkSource>
      <inkml:timestamp xml:id="ts0" timeString="2016-03-23T09:09:20.2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17335 9905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DCD4F-44F0-4347-9179-0AA52AF18700}" type="datetimeFigureOut">
              <a:rPr lang="id-ID" smtClean="0"/>
              <a:t>30/03/2022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EB9BB-2658-4AFA-A139-D218F2F7904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701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altLang="id-ID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0F8678-BAED-4076-8EF0-59AC6B2BBAC0}" type="slidenum">
              <a:rPr lang="en-US" altLang="id-ID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id-ID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4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8B9EBBA-996F-894A-B54A-D6246ED52CEA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350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07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4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4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DFA1846-DA80-1C48-A609-854EA85C59AD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760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9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27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1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498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8C79C5D-2A6F-F04D-97DA-BEF2467B64E4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664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1431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rved Down Ribbon 5"/>
          <p:cNvSpPr/>
          <p:nvPr/>
        </p:nvSpPr>
        <p:spPr>
          <a:xfrm>
            <a:off x="3575569" y="3685592"/>
            <a:ext cx="5271796" cy="1721495"/>
          </a:xfrm>
          <a:prstGeom prst="ellipseRibb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0116" y="650907"/>
            <a:ext cx="9022702" cy="722841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chemeClr val="bg1">
                    <a:lumMod val="65000"/>
                  </a:schemeClr>
                </a:solidFill>
                <a:latin typeface="Algerian" panose="04020705040A02060702" pitchFamily="82" charset="0"/>
              </a:rPr>
            </a:br>
            <a:br>
              <a:rPr lang="en-US" dirty="0">
                <a:solidFill>
                  <a:schemeClr val="bg1">
                    <a:lumMod val="65000"/>
                  </a:schemeClr>
                </a:solidFill>
                <a:latin typeface="Algerian" panose="04020705040A02060702" pitchFamily="82" charset="0"/>
              </a:rPr>
            </a:br>
            <a:br>
              <a:rPr lang="en-US" dirty="0">
                <a:solidFill>
                  <a:schemeClr val="bg1">
                    <a:lumMod val="65000"/>
                  </a:schemeClr>
                </a:solidFill>
                <a:latin typeface="Algerian" panose="04020705040A02060702" pitchFamily="82" charset="0"/>
              </a:rPr>
            </a:br>
            <a:br>
              <a:rPr lang="en-US" dirty="0">
                <a:solidFill>
                  <a:schemeClr val="bg1">
                    <a:lumMod val="65000"/>
                  </a:schemeClr>
                </a:solidFill>
                <a:latin typeface="Algerian" panose="04020705040A02060702" pitchFamily="82" charset="0"/>
              </a:rPr>
            </a:br>
            <a:br>
              <a:rPr lang="en-US" dirty="0">
                <a:solidFill>
                  <a:schemeClr val="bg1">
                    <a:lumMod val="65000"/>
                  </a:schemeClr>
                </a:solidFill>
                <a:latin typeface="Algerian" panose="04020705040A02060702" pitchFamily="82" charset="0"/>
              </a:rPr>
            </a:b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urlz MT" panose="04040404050702020202" pitchFamily="82" charset="0"/>
              </a:rPr>
              <a:t>MODUL TEKNIK KOROSI KE </a:t>
            </a:r>
            <a:r>
              <a:rPr lang="en-US" cap="all" spc="-100" dirty="0">
                <a:solidFill>
                  <a:schemeClr val="bg1">
                    <a:lumMod val="65000"/>
                  </a:schemeClr>
                </a:solidFill>
                <a:latin typeface="Curlz MT" panose="04040404050702020202" pitchFamily="82" charset="0"/>
                <a:sym typeface="Wingdings" panose="05000000000000000000" pitchFamily="2" charset="2"/>
              </a:rPr>
              <a:t> </a:t>
            </a:r>
            <a:r>
              <a:rPr lang="id-ID" cap="all" spc="-100" dirty="0">
                <a:solidFill>
                  <a:schemeClr val="bg1">
                    <a:lumMod val="65000"/>
                  </a:schemeClr>
                </a:solidFill>
                <a:latin typeface="Curlz MT" panose="04040404050702020202" pitchFamily="82" charset="0"/>
                <a:sym typeface="Wingdings" panose="05000000000000000000" pitchFamily="2" charset="2"/>
              </a:rPr>
              <a:t>5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urlz MT" panose="040404040507020202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7581" y="4287135"/>
            <a:ext cx="9927772" cy="111995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4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  <a:t>oleh</a:t>
            </a:r>
            <a:b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</a:br>
            <a:b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</a:b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  <a:t>IR. L</a:t>
            </a:r>
            <a:r>
              <a:rPr lang="id-ID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  <a:t>U</a:t>
            </a: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urlz MT" panose="04040404050702020202" pitchFamily="82" charset="0"/>
                <a:cs typeface="Arabic Typesetting" panose="03020402040406030203" pitchFamily="66" charset="-78"/>
              </a:rPr>
              <a:t>BENA, M.T</a:t>
            </a:r>
          </a:p>
          <a:p>
            <a:pPr algn="ctr"/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557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228600" y="484802"/>
            <a:ext cx="12192000" cy="86774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3. </a:t>
            </a:r>
            <a:r>
              <a:rPr lang="en-US" b="1" dirty="0" err="1"/>
              <a:t>Polarisasi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828675"/>
            <a:ext cx="11430000" cy="1047749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Polarisasi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reversible ((</a:t>
            </a:r>
            <a:r>
              <a:rPr lang="en-US" dirty="0" err="1"/>
              <a:t>kesetimbangan</a:t>
            </a:r>
            <a:r>
              <a:rPr lang="en-US" dirty="0"/>
              <a:t>),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anodik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,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di </a:t>
            </a:r>
            <a:r>
              <a:rPr lang="en-US" dirty="0" err="1"/>
              <a:t>sebut</a:t>
            </a:r>
            <a:r>
              <a:rPr lang="en-US" dirty="0"/>
              <a:t> </a:t>
            </a:r>
            <a:r>
              <a:rPr lang="en-US" dirty="0" err="1"/>
              <a:t>overpotensial</a:t>
            </a:r>
            <a:r>
              <a:rPr lang="en-US" dirty="0"/>
              <a:t> (</a:t>
            </a:r>
            <a:r>
              <a:rPr lang="en-US" dirty="0">
                <a:sym typeface="Symbol" panose="05050102010706020507" pitchFamily="18" charset="2"/>
              </a:rPr>
              <a:t>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76811305"/>
              </p:ext>
            </p:extLst>
          </p:nvPr>
        </p:nvGraphicFramePr>
        <p:xfrm>
          <a:off x="533401" y="2017357"/>
          <a:ext cx="4162424" cy="4383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21680345"/>
              </p:ext>
            </p:extLst>
          </p:nvPr>
        </p:nvGraphicFramePr>
        <p:xfrm>
          <a:off x="4905375" y="1990725"/>
          <a:ext cx="6467476" cy="437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6981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557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sz="40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3.1</a:t>
            </a:r>
            <a:r>
              <a:rPr lang="en-US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  <a:r>
              <a:rPr lang="en-US" sz="4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4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Aktivasi</a:t>
            </a:r>
            <a:br>
              <a:rPr lang="en-US" sz="4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en-US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6712" y="750726"/>
            <a:ext cx="11458575" cy="11196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aktivasi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menunjukkan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sebuah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proses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kimia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dimana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dikontrol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oleh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rangkaian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permukaan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elektrolit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Proses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terjadinya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aktivitasi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gambarkan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evolusi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hidrogen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seng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larutan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asam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95779063"/>
              </p:ext>
            </p:extLst>
          </p:nvPr>
        </p:nvGraphicFramePr>
        <p:xfrm>
          <a:off x="361950" y="2019299"/>
          <a:ext cx="11439525" cy="4457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83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289" y="351452"/>
            <a:ext cx="12192000" cy="65314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b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3.2.  </a:t>
            </a:r>
            <a:r>
              <a:rPr lang="en-US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Konsentrasi</a:t>
            </a:r>
            <a:b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8133" y="934227"/>
            <a:ext cx="10887075" cy="1312419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Suatu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elektrokimia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dikontrol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oleh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diffusi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elektrolit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gambar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dibawah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merupakan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proses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evolusi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hidrogen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dimana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ion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hidrogen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laruan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sangat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kecil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kecepatan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dikontrol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oleh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diffusi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ion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hidrogen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terjadi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permukaan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logam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8132" y="2246646"/>
            <a:ext cx="10887076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konsentrasi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terjadi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produksi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jenis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reduksi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sangat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kecil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misal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dilute acid (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larutan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asam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aliated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salt solution (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larutan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garam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merupakan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parameter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luar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biasa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penting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gunakan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untuk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menentukan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kecepatan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.</a:t>
            </a: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keadaan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setimbang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anoda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2400" b="1" baseline="-25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</a:t>
            </a:r>
            <a:r>
              <a:rPr lang="en-US" sz="2400" b="1" baseline="-25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 =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katoda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2400" b="1" baseline="-25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artinya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netto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mengalir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sebenarnya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sesungguhnya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mengalir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tetapi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sama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besar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berlawanan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sehingga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diukur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yang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disebut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pertukaran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2400" b="1" baseline="-25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o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).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terjadi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jika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arus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anoda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katoda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seimbang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terpolarisasi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sehingga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2400" b="1" baseline="-25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&gt;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sz="2400" b="1" baseline="-250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386" y="3569309"/>
            <a:ext cx="6923252" cy="87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71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12192000" cy="397764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Beberapa</a:t>
            </a:r>
            <a:r>
              <a:rPr lang="en-US" dirty="0"/>
              <a:t> diagram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(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)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37080458"/>
              </p:ext>
            </p:extLst>
          </p:nvPr>
        </p:nvGraphicFramePr>
        <p:xfrm>
          <a:off x="1209675" y="819150"/>
          <a:ext cx="8801100" cy="97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423170" y="1804154"/>
            <a:ext cx="1915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Diagram Evans</a:t>
            </a: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3170" y="2173486"/>
            <a:ext cx="6053830" cy="415498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Penggambaran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diagram Evans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ini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berdasarkan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pada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Tafel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yaitu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: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 c log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+ D     .................        (1)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Jika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polarisasi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terjadi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pada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anoda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maka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diatas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menjadi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: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 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 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log </a:t>
            </a:r>
            <a:r>
              <a:rPr lang="en-US" sz="1200" b="1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sz="1200" b="1" baseline="-250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-  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  </a:t>
            </a:r>
            <a:r>
              <a:rPr lang="en-US" sz="1200" b="1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log i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0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 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log   </a:t>
            </a:r>
            <a:r>
              <a:rPr lang="en-US" sz="1200" u="sng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ia</a:t>
            </a:r>
            <a:r>
              <a:rPr lang="en-US" sz="1200" u="sng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................          (2)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                      i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0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                         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Dan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untuk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polarisasi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pada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katoda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maka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tersebut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menjadi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= 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log   </a:t>
            </a:r>
            <a:r>
              <a:rPr lang="en-US" sz="1200" u="sng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sz="1200" b="1" u="sng" baseline="-250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c</a:t>
            </a:r>
            <a:r>
              <a:rPr lang="en-US" sz="1200" u="sng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...............          (3)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                       i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0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                         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Jika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polarisasi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keseluruhan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maka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polarisasi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anoda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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polarisasi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katoda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 (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-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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)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,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sehingga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tetapan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Tafel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(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)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untuk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anoda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katoda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adalah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sebagai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1200" dirty="0" err="1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berikut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.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b="1" baseline="-250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a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=  </a:t>
            </a:r>
            <a:r>
              <a:rPr lang="en-US" sz="1200" u="sng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2,303 RT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........... .....       (4)             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		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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n F  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indent="457200"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c =  </a:t>
            </a:r>
            <a:r>
              <a:rPr lang="en-US" sz="1200" u="sng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2,303 RT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..................       (5)             </a:t>
            </a:r>
            <a:endParaRPr lang="en-US" sz="1000" dirty="0"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          		(1- 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</a:t>
            </a:r>
            <a:r>
              <a:rPr lang="en-US" sz="1200" dirty="0">
                <a:latin typeface="+mj-lt"/>
                <a:ea typeface="Times New Roman" panose="02020603050405020304" pitchFamily="18" charset="0"/>
                <a:cs typeface="Arabic Typesetting" panose="03020402040406030203" pitchFamily="66" charset="-78"/>
              </a:rPr>
              <a:t>) F.</a:t>
            </a:r>
            <a:endParaRPr lang="en-US" sz="1000" dirty="0">
              <a:effectLst/>
              <a:latin typeface="+mj-lt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48449" y="2175272"/>
            <a:ext cx="4933951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u="sng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Dimana</a:t>
            </a:r>
            <a:r>
              <a:rPr lang="en-US" u="sng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:</a:t>
            </a:r>
            <a:endParaRPr lang="en-US" sz="1200" dirty="0"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    =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gas  = 8,314 j/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K</a:t>
            </a:r>
          </a:p>
          <a:p>
            <a:pPr algn="just"/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    =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Temperatur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(</a:t>
            </a:r>
            <a:r>
              <a:rPr lang="en-US" baseline="300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o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)</a:t>
            </a:r>
            <a:endParaRPr lang="en-US" sz="1200" dirty="0"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n    =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Banyaknya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elektron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dalam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reaksi</a:t>
            </a:r>
            <a:endParaRPr lang="en-US" sz="1200" dirty="0"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algn="just"/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c  =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Tetapan-tetapan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anoda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katoda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Tafel</a:t>
            </a:r>
            <a:endParaRPr lang="en-US" sz="1200" dirty="0">
              <a:effectLst/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48449" y="4121587"/>
            <a:ext cx="4933951" cy="203132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Jika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pada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(1)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dibuat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grafik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antara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terhadap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log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unutk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kedua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proses (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anoda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katoda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)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akan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menghasilkan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sebuah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garis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lurus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dengan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slope (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kemiringan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)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sama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dengan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nilai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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yang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bersangkutan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,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sedangkan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titik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potong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i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) (intercept)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nilainya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=  - 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log i</a:t>
            </a:r>
            <a:r>
              <a:rPr lang="en-US" baseline="-250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0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dengan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arus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pertukaran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berupa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suatu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tetapan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untuk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bahan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tertentu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dalam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elektrolit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tertentu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.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Dalam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praktek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orang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menemukan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bahwa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–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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biasanya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terletak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antara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0,03 s/d 0,3 volt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perdekade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kerapatan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arus</a:t>
            </a:r>
            <a:r>
              <a:rPr lang="en-US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.</a:t>
            </a:r>
            <a:endParaRPr lang="en-US" sz="1200" dirty="0">
              <a:effectLst/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242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664" y="895739"/>
            <a:ext cx="9293291" cy="5504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/>
              <a:t>4.  </a:t>
            </a:r>
            <a:r>
              <a:rPr lang="en-US" b="1" dirty="0" err="1"/>
              <a:t>Pasivasi</a:t>
            </a:r>
            <a:r>
              <a:rPr lang="en-US" b="1" dirty="0"/>
              <a:t> / </a:t>
            </a:r>
            <a:r>
              <a:rPr lang="en-US" b="1" dirty="0" err="1"/>
              <a:t>Pasivity</a:t>
            </a:r>
            <a:r>
              <a:rPr lang="en-US" b="1" dirty="0"/>
              <a:t>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2989" y="1548882"/>
            <a:ext cx="11346024" cy="185679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n-US" b="1" dirty="0" err="1">
                <a:latin typeface="Bradley Hand ITC" panose="03070402050302030203" pitchFamily="66" charset="0"/>
              </a:rPr>
              <a:t>Pasivasi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adalah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kehilangan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reaktivitas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kimia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dalam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kondisi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lingkungan</a:t>
            </a:r>
            <a:r>
              <a:rPr lang="en-US" b="1" dirty="0"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latin typeface="Bradley Hand ITC" panose="03070402050302030203" pitchFamily="66" charset="0"/>
              </a:rPr>
              <a:t>tertentu</a:t>
            </a:r>
            <a:r>
              <a:rPr lang="en-US" b="1" dirty="0">
                <a:latin typeface="Bradley Hand ITC" panose="03070402050302030203" pitchFamily="66" charset="0"/>
              </a:rPr>
              <a:t> (</a:t>
            </a:r>
            <a:r>
              <a:rPr lang="en-US" b="1" dirty="0" err="1">
                <a:latin typeface="Bradley Hand ITC" panose="03070402050302030203" pitchFamily="66" charset="0"/>
              </a:rPr>
              <a:t>khusus</a:t>
            </a:r>
            <a:r>
              <a:rPr lang="en-US" b="1" dirty="0">
                <a:latin typeface="Bradley Hand ITC" panose="03070402050302030203" pitchFamily="66" charset="0"/>
              </a:rPr>
              <a:t>). </a:t>
            </a:r>
          </a:p>
          <a:p>
            <a:pPr marL="0" indent="0">
              <a:buNone/>
            </a:pPr>
            <a:r>
              <a:rPr lang="en-US" dirty="0" err="1"/>
              <a:t>Pasivasi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kelakuan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yang </a:t>
            </a:r>
            <a:r>
              <a:rPr lang="en-US" dirty="0" err="1"/>
              <a:t>dicelupkan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larutan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oksidasi</a:t>
            </a:r>
            <a:r>
              <a:rPr lang="en-US" dirty="0"/>
              <a:t> di </a:t>
            </a:r>
            <a:r>
              <a:rPr lang="en-US" dirty="0" err="1"/>
              <a:t>titik</a:t>
            </a:r>
            <a:r>
              <a:rPr lang="en-US" dirty="0"/>
              <a:t> 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korosi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22988" y="3816221"/>
            <a:ext cx="11346024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/>
              <a:t>Temperatur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40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809" y="737118"/>
            <a:ext cx="11364685" cy="9330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5</a:t>
            </a:r>
            <a:r>
              <a:rPr lang="en-US" sz="3600" dirty="0"/>
              <a:t>.  </a:t>
            </a:r>
            <a:r>
              <a:rPr lang="en-US" sz="3600" b="1" dirty="0" err="1"/>
              <a:t>Menentukan</a:t>
            </a:r>
            <a:r>
              <a:rPr lang="en-US" sz="3600" b="1" dirty="0"/>
              <a:t> </a:t>
            </a:r>
            <a:r>
              <a:rPr lang="en-US" sz="3600" b="1" dirty="0" err="1"/>
              <a:t>Kecepatan</a:t>
            </a:r>
            <a:r>
              <a:rPr lang="en-US" sz="3600" b="1" dirty="0"/>
              <a:t> </a:t>
            </a:r>
            <a:r>
              <a:rPr lang="en-US" sz="3600" b="1" dirty="0" err="1"/>
              <a:t>Korosi</a:t>
            </a:r>
            <a:r>
              <a:rPr lang="en-US" sz="3600" b="1" dirty="0"/>
              <a:t> (Corrosion Rate / CR)</a:t>
            </a:r>
            <a:r>
              <a:rPr lang="en-US" sz="3600" dirty="0"/>
              <a:t> 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korosi</a:t>
            </a:r>
            <a:r>
              <a:rPr lang="en-US" dirty="0"/>
              <a:t> (CR)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material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40078" y="811762"/>
            <a:ext cx="5827776" cy="557970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Rumus-rumus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korosi</a:t>
            </a:r>
            <a:r>
              <a:rPr lang="en-US" dirty="0"/>
              <a:t>  (CR)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620167"/>
              </p:ext>
            </p:extLst>
          </p:nvPr>
        </p:nvGraphicFramePr>
        <p:xfrm>
          <a:off x="469809" y="914395"/>
          <a:ext cx="5137890" cy="554807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712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Jenis</a:t>
                      </a:r>
                      <a:r>
                        <a:rPr lang="en-US" sz="2800" dirty="0">
                          <a:effectLst/>
                        </a:rPr>
                        <a:t>/ </a:t>
                      </a:r>
                      <a:r>
                        <a:rPr lang="en-US" sz="2800" dirty="0" err="1">
                          <a:effectLst/>
                        </a:rPr>
                        <a:t>golongan</a:t>
                      </a:r>
                      <a:endParaRPr lang="en-US" sz="2800" b="1" dirty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MPY</a:t>
                      </a:r>
                      <a:endParaRPr lang="en-US" sz="2800" b="1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Keterangan</a:t>
                      </a:r>
                      <a:endParaRPr lang="en-US" sz="2800" b="1" dirty="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Outsanding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sym typeface="Symbol" panose="05050102010706020507" pitchFamily="18" charset="2"/>
                        </a:rPr>
                        <a:t></a:t>
                      </a:r>
                      <a:r>
                        <a:rPr lang="en-US" sz="2400">
                          <a:effectLst/>
                        </a:rPr>
                        <a:t>  1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Tidak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terjadi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korosi</a:t>
                      </a:r>
                      <a:endParaRPr lang="en-US" sz="1600" dirty="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Excellent</a:t>
                      </a:r>
                      <a:endParaRPr lang="en-US" sz="1600" dirty="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 – 5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Sangat bagus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Good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 – 20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Bagus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Fair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 – 50</a:t>
                      </a:r>
                      <a:endParaRPr lang="en-US" sz="1600" dirty="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Standar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Poor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50 – 200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Terkorosi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2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Unacceptable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sym typeface="Symbol" panose="05050102010706020507" pitchFamily="18" charset="2"/>
                        </a:rPr>
                        <a:t></a:t>
                      </a:r>
                      <a:r>
                        <a:rPr lang="en-US" sz="2400">
                          <a:effectLst/>
                        </a:rPr>
                        <a:t>200</a:t>
                      </a: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Tak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digunakan</a:t>
                      </a:r>
                      <a:endParaRPr lang="en-US" sz="1600" dirty="0">
                        <a:effectLst/>
                        <a:latin typeface="Arabic Typesetting" panose="03020402040406030203" pitchFamily="66" charset="-78"/>
                        <a:ea typeface="Times New Roman" panose="02020603050405020304" pitchFamily="18" charset="0"/>
                        <a:cs typeface="Arabic Typesetting" panose="03020402040406030203" pitchFamily="66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07" y="1511909"/>
            <a:ext cx="5732518" cy="47582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08692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07183"/>
            <a:ext cx="11811000" cy="538454"/>
          </a:xfrm>
        </p:spPr>
        <p:txBody>
          <a:bodyPr>
            <a:normAutofit fontScale="90000"/>
          </a:bodyPr>
          <a:lstStyle/>
          <a:p>
            <a:r>
              <a:rPr lang="en-US" b="1" u="sng" dirty="0" err="1"/>
              <a:t>Tugas</a:t>
            </a:r>
            <a:r>
              <a:rPr lang="en-US" b="1" dirty="0"/>
              <a:t> : </a:t>
            </a:r>
            <a:r>
              <a:rPr lang="id-ID" sz="3600" b="1" dirty="0"/>
              <a:t>(Dikumpulkan paling lambat tgl. 30 Maret) </a:t>
            </a:r>
            <a:r>
              <a:rPr lang="en-US" b="1" u="sng" dirty="0"/>
              <a:t>       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3102" y="1245637"/>
            <a:ext cx="10403634" cy="466997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457200" lvl="0" indent="-457200">
              <a:spcBef>
                <a:spcPts val="0"/>
              </a:spcBef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specimen </a:t>
            </a:r>
            <a:r>
              <a:rPr lang="en-US" sz="2400" dirty="0" err="1">
                <a:solidFill>
                  <a:schemeClr val="tx1"/>
                </a:solidFill>
              </a:rPr>
              <a:t>baja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mmempunyai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luas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permukaan</a:t>
            </a:r>
            <a:r>
              <a:rPr lang="en-US" sz="2400" dirty="0">
                <a:solidFill>
                  <a:schemeClr val="tx1"/>
                </a:solidFill>
              </a:rPr>
              <a:t> 100 in</a:t>
            </a:r>
            <a:r>
              <a:rPr lang="en-US" sz="2400" baseline="30000" dirty="0">
                <a:solidFill>
                  <a:schemeClr val="tx1"/>
                </a:solidFill>
              </a:rPr>
              <a:t>2  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densitas</a:t>
            </a:r>
            <a:r>
              <a:rPr lang="en-US" sz="2400" dirty="0">
                <a:solidFill>
                  <a:schemeClr val="tx1"/>
                </a:solidFill>
              </a:rPr>
              <a:t> 7,78 gr/cm</a:t>
            </a:r>
            <a:r>
              <a:rPr lang="en-US" sz="2400" baseline="30000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berat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hilang</a:t>
            </a:r>
            <a:r>
              <a:rPr lang="en-US" sz="2400" dirty="0">
                <a:solidFill>
                  <a:schemeClr val="tx1"/>
                </a:solidFill>
              </a:rPr>
              <a:t> = 7,3216 mg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 50 </a:t>
            </a:r>
            <a:r>
              <a:rPr lang="en-US" sz="2400" dirty="0" err="1">
                <a:solidFill>
                  <a:schemeClr val="tx1"/>
                </a:solidFill>
              </a:rPr>
              <a:t>hari</a:t>
            </a:r>
            <a:r>
              <a:rPr lang="en-US" sz="2400" dirty="0">
                <a:solidFill>
                  <a:schemeClr val="tx1"/>
                </a:solidFill>
              </a:rPr>
              <a:t> , </a:t>
            </a:r>
            <a:r>
              <a:rPr lang="en-US" sz="2400" dirty="0" err="1">
                <a:solidFill>
                  <a:schemeClr val="tx1"/>
                </a:solidFill>
              </a:rPr>
              <a:t>hitunglah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kecepatan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korosi</a:t>
            </a:r>
            <a:r>
              <a:rPr lang="en-US" sz="2400" dirty="0">
                <a:solidFill>
                  <a:schemeClr val="tx1"/>
                </a:solidFill>
              </a:rPr>
              <a:t> (CR)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satuan</a:t>
            </a:r>
            <a:r>
              <a:rPr lang="en-US" sz="2400" dirty="0">
                <a:solidFill>
                  <a:schemeClr val="tx1"/>
                </a:solidFill>
              </a:rPr>
              <a:t> :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LcParenR"/>
            </a:pPr>
            <a:r>
              <a:rPr lang="en-US" sz="2400" dirty="0" err="1">
                <a:solidFill>
                  <a:schemeClr val="tx1"/>
                </a:solidFill>
              </a:rPr>
              <a:t>mpy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mdd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lphaLcParenR"/>
            </a:pPr>
            <a:r>
              <a:rPr lang="en-US" sz="2400" dirty="0" err="1">
                <a:solidFill>
                  <a:schemeClr val="tx1"/>
                </a:solidFill>
              </a:rPr>
              <a:t>Tentukan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kualitas</a:t>
            </a:r>
            <a:r>
              <a:rPr lang="en-US" sz="2400" dirty="0">
                <a:solidFill>
                  <a:schemeClr val="tx1"/>
                </a:solidFill>
              </a:rPr>
              <a:t> special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266700" lvl="0" indent="-266700">
              <a:buNone/>
            </a:pPr>
            <a:r>
              <a:rPr lang="en-US" sz="2400" dirty="0">
                <a:solidFill>
                  <a:schemeClr val="tx1"/>
                </a:solidFill>
              </a:rPr>
              <a:t>2. Plat </a:t>
            </a:r>
            <a:r>
              <a:rPr lang="en-US" sz="2400" dirty="0" err="1">
                <a:solidFill>
                  <a:schemeClr val="tx1"/>
                </a:solidFill>
              </a:rPr>
              <a:t>nikel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setebal</a:t>
            </a:r>
            <a:r>
              <a:rPr lang="en-US" sz="2400" dirty="0">
                <a:solidFill>
                  <a:schemeClr val="tx1"/>
                </a:solidFill>
              </a:rPr>
              <a:t> 1mm yang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asam</a:t>
            </a:r>
            <a:r>
              <a:rPr lang="en-US" sz="2400" dirty="0">
                <a:solidFill>
                  <a:schemeClr val="tx1"/>
                </a:solidFill>
              </a:rPr>
              <a:t> , yang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serangan</a:t>
            </a:r>
            <a:r>
              <a:rPr lang="en-US" sz="2400" dirty="0">
                <a:solidFill>
                  <a:schemeClr val="tx1"/>
                </a:solidFill>
              </a:rPr>
              <a:t> 	</a:t>
            </a:r>
            <a:r>
              <a:rPr lang="en-US" sz="2400" dirty="0" err="1">
                <a:solidFill>
                  <a:schemeClr val="tx1"/>
                </a:solidFill>
              </a:rPr>
              <a:t>korosi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selama</a:t>
            </a:r>
            <a:r>
              <a:rPr lang="en-US" sz="2400" dirty="0">
                <a:solidFill>
                  <a:schemeClr val="tx1"/>
                </a:solidFill>
              </a:rPr>
              <a:t> 4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densitas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nikel</a:t>
            </a:r>
            <a:r>
              <a:rPr lang="en-US" sz="2400" dirty="0">
                <a:solidFill>
                  <a:schemeClr val="tx1"/>
                </a:solidFill>
              </a:rPr>
              <a:t> 8,9 gr/cm</a:t>
            </a:r>
            <a:r>
              <a:rPr lang="en-US" sz="2400" baseline="30000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berat</a:t>
            </a:r>
            <a:r>
              <a:rPr lang="en-US" sz="2400" dirty="0">
                <a:solidFill>
                  <a:schemeClr val="tx1"/>
                </a:solidFill>
              </a:rPr>
              <a:t> 58,8 gr/</a:t>
            </a:r>
            <a:r>
              <a:rPr lang="en-US" sz="2400" dirty="0" err="1">
                <a:solidFill>
                  <a:schemeClr val="tx1"/>
                </a:solidFill>
              </a:rPr>
              <a:t>mol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arus</a:t>
            </a:r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korosi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larutan</a:t>
            </a:r>
            <a:r>
              <a:rPr lang="en-US" sz="2400" dirty="0">
                <a:solidFill>
                  <a:schemeClr val="tx1"/>
                </a:solidFill>
              </a:rPr>
              <a:t> 70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</a:t>
            </a:r>
            <a:r>
              <a:rPr lang="en-US" sz="2400" dirty="0">
                <a:solidFill>
                  <a:schemeClr val="tx1"/>
                </a:solidFill>
              </a:rPr>
              <a:t> A/cm</a:t>
            </a:r>
            <a:r>
              <a:rPr lang="en-US" sz="2400" baseline="30000" dirty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,</a:t>
            </a:r>
            <a:r>
              <a:rPr lang="en-US" sz="2400" dirty="0" err="1">
                <a:solidFill>
                  <a:schemeClr val="tx1"/>
                </a:solidFill>
              </a:rPr>
              <a:t>berapakah</a:t>
            </a:r>
            <a:r>
              <a:rPr lang="id-ID" sz="2400" dirty="0">
                <a:solidFill>
                  <a:schemeClr val="tx1"/>
                </a:solidFill>
              </a:rPr>
              <a:t> ketebalan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korosi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agar tahan 4 tahun.</a:t>
            </a:r>
            <a:endParaRPr lang="en-US" sz="2400" dirty="0">
              <a:solidFill>
                <a:schemeClr val="tx1"/>
              </a:solidFill>
            </a:endParaRPr>
          </a:p>
          <a:p>
            <a:pPr marL="266700" indent="-266700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73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339" y="892348"/>
            <a:ext cx="12192000" cy="34038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Daftar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339" y="1821335"/>
            <a:ext cx="11467322" cy="155634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b="1" dirty="0"/>
              <a:t>Mars. G Fontana. “ </a:t>
            </a:r>
            <a:r>
              <a:rPr lang="en-US" b="1" i="1" dirty="0"/>
              <a:t>Corrosion Engineering </a:t>
            </a:r>
            <a:r>
              <a:rPr lang="en-US" b="1" dirty="0"/>
              <a:t>“ Mc. </a:t>
            </a:r>
            <a:r>
              <a:rPr lang="en-US" b="1" dirty="0" err="1"/>
              <a:t>Graw</a:t>
            </a:r>
            <a:r>
              <a:rPr lang="en-US" b="1" dirty="0"/>
              <a:t> Hill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b="1" dirty="0" err="1"/>
              <a:t>Trethewey</a:t>
            </a:r>
            <a:r>
              <a:rPr lang="en-US" b="1" dirty="0"/>
              <a:t>. Kr. J. Chamberlain “ </a:t>
            </a:r>
            <a:r>
              <a:rPr lang="en-US" b="1" i="1" dirty="0" err="1"/>
              <a:t>Korosi</a:t>
            </a:r>
            <a:r>
              <a:rPr lang="en-US" b="1" i="1" dirty="0"/>
              <a:t> </a:t>
            </a:r>
            <a:r>
              <a:rPr lang="en-US" b="1" i="1" dirty="0" err="1"/>
              <a:t>Untuk</a:t>
            </a:r>
            <a:r>
              <a:rPr lang="en-US" b="1" i="1" dirty="0"/>
              <a:t> </a:t>
            </a:r>
            <a:r>
              <a:rPr lang="en-US" b="1" i="1" dirty="0" err="1"/>
              <a:t>Mahasiswa</a:t>
            </a:r>
            <a:r>
              <a:rPr lang="en-US" b="1" i="1" dirty="0"/>
              <a:t> Dan </a:t>
            </a:r>
            <a:r>
              <a:rPr lang="en-US" b="1" i="1" dirty="0" err="1"/>
              <a:t>Rekayasawan</a:t>
            </a:r>
            <a:r>
              <a:rPr lang="en-US" b="1" i="1" dirty="0"/>
              <a:t> </a:t>
            </a:r>
            <a:r>
              <a:rPr lang="en-US" b="1" dirty="0"/>
              <a:t>“ PT. </a:t>
            </a:r>
            <a:r>
              <a:rPr lang="en-US" b="1" dirty="0" err="1"/>
              <a:t>Gramedia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.</a:t>
            </a:r>
            <a:endParaRPr lang="en-US" dirty="0"/>
          </a:p>
          <a:p>
            <a:pPr marL="457200" lvl="0" indent="-457200">
              <a:buFont typeface="+mj-lt"/>
              <a:buAutoNum type="arabicPeriod"/>
            </a:pPr>
            <a:r>
              <a:rPr lang="en-US" b="1" dirty="0"/>
              <a:t>NACE, “ </a:t>
            </a:r>
            <a:r>
              <a:rPr lang="en-US" b="1" i="1" dirty="0"/>
              <a:t>Corrosion Basic An Introducing</a:t>
            </a:r>
            <a:r>
              <a:rPr lang="en-US" b="1" dirty="0"/>
              <a:t> “ Published By NACE 1440 South Greek Dive Houston, Texas.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6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end…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8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chemeClr val="accent5">
                <a:tint val="60000"/>
                <a:satMod val="105000"/>
                <a:lumMod val="105000"/>
              </a:schemeClr>
            </a:gs>
            <a:gs pos="100000">
              <a:schemeClr val="accent5">
                <a:tint val="65000"/>
                <a:satMod val="100000"/>
                <a:lumMod val="100000"/>
              </a:schemeClr>
            </a:gs>
            <a:gs pos="100000">
              <a:schemeClr val="accent5">
                <a:tint val="70000"/>
                <a:satMod val="100000"/>
                <a:lumMod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 txBox="1">
            <a:spLocks/>
          </p:cNvSpPr>
          <p:nvPr/>
        </p:nvSpPr>
        <p:spPr>
          <a:xfrm>
            <a:off x="1066800" y="588328"/>
            <a:ext cx="4510302" cy="918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err="1">
                <a:latin typeface="Curlz MT" panose="04040404050702020202" pitchFamily="82" charset="0"/>
              </a:rPr>
              <a:t>Materi</a:t>
            </a:r>
            <a:r>
              <a:rPr lang="en-US" sz="3200" b="1" dirty="0">
                <a:latin typeface="Curlz MT" panose="04040404050702020202" pitchFamily="82" charset="0"/>
              </a:rPr>
              <a:t> </a:t>
            </a:r>
            <a:r>
              <a:rPr lang="en-US" sz="3200" b="1" dirty="0" err="1">
                <a:latin typeface="Curlz MT" panose="04040404050702020202" pitchFamily="82" charset="0"/>
              </a:rPr>
              <a:t>Kuliah</a:t>
            </a:r>
            <a:endParaRPr lang="en-US" sz="3200" b="1" dirty="0">
              <a:latin typeface="Curlz MT" panose="040404040507020202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6800" y="1554520"/>
            <a:ext cx="4510302" cy="4628198"/>
          </a:xfrm>
          <a:prstGeom prst="rect">
            <a:avLst/>
          </a:prstGeom>
          <a:ln/>
        </p:spPr>
        <p:style>
          <a:lnRef idx="1">
            <a:schemeClr val="accent5"/>
          </a:lnRef>
          <a:fillRef idx="1003">
            <a:schemeClr val="dk2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Menjelaskan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Pengertian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kegunaan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gibs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untuk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menentukan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spontan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atau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Cara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mencari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potensial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potensial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dengan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menggunakan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Ne</a:t>
            </a:r>
            <a:r>
              <a:rPr lang="id-ID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nst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serta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hubungan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keseimbangan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Cara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menghitung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laju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serta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konstanta-konstanta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digunakan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,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menjelaskan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polarisasi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pasivity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p:sp>
        <p:nvSpPr>
          <p:cNvPr id="8" name="Text Placeholder 8"/>
          <p:cNvSpPr txBox="1">
            <a:spLocks/>
          </p:cNvSpPr>
          <p:nvPr/>
        </p:nvSpPr>
        <p:spPr>
          <a:xfrm>
            <a:off x="5961874" y="585548"/>
            <a:ext cx="4644428" cy="918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err="1">
                <a:latin typeface="Curlz MT" panose="04040404050702020202" pitchFamily="82" charset="0"/>
              </a:rPr>
              <a:t>Pokok</a:t>
            </a:r>
            <a:r>
              <a:rPr lang="en-US" sz="3200" b="1" dirty="0">
                <a:latin typeface="Curlz MT" panose="04040404050702020202" pitchFamily="82" charset="0"/>
              </a:rPr>
              <a:t> </a:t>
            </a:r>
            <a:r>
              <a:rPr lang="en-US" sz="3200" b="1" dirty="0" err="1">
                <a:latin typeface="Curlz MT" panose="04040404050702020202" pitchFamily="82" charset="0"/>
              </a:rPr>
              <a:t>Bahasan</a:t>
            </a:r>
            <a:endParaRPr lang="en-US" sz="3200" dirty="0">
              <a:latin typeface="Curlz MT" panose="04040404050702020202" pitchFamily="82" charset="0"/>
            </a:endParaRPr>
          </a:p>
        </p:txBody>
      </p:sp>
      <p:sp>
        <p:nvSpPr>
          <p:cNvPr id="9" name="Content Placeholder 9"/>
          <p:cNvSpPr txBox="1">
            <a:spLocks/>
          </p:cNvSpPr>
          <p:nvPr/>
        </p:nvSpPr>
        <p:spPr>
          <a:xfrm>
            <a:off x="5961874" y="1565248"/>
            <a:ext cx="4644428" cy="4628198"/>
          </a:xfrm>
          <a:prstGeom prst="rect">
            <a:avLst/>
          </a:prstGeom>
          <a:ln/>
        </p:spPr>
        <p:style>
          <a:lnRef idx="1">
            <a:schemeClr val="accent5"/>
          </a:lnRef>
          <a:fillRef idx="1003">
            <a:schemeClr val="dk2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v"/>
            </a:pPr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Aspek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Termodinamika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Aspek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Kinetika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00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4772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Aspek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Termodinamika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576072"/>
              </p:ext>
            </p:extLst>
          </p:nvPr>
        </p:nvGraphicFramePr>
        <p:xfrm>
          <a:off x="391886" y="847726"/>
          <a:ext cx="11412187" cy="5778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08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486888"/>
            <a:ext cx="11435938" cy="6177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>
                <a:latin typeface="Curlz MT" panose="04040404050702020202" pitchFamily="82" charset="0"/>
              </a:rPr>
              <a:t>Beberapa</a:t>
            </a:r>
            <a:r>
              <a:rPr lang="en-US" sz="2800" dirty="0">
                <a:latin typeface="Curlz MT" panose="04040404050702020202" pitchFamily="82" charset="0"/>
              </a:rPr>
              <a:t> </a:t>
            </a:r>
            <a:r>
              <a:rPr lang="en-US" sz="2800" dirty="0" err="1">
                <a:latin typeface="Curlz MT" panose="04040404050702020202" pitchFamily="82" charset="0"/>
              </a:rPr>
              <a:t>contoh</a:t>
            </a:r>
            <a:r>
              <a:rPr lang="en-US" sz="2800" dirty="0">
                <a:latin typeface="Curlz MT" panose="04040404050702020202" pitchFamily="82" charset="0"/>
              </a:rPr>
              <a:t> </a:t>
            </a:r>
            <a:r>
              <a:rPr lang="en-US" sz="2800" dirty="0" err="1">
                <a:latin typeface="Curlz MT" panose="04040404050702020202" pitchFamily="82" charset="0"/>
              </a:rPr>
              <a:t>perubahan</a:t>
            </a:r>
            <a:r>
              <a:rPr lang="en-US" sz="2800" dirty="0">
                <a:latin typeface="Curlz MT" panose="04040404050702020202" pitchFamily="82" charset="0"/>
              </a:rPr>
              <a:t> </a:t>
            </a:r>
            <a:r>
              <a:rPr lang="en-US" sz="2800" dirty="0" err="1">
                <a:latin typeface="Curlz MT" panose="04040404050702020202" pitchFamily="82" charset="0"/>
              </a:rPr>
              <a:t>energi</a:t>
            </a:r>
            <a:r>
              <a:rPr lang="en-US" sz="2800" dirty="0">
                <a:latin typeface="Curlz MT" panose="04040404050702020202" pitchFamily="82" charset="0"/>
              </a:rPr>
              <a:t> </a:t>
            </a:r>
            <a:r>
              <a:rPr lang="en-US" sz="2800" dirty="0" err="1">
                <a:latin typeface="Curlz MT" panose="04040404050702020202" pitchFamily="82" charset="0"/>
              </a:rPr>
              <a:t>bebas</a:t>
            </a:r>
            <a:r>
              <a:rPr lang="en-US" sz="2800" dirty="0">
                <a:latin typeface="Curlz MT" panose="04040404050702020202" pitchFamily="82" charset="0"/>
              </a:rPr>
              <a:t> </a:t>
            </a:r>
            <a:r>
              <a:rPr lang="en-US" sz="2800" dirty="0" err="1">
                <a:latin typeface="Curlz MT" panose="04040404050702020202" pitchFamily="82" charset="0"/>
              </a:rPr>
              <a:t>logam</a:t>
            </a:r>
            <a:r>
              <a:rPr lang="en-US" sz="2800" dirty="0">
                <a:latin typeface="Curlz MT" panose="04040404050702020202" pitchFamily="82" charset="0"/>
              </a:rPr>
              <a:t> yang </a:t>
            </a:r>
            <a:r>
              <a:rPr lang="en-US" sz="2800" dirty="0" err="1">
                <a:latin typeface="Curlz MT" panose="04040404050702020202" pitchFamily="82" charset="0"/>
              </a:rPr>
              <a:t>terjadi</a:t>
            </a:r>
            <a:r>
              <a:rPr lang="en-US" sz="2800" dirty="0">
                <a:latin typeface="Curlz MT" panose="04040404050702020202" pitchFamily="82" charset="0"/>
              </a:rPr>
              <a:t> per </a:t>
            </a:r>
            <a:r>
              <a:rPr lang="en-US" sz="2800" dirty="0" err="1">
                <a:latin typeface="Curlz MT" panose="04040404050702020202" pitchFamily="82" charset="0"/>
              </a:rPr>
              <a:t>mol</a:t>
            </a:r>
            <a:r>
              <a:rPr lang="en-US" sz="2800" dirty="0">
                <a:latin typeface="Curlz MT" panose="04040404050702020202" pitchFamily="82" charset="0"/>
              </a:rPr>
              <a:t>   </a:t>
            </a:r>
            <a:r>
              <a:rPr lang="en-US" sz="2800" dirty="0" err="1">
                <a:latin typeface="Curlz MT" panose="04040404050702020202" pitchFamily="82" charset="0"/>
              </a:rPr>
              <a:t>adalah</a:t>
            </a:r>
            <a:r>
              <a:rPr lang="en-US" sz="2800" dirty="0">
                <a:latin typeface="Curlz MT" panose="04040404050702020202" pitchFamily="82" charset="0"/>
              </a:rPr>
              <a:t> :</a:t>
            </a:r>
            <a:br>
              <a:rPr lang="en-US" sz="2800" dirty="0">
                <a:latin typeface="Curlz MT" panose="04040404050702020202" pitchFamily="82" charset="0"/>
              </a:rPr>
            </a:br>
            <a:endParaRPr lang="en-US" sz="2800" dirty="0">
              <a:latin typeface="Curlz MT" panose="04040404050702020202" pitchFamily="82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778221"/>
              </p:ext>
            </p:extLst>
          </p:nvPr>
        </p:nvGraphicFramePr>
        <p:xfrm>
          <a:off x="570016" y="926275"/>
          <a:ext cx="10972800" cy="3301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/>
          <p:cNvSpPr/>
          <p:nvPr/>
        </p:nvSpPr>
        <p:spPr>
          <a:xfrm>
            <a:off x="3383292" y="4571028"/>
            <a:ext cx="5781675" cy="156966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AG°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untuk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tembaga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magnesium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mempunyai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negatif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berarti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melepaskan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sedangkan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emas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(+ )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menyerap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artinya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tembaga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magnesium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akan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mengalami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korosi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secara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alami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di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udara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yang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basah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atau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lembab</a:t>
            </a:r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38218526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6888" y="475013"/>
            <a:ext cx="5587340" cy="59257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Proses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bergantung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tempat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,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tempat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begitu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juga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tingkat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bebas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unsur-unsur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terlihat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bergantung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dihitung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dengan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menggunakan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sebagai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berikut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pPr mar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id-ID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J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ika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zat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adalah</a:t>
            </a:r>
            <a:r>
              <a:rPr lang="id-ID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mar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endParaRPr lang="id-ID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harga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kesetimbangan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 K ) </a:t>
            </a:r>
            <a:r>
              <a:rPr lang="en-US" sz="28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adalah</a:t>
            </a:r>
            <a:r>
              <a:rPr lang="en-US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id-ID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endParaRPr lang="en-US" sz="2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70172" y="475012"/>
            <a:ext cx="5415148" cy="592578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just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Harga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K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selalu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berubah-ubah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sesuai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dengan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perubahan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keadaan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setimbang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Jika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sistem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mencapai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suatu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titik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dimana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perubahan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netto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 = 0)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(1)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menjadi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3108" y="2631302"/>
            <a:ext cx="426768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sz="2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  = </a:t>
            </a:r>
            <a:r>
              <a:rPr lang="en-US" sz="2400" b="1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sz="2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G° + RT </a:t>
            </a:r>
            <a:r>
              <a:rPr lang="en-US" sz="24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ln</a:t>
            </a:r>
            <a:r>
              <a:rPr lang="en-US" sz="2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K       ..........   (1)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29227" y="2528506"/>
            <a:ext cx="4163251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G° = - RT 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ln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r>
              <a:rPr lang="en-US" u="sng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( C)  (D 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   ............    (2)                  </a:t>
            </a: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		    (A)    (B)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96120" y="3620326"/>
            <a:ext cx="4229467" cy="23349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Dimana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 : </a:t>
            </a: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G° 	=	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Perubahan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bebas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	= 	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gas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universial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(R = 8,314 j /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°K)</a:t>
            </a: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 	= 	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Temperatur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absolut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K	= 	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kesetimbangan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kimia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540897" y="4064697"/>
                <a:ext cx="2500604" cy="723122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A + B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b="1" dirty="0"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   C + D</a:t>
                </a: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0897" y="4064697"/>
                <a:ext cx="2500604" cy="7231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961902" y="5443200"/>
            <a:ext cx="2424903" cy="102422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 = </a:t>
            </a:r>
            <a:r>
              <a:rPr lang="en-US" sz="2400" b="1" u="sng">
                <a:latin typeface="Arabic Typesetting" panose="03020402040406030203" pitchFamily="66" charset="-78"/>
                <a:cs typeface="Arabic Typesetting" panose="03020402040406030203" pitchFamily="66" charset="-78"/>
              </a:rPr>
              <a:t>(C) (D)</a:t>
            </a:r>
            <a:r>
              <a:rPr lang="en-US" sz="2400" b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</a:p>
          <a:p>
            <a:pPr algn="ctr"/>
            <a:r>
              <a:rPr lang="en-US" sz="2400" b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  (A) (B)</a:t>
            </a:r>
            <a:endParaRPr lang="en-US" sz="24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003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326" y="628650"/>
            <a:ext cx="5220774" cy="56007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Bila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sebuah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sel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elektrokimia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beroperasi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bawah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kondisi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reversibel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bila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cukup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kecil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untuk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tidak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mengubah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aktifitas-aktifitas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reaktan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produk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Michael Faraday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menyatakan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perubahan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energi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bebas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proses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korosi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adalah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pPr marL="0" indent="0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kondisi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(3)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menjadi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dimana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   = 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jumlah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elektron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valensi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terlibat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   =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konstanta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faraday (96500 C/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   =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potensial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kimia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E° =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potensial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kimia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keadaan</a:t>
            </a:r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9033" y="628650"/>
            <a:ext cx="5223506" cy="56007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Dengan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mensubtitusikan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(1)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(3)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(4),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maka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akan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suatu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di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sebut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dengan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Nernst,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yaitu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atau</a:t>
            </a: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keadaan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persamaan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(5)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dapat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tulis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sebagai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berikut</a:t>
            </a:r>
            <a:r>
              <a:rPr lang="en-US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marL="0" indent="0">
              <a:buNone/>
            </a:pPr>
            <a:endParaRPr lang="en-US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6865" y="2944705"/>
            <a:ext cx="443204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>
                <a:sym typeface="Symbol" panose="05050102010706020507" pitchFamily="18" charset="2"/>
              </a:rPr>
              <a:t></a:t>
            </a:r>
            <a:r>
              <a:rPr lang="en-US"/>
              <a:t>G = - n FE     ............   (3)</a:t>
            </a:r>
          </a:p>
        </p:txBody>
      </p:sp>
      <p:sp>
        <p:nvSpPr>
          <p:cNvPr id="7" name="Rectangle 6"/>
          <p:cNvSpPr/>
          <p:nvPr/>
        </p:nvSpPr>
        <p:spPr>
          <a:xfrm>
            <a:off x="776866" y="3622509"/>
            <a:ext cx="4432041" cy="41054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ym typeface="Symbol" panose="05050102010706020507" pitchFamily="18" charset="2"/>
              </a:rPr>
              <a:t></a:t>
            </a:r>
            <a:r>
              <a:rPr lang="en-US"/>
              <a:t>G° = -  n FE°   ...........  (4)</a:t>
            </a:r>
          </a:p>
        </p:txBody>
      </p:sp>
      <p:sp>
        <p:nvSpPr>
          <p:cNvPr id="8" name="Rectangle 7"/>
          <p:cNvSpPr/>
          <p:nvPr/>
        </p:nvSpPr>
        <p:spPr>
          <a:xfrm>
            <a:off x="6784116" y="2025751"/>
            <a:ext cx="4553340" cy="647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- n FE  = - nFE°  +  RT ln K</a:t>
            </a:r>
          </a:p>
        </p:txBody>
      </p:sp>
      <p:sp>
        <p:nvSpPr>
          <p:cNvPr id="9" name="Rectangle 8"/>
          <p:cNvSpPr/>
          <p:nvPr/>
        </p:nvSpPr>
        <p:spPr>
          <a:xfrm>
            <a:off x="6784116" y="3385431"/>
            <a:ext cx="4553340" cy="647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  <a:p>
            <a:pPr algn="ctr"/>
            <a:r>
              <a:rPr lang="en-US" dirty="0"/>
              <a:t>E  =  E°  - </a:t>
            </a:r>
            <a:r>
              <a:rPr lang="en-US" u="sng" dirty="0"/>
              <a:t>RT°</a:t>
            </a:r>
            <a:r>
              <a:rPr lang="en-US" dirty="0"/>
              <a:t>  </a:t>
            </a:r>
            <a:r>
              <a:rPr lang="en-US" dirty="0" err="1"/>
              <a:t>ln</a:t>
            </a:r>
            <a:r>
              <a:rPr lang="en-US" dirty="0"/>
              <a:t> K    .........    (5)</a:t>
            </a:r>
          </a:p>
          <a:p>
            <a:r>
              <a:rPr lang="en-US" dirty="0"/>
              <a:t>                            </a:t>
            </a:r>
            <a:r>
              <a:rPr lang="en-US" dirty="0" err="1"/>
              <a:t>nF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84116" y="5306003"/>
            <a:ext cx="4553340" cy="647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  =  E°  -  </a:t>
            </a:r>
            <a:r>
              <a:rPr lang="en-US" u="sng" dirty="0"/>
              <a:t>0,59</a:t>
            </a:r>
            <a:r>
              <a:rPr lang="en-US" dirty="0"/>
              <a:t>  log K</a:t>
            </a:r>
          </a:p>
          <a:p>
            <a:pPr algn="ctr"/>
            <a:r>
              <a:rPr lang="en-US" dirty="0"/>
              <a:t>         n </a:t>
            </a:r>
          </a:p>
        </p:txBody>
      </p:sp>
    </p:spTree>
    <p:extLst>
      <p:ext uri="{BB962C8B-B14F-4D97-AF65-F5344CB8AC3E}">
        <p14:creationId xmlns:p14="http://schemas.microsoft.com/office/powerpoint/2010/main" val="1628566625"/>
      </p:ext>
    </p:extLst>
  </p:cSld>
  <p:clrMapOvr>
    <a:masterClrMapping/>
  </p:clrMapOvr>
  <p:transition spd="slow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644" y="438539"/>
            <a:ext cx="5385126" cy="600164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u="sng" dirty="0" err="1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Contoh</a:t>
            </a:r>
            <a:r>
              <a:rPr lang="en-US" sz="2200" b="1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u="sng" dirty="0" err="1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soal</a:t>
            </a:r>
            <a:r>
              <a:rPr lang="en-US" sz="22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Sepotong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besi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masukkan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ke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larutan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CUSO</a:t>
            </a:r>
            <a:r>
              <a:rPr lang="en-US" sz="2200" b="1" baseline="-250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4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,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dimana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potensial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standar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(E°) Fe </a:t>
            </a:r>
            <a:r>
              <a:rPr lang="en-US" sz="2200" b="1" baseline="300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+2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/Fe  = - 0,44 V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Cu </a:t>
            </a:r>
            <a:r>
              <a:rPr lang="en-US" sz="2200" b="1" baseline="300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+2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/Cu  = 0,34 V 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LcParenR"/>
            </a:pP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Berapakah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E°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tersebut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bagaimana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bentuk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reaksinya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? 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LcParenR"/>
            </a:pP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Jika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diketahui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konsentrasi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ion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besi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= 0,3 M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ion Cu= 0,2 M 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hitung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E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sel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tersebut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jika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reaksi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berjalan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pada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suhu</a:t>
            </a:r>
            <a:r>
              <a:rPr lang="en-US" sz="22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30°C.</a:t>
            </a:r>
          </a:p>
          <a:p>
            <a:pPr marL="0" lvl="0" indent="0">
              <a:buNone/>
            </a:pPr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en-US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6542" y="3217763"/>
            <a:ext cx="5290457" cy="30441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08914" y="438539"/>
            <a:ext cx="5766319" cy="61247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FF000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Soal</a:t>
            </a:r>
            <a:r>
              <a:rPr lang="en-US" sz="3200" b="1" u="sng" dirty="0">
                <a:solidFill>
                  <a:srgbClr val="FF000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tugas</a:t>
            </a:r>
            <a:r>
              <a:rPr lang="en-US" sz="2400" b="1" dirty="0">
                <a:solidFill>
                  <a:srgbClr val="FF000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: </a:t>
            </a:r>
          </a:p>
          <a:p>
            <a:pPr algn="just"/>
            <a:r>
              <a:rPr lang="en-US" sz="2400" dirty="0"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Sebuah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sel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dinyatakan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dengan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sebagai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berikut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:</a:t>
            </a:r>
          </a:p>
          <a:p>
            <a:pPr marL="22860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Zn  / Zn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 // Cu 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/ Cu,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jika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E° Zn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/ Zn = - 0,76 V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konsentrasi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ion Zn = 1,5 M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ion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tembaga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= 0,5 M yang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bekerja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pada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t = 40°C,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hitunglah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E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sel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serta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G.</a:t>
            </a:r>
          </a:p>
          <a:p>
            <a:pPr algn="just"/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 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id-ID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2. 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Sebuah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sel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dinyatakan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dengan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persamaan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sebagai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berikut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:</a:t>
            </a:r>
          </a:p>
          <a:p>
            <a:pPr marL="22860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Fe / Fe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 //  Cd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/Cd,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jika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E° Fe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/ Fe  = -0,44 V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Cd</a:t>
            </a:r>
            <a:r>
              <a:rPr lang="en-US" sz="2400" b="1" baseline="30000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+2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/Cd = -0,4 V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sedangkan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konsentrasi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ion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besi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= 0,1M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ion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cadnium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= 0,001 M.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228600" algn="l"/>
              </a:tabLst>
            </a:pP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Hitunglah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potensial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standar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tentukan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bentuk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reaksinya</a:t>
            </a:r>
            <a:endParaRPr lang="en-US" sz="2400" b="1" dirty="0">
              <a:solidFill>
                <a:schemeClr val="tx1"/>
              </a:solidFill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228600" algn="l"/>
              </a:tabLst>
            </a:pP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Hitunglah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potensial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reaksi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energi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bebas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Gibbs (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  <a:sym typeface="Symbol" panose="05050102010706020507" pitchFamily="18" charset="2"/>
              </a:rPr>
              <a:t>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G)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228600" algn="l"/>
              </a:tabLst>
            </a:pP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Hitunglah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harga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konstanta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kesetimbangan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reaksi</a:t>
            </a:r>
            <a:r>
              <a:rPr lang="en-US" sz="2400" b="1" dirty="0">
                <a:solidFill>
                  <a:schemeClr val="tx1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abic Typesetting" panose="03020402040406030203" pitchFamily="66" charset="-78"/>
              </a:rPr>
              <a:t> (K)</a:t>
            </a:r>
            <a:endParaRPr lang="en-US" sz="2400" b="1" dirty="0">
              <a:solidFill>
                <a:schemeClr val="tx1"/>
              </a:solidFill>
              <a:effectLst/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6240600" y="356580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31240" y="35564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041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4" descr="Tabel potensial stand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018" y="-498763"/>
            <a:ext cx="8520546" cy="7897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861553"/>
      </p:ext>
    </p:extLst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550506"/>
            <a:ext cx="12192000" cy="7744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Kinetika</a:t>
            </a:r>
            <a:r>
              <a:rPr lang="en-US" b="1" dirty="0"/>
              <a:t> </a:t>
            </a:r>
            <a:r>
              <a:rPr lang="en-US" b="1" dirty="0" err="1"/>
              <a:t>Reaksi</a:t>
            </a:r>
            <a:r>
              <a:rPr lang="en-US" b="1" dirty="0"/>
              <a:t> </a:t>
            </a:r>
            <a:r>
              <a:rPr lang="en-US" b="1" dirty="0" err="1"/>
              <a:t>Korosi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710060"/>
              </p:ext>
            </p:extLst>
          </p:nvPr>
        </p:nvGraphicFramePr>
        <p:xfrm>
          <a:off x="438539" y="937726"/>
          <a:ext cx="11353412" cy="5491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27407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424</TotalTime>
  <Words>2146</Words>
  <Application>Microsoft Office PowerPoint</Application>
  <PresentationFormat>Widescreen</PresentationFormat>
  <Paragraphs>199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Algerian</vt:lpstr>
      <vt:lpstr>Arabic Typesetting</vt:lpstr>
      <vt:lpstr>Arial</vt:lpstr>
      <vt:lpstr>Bradley Hand ITC</vt:lpstr>
      <vt:lpstr>Calibri</vt:lpstr>
      <vt:lpstr>Cambria Math</vt:lpstr>
      <vt:lpstr>Curlz MT</vt:lpstr>
      <vt:lpstr>Garamond</vt:lpstr>
      <vt:lpstr>Symbol</vt:lpstr>
      <vt:lpstr>Times New Roman</vt:lpstr>
      <vt:lpstr>Wingdings</vt:lpstr>
      <vt:lpstr>Wingdings 3</vt:lpstr>
      <vt:lpstr>Savon</vt:lpstr>
      <vt:lpstr>     MODUL TEKNIK KOROSI KE  5</vt:lpstr>
      <vt:lpstr>PowerPoint Presentation</vt:lpstr>
      <vt:lpstr>Aspek Termodinamika </vt:lpstr>
      <vt:lpstr>Beberapa contoh perubahan energi bebas logam yang terjadi per mol   adalah : </vt:lpstr>
      <vt:lpstr>PowerPoint Presentation</vt:lpstr>
      <vt:lpstr>PowerPoint Presentation</vt:lpstr>
      <vt:lpstr>PowerPoint Presentation</vt:lpstr>
      <vt:lpstr>PowerPoint Presentation</vt:lpstr>
      <vt:lpstr>Kinetika Reaksi Korosi </vt:lpstr>
      <vt:lpstr>3. Polarisasi </vt:lpstr>
      <vt:lpstr> 3.1. Polarisasi Aktivasi </vt:lpstr>
      <vt:lpstr>  3.2.  Polarisasi Konsentrasi </vt:lpstr>
      <vt:lpstr>PowerPoint Presentation</vt:lpstr>
      <vt:lpstr>4.  Pasivasi / Pasivity   </vt:lpstr>
      <vt:lpstr>5.  Menentukan Kecepatan Korosi (Corrosion Rate / CR)   </vt:lpstr>
      <vt:lpstr>Tugas : (Dikumpulkan paling lambat tgl. 30 Maret)          </vt:lpstr>
      <vt:lpstr>Daftar Pustaka</vt:lpstr>
      <vt:lpstr>The end…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TEKNIK KOROSI KE  4</dc:title>
  <dc:creator>Isa Yahya</dc:creator>
  <cp:lastModifiedBy>Lubena Assegaf</cp:lastModifiedBy>
  <cp:revision>43</cp:revision>
  <dcterms:created xsi:type="dcterms:W3CDTF">2013-02-28T04:41:35Z</dcterms:created>
  <dcterms:modified xsi:type="dcterms:W3CDTF">2022-03-30T10:18:54Z</dcterms:modified>
</cp:coreProperties>
</file>