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971FB2-9329-4F11-B236-6C162C340C45}">
          <p14:sldIdLst>
            <p14:sldId id="256"/>
            <p14:sldId id="257"/>
            <p14:sldId id="258"/>
            <p14:sldId id="261"/>
            <p14:sldId id="259"/>
            <p14:sldId id="262"/>
            <p14:sldId id="260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Untitled Section" id="{7155615F-04C5-4007-9378-D5FF42FBB7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DD"/>
    <a:srgbClr val="DB0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942E1-586C-426A-9576-D31FCC1986CA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8B3EDE-A18B-4ED6-8E2A-A213ADA342C4}">
      <dgm:prSet custT="1"/>
      <dgm:spPr/>
      <dgm:t>
        <a:bodyPr/>
        <a:lstStyle/>
        <a:p>
          <a:pPr rtl="0"/>
          <a:r>
            <a:rPr lang="en-US" sz="2400" b="1" dirty="0">
              <a:latin typeface="Bradley Hand ITC" panose="03070402050302030203" pitchFamily="66" charset="0"/>
            </a:rPr>
            <a:t>1. </a:t>
          </a:r>
          <a:r>
            <a:rPr lang="en-US" sz="2000" b="1" dirty="0" err="1">
              <a:latin typeface="Bradley Hand ITC" panose="03070402050302030203" pitchFamily="66" charset="0"/>
            </a:rPr>
            <a:t>Korosi</a:t>
          </a:r>
          <a:r>
            <a:rPr lang="en-US" sz="2000" b="1" dirty="0">
              <a:latin typeface="Bradley Hand ITC" panose="03070402050302030203" pitchFamily="66" charset="0"/>
            </a:rPr>
            <a:t> Me</a:t>
          </a:r>
          <a:r>
            <a:rPr lang="id-ID" sz="2000" b="1" dirty="0">
              <a:latin typeface="Bradley Hand ITC" panose="03070402050302030203" pitchFamily="66" charset="0"/>
            </a:rPr>
            <a:t>ra</a:t>
          </a:r>
          <a:r>
            <a:rPr lang="en-US" sz="2000" b="1" dirty="0">
              <a:latin typeface="Bradley Hand ITC" panose="03070402050302030203" pitchFamily="66" charset="0"/>
            </a:rPr>
            <a:t>ta (Uniform Corrosion)</a:t>
          </a:r>
        </a:p>
      </dgm:t>
    </dgm:pt>
    <dgm:pt modelId="{063741AE-7F3C-418C-ADC3-09C44B17E3EB}" type="parTrans" cxnId="{819E41D2-A7DD-4065-AB70-C13C1524FBCB}">
      <dgm:prSet/>
      <dgm:spPr/>
      <dgm:t>
        <a:bodyPr/>
        <a:lstStyle/>
        <a:p>
          <a:endParaRPr lang="en-US"/>
        </a:p>
      </dgm:t>
    </dgm:pt>
    <dgm:pt modelId="{6ACC53F0-B42B-4EF4-85C0-C3BCECE3A3E1}" type="sibTrans" cxnId="{819E41D2-A7DD-4065-AB70-C13C1524FBCB}">
      <dgm:prSet/>
      <dgm:spPr/>
      <dgm:t>
        <a:bodyPr/>
        <a:lstStyle/>
        <a:p>
          <a:endParaRPr lang="en-US"/>
        </a:p>
      </dgm:t>
    </dgm:pt>
    <dgm:pt modelId="{B123232A-E5E3-4E9C-9B2B-FF3589051ED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adalah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seluruh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terlindungi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baik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</a:p>
      </dgm:t>
    </dgm:pt>
    <dgm:pt modelId="{A3469C55-EE24-4AAA-A096-BFD8B335CCB5}" type="parTrans" cxnId="{543FCA2D-49A6-4389-8297-36E36DDDAEF2}">
      <dgm:prSet/>
      <dgm:spPr/>
      <dgm:t>
        <a:bodyPr/>
        <a:lstStyle/>
        <a:p>
          <a:endParaRPr lang="en-US"/>
        </a:p>
      </dgm:t>
    </dgm:pt>
    <dgm:pt modelId="{D341719B-F537-45CA-B4B4-4E6CE3B6E624}" type="sibTrans" cxnId="{543FCA2D-49A6-4389-8297-36E36DDDAEF2}">
      <dgm:prSet/>
      <dgm:spPr/>
      <dgm:t>
        <a:bodyPr/>
        <a:lstStyle/>
        <a:p>
          <a:endParaRPr lang="en-US"/>
        </a:p>
      </dgm:t>
    </dgm:pt>
    <dgm:pt modelId="{57433DCC-CFE9-4E9F-87C9-693AAB7D7D1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Merupakan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paling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banyak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dijumpai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.</a:t>
          </a:r>
        </a:p>
      </dgm:t>
    </dgm:pt>
    <dgm:pt modelId="{79DD3A05-5AA1-426A-B2AC-3ADE0DFFA853}" type="parTrans" cxnId="{2658E4B1-BE3E-4341-96A6-BE60BF83FF19}">
      <dgm:prSet/>
      <dgm:spPr/>
      <dgm:t>
        <a:bodyPr/>
        <a:lstStyle/>
        <a:p>
          <a:endParaRPr lang="en-US"/>
        </a:p>
      </dgm:t>
    </dgm:pt>
    <dgm:pt modelId="{8AA51B57-4872-4A4A-98D6-53826201168F}" type="sibTrans" cxnId="{2658E4B1-BE3E-4341-96A6-BE60BF83FF19}">
      <dgm:prSet/>
      <dgm:spPr/>
      <dgm:t>
        <a:bodyPr/>
        <a:lstStyle/>
        <a:p>
          <a:endParaRPr lang="en-US"/>
        </a:p>
      </dgm:t>
    </dgm:pt>
    <dgm:pt modelId="{E515002C-20D8-4F55-8C72-A880129F8D6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Ditandai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adanya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reaksi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elektrokimiayang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terbentuk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secara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merata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luas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sehingga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makin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tipis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akhirnya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rusak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BC6814B9-8103-438B-A355-5F6D9F3C1265}" type="parTrans" cxnId="{45ECFDC8-E265-4627-B92C-C711FF4CA868}">
      <dgm:prSet/>
      <dgm:spPr/>
      <dgm:t>
        <a:bodyPr/>
        <a:lstStyle/>
        <a:p>
          <a:endParaRPr lang="en-US"/>
        </a:p>
      </dgm:t>
    </dgm:pt>
    <dgm:pt modelId="{3DA73DAA-13A4-4233-B838-A53647C10CD6}" type="sibTrans" cxnId="{45ECFDC8-E265-4627-B92C-C711FF4CA868}">
      <dgm:prSet/>
      <dgm:spPr/>
      <dgm:t>
        <a:bodyPr/>
        <a:lstStyle/>
        <a:p>
          <a:endParaRPr lang="en-US"/>
        </a:p>
      </dgm:t>
    </dgm:pt>
    <dgm:pt modelId="{74A30613-F377-489F-9691-8578936BF86E}">
      <dgm:prSet custT="1"/>
      <dgm:spPr/>
      <dgm:t>
        <a:bodyPr/>
        <a:lstStyle/>
        <a:p>
          <a:r>
            <a:rPr lang="en-US" sz="4400" b="1" dirty="0" err="1">
              <a:latin typeface="Bradley Hand ITC" panose="03070402050302030203" pitchFamily="66" charset="0"/>
            </a:rPr>
            <a:t>Ciri-ciri</a:t>
          </a:r>
          <a:r>
            <a:rPr lang="en-US" sz="500" dirty="0">
              <a:latin typeface="Bradley Hand ITC" panose="03070402050302030203" pitchFamily="66" charset="0"/>
            </a:rPr>
            <a:t> </a:t>
          </a:r>
        </a:p>
      </dgm:t>
    </dgm:pt>
    <dgm:pt modelId="{228107B9-8C2D-44A6-8FCE-5EE7F7DFD7FE}" type="parTrans" cxnId="{FB727CA6-B959-44F1-A0DE-2D02BA947864}">
      <dgm:prSet/>
      <dgm:spPr/>
      <dgm:t>
        <a:bodyPr/>
        <a:lstStyle/>
        <a:p>
          <a:endParaRPr lang="en-US"/>
        </a:p>
      </dgm:t>
    </dgm:pt>
    <dgm:pt modelId="{1AE1CE99-E9AA-46FC-BF31-EE34C31FC99F}" type="sibTrans" cxnId="{FB727CA6-B959-44F1-A0DE-2D02BA947864}">
      <dgm:prSet/>
      <dgm:spPr/>
      <dgm:t>
        <a:bodyPr/>
        <a:lstStyle/>
        <a:p>
          <a:endParaRPr lang="en-US"/>
        </a:p>
      </dgm:t>
    </dgm:pt>
    <dgm:pt modelId="{6B58723E-E2B4-4FEB-8522-7FBC974C0223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Kecepatan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me</a:t>
          </a:r>
          <a:r>
            <a:rPr lang="id-ID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ra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ta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seluruh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E8418511-6EA4-424D-8E70-442BDDD0D0B6}" type="parTrans" cxnId="{E467B1F7-57AE-4804-B71B-A68BCBF305D4}">
      <dgm:prSet/>
      <dgm:spPr/>
      <dgm:t>
        <a:bodyPr/>
        <a:lstStyle/>
        <a:p>
          <a:endParaRPr lang="en-US"/>
        </a:p>
      </dgm:t>
    </dgm:pt>
    <dgm:pt modelId="{B84F97F1-A999-4D64-B886-ADDD0176C4A4}" type="sibTrans" cxnId="{E467B1F7-57AE-4804-B71B-A68BCBF305D4}">
      <dgm:prSet/>
      <dgm:spPr/>
      <dgm:t>
        <a:bodyPr/>
        <a:lstStyle/>
        <a:p>
          <a:endParaRPr lang="en-US"/>
        </a:p>
      </dgm:t>
    </dgm:pt>
    <dgm:pt modelId="{0BF94643-3CA5-4E7C-B19E-A0FAD9509AD1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Banyak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baja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konstruksi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bangunan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432F86B-D44E-4E18-A1C8-8F93F38025C1}" type="parTrans" cxnId="{82588973-04E7-49F3-8A9B-71E6003EF846}">
      <dgm:prSet/>
      <dgm:spPr/>
      <dgm:t>
        <a:bodyPr/>
        <a:lstStyle/>
        <a:p>
          <a:endParaRPr lang="en-US"/>
        </a:p>
      </dgm:t>
    </dgm:pt>
    <dgm:pt modelId="{425A29CA-85A2-4B53-A156-02B273C9974B}" type="sibTrans" cxnId="{82588973-04E7-49F3-8A9B-71E6003EF846}">
      <dgm:prSet/>
      <dgm:spPr/>
      <dgm:t>
        <a:bodyPr/>
        <a:lstStyle/>
        <a:p>
          <a:endParaRPr lang="en-US"/>
        </a:p>
      </dgm:t>
    </dgm:pt>
    <dgm:pt modelId="{35D1535A-2E32-4B84-839B-224F01487634}">
      <dgm:prSet custT="1"/>
      <dgm:spPr/>
      <dgm:t>
        <a:bodyPr/>
        <a:lstStyle/>
        <a:p>
          <a:r>
            <a:rPr lang="en-US" sz="4800" b="1" dirty="0" err="1">
              <a:latin typeface="Bradley Hand ITC" panose="03070402050302030203" pitchFamily="66" charset="0"/>
            </a:rPr>
            <a:t>Contoh</a:t>
          </a:r>
          <a:endParaRPr lang="en-US" sz="500" b="1" dirty="0">
            <a:latin typeface="Bradley Hand ITC" panose="03070402050302030203" pitchFamily="66" charset="0"/>
          </a:endParaRPr>
        </a:p>
      </dgm:t>
    </dgm:pt>
    <dgm:pt modelId="{FC658C41-B66D-4D27-A262-22C68FF663AE}" type="parTrans" cxnId="{2F3E400C-3778-4C5C-BDA8-966E42CAE1C8}">
      <dgm:prSet/>
      <dgm:spPr/>
      <dgm:t>
        <a:bodyPr/>
        <a:lstStyle/>
        <a:p>
          <a:endParaRPr lang="en-US"/>
        </a:p>
      </dgm:t>
    </dgm:pt>
    <dgm:pt modelId="{9F7CD779-8D2C-44C6-8935-6182BE0CEB0D}" type="sibTrans" cxnId="{2F3E400C-3778-4C5C-BDA8-966E42CAE1C8}">
      <dgm:prSet/>
      <dgm:spPr/>
      <dgm:t>
        <a:bodyPr/>
        <a:lstStyle/>
        <a:p>
          <a:endParaRPr lang="en-US"/>
        </a:p>
      </dgm:t>
    </dgm:pt>
    <dgm:pt modelId="{C8E42A42-A369-4792-BBC6-3DB1E612C432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Mudah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dikendalikan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1BE4A6-27B6-46E7-9A60-B32B0691ED03}" type="parTrans" cxnId="{0345B92F-ACB1-4135-A7E1-D0AF5DA3919D}">
      <dgm:prSet/>
      <dgm:spPr/>
      <dgm:t>
        <a:bodyPr/>
        <a:lstStyle/>
        <a:p>
          <a:endParaRPr lang="en-US"/>
        </a:p>
      </dgm:t>
    </dgm:pt>
    <dgm:pt modelId="{4A6A6861-E185-4F4D-930C-CA8610ABABEA}" type="sibTrans" cxnId="{0345B92F-ACB1-4135-A7E1-D0AF5DA3919D}">
      <dgm:prSet/>
      <dgm:spPr/>
      <dgm:t>
        <a:bodyPr/>
        <a:lstStyle/>
        <a:p>
          <a:endParaRPr lang="en-US"/>
        </a:p>
      </dgm:t>
    </dgm:pt>
    <dgm:pt modelId="{76134938-81A1-4AAF-AF21-8F042B9C35FB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berbahaya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6BD6550-7810-496C-A2D8-969FB1106D9C}" type="parTrans" cxnId="{1D44F457-4782-4A7E-8D6D-38152CED4C58}">
      <dgm:prSet/>
      <dgm:spPr/>
      <dgm:t>
        <a:bodyPr/>
        <a:lstStyle/>
        <a:p>
          <a:endParaRPr lang="en-US"/>
        </a:p>
      </dgm:t>
    </dgm:pt>
    <dgm:pt modelId="{0104D240-10CF-49B6-AAB7-6F5309D2F0CB}" type="sibTrans" cxnId="{1D44F457-4782-4A7E-8D6D-38152CED4C58}">
      <dgm:prSet/>
      <dgm:spPr/>
      <dgm:t>
        <a:bodyPr/>
        <a:lstStyle/>
        <a:p>
          <a:endParaRPr lang="en-US"/>
        </a:p>
      </dgm:t>
    </dgm:pt>
    <dgm:pt modelId="{F6391ED8-8A93-4AA9-802B-DAFE4CB449FF}">
      <dgm:prSet custT="1"/>
      <dgm:spPr/>
      <dgm:t>
        <a:bodyPr/>
        <a:lstStyle/>
        <a:p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Lembaran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baja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terexpose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udara</a:t>
          </a:r>
          <a:endParaRPr lang="en-US" sz="2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12D7386-FBC0-44A6-8CC0-AAE6F8A1F15C}" type="parTrans" cxnId="{34EBABAF-F9DD-429D-B402-0E981B8535D6}">
      <dgm:prSet/>
      <dgm:spPr/>
      <dgm:t>
        <a:bodyPr/>
        <a:lstStyle/>
        <a:p>
          <a:endParaRPr lang="en-US"/>
        </a:p>
      </dgm:t>
    </dgm:pt>
    <dgm:pt modelId="{69D5204B-973E-41D6-9747-E7A3B44B0744}" type="sibTrans" cxnId="{34EBABAF-F9DD-429D-B402-0E981B8535D6}">
      <dgm:prSet/>
      <dgm:spPr/>
      <dgm:t>
        <a:bodyPr/>
        <a:lstStyle/>
        <a:p>
          <a:endParaRPr lang="en-US"/>
        </a:p>
      </dgm:t>
    </dgm:pt>
    <dgm:pt modelId="{B0BE2C52-53B1-4432-AD9B-1029D7CF7914}">
      <dgm:prSet custT="1"/>
      <dgm:spPr/>
      <dgm:t>
        <a:bodyPr/>
        <a:lstStyle/>
        <a:p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Tanki-tanki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pelapis</a:t>
          </a:r>
          <a:r>
            <a: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(coating)</a:t>
          </a:r>
        </a:p>
      </dgm:t>
    </dgm:pt>
    <dgm:pt modelId="{E56873E5-A140-4D15-BE8E-246AF0471451}" type="parTrans" cxnId="{99FF586D-3D6D-4A17-991C-974969562510}">
      <dgm:prSet/>
      <dgm:spPr/>
      <dgm:t>
        <a:bodyPr/>
        <a:lstStyle/>
        <a:p>
          <a:endParaRPr lang="en-US"/>
        </a:p>
      </dgm:t>
    </dgm:pt>
    <dgm:pt modelId="{447FC76E-7135-4984-9DF0-BE8A13D9EF87}" type="sibTrans" cxnId="{99FF586D-3D6D-4A17-991C-974969562510}">
      <dgm:prSet/>
      <dgm:spPr/>
      <dgm:t>
        <a:bodyPr/>
        <a:lstStyle/>
        <a:p>
          <a:endParaRPr lang="en-US"/>
        </a:p>
      </dgm:t>
    </dgm:pt>
    <dgm:pt modelId="{F6EEFFE3-2791-4EBF-8537-9FBEE369F886}">
      <dgm:prSet custT="1"/>
      <dgm:spPr/>
      <dgm:t>
        <a:bodyPr/>
        <a:lstStyle/>
        <a:p>
          <a:r>
            <a:rPr lang="en-US" sz="4000" b="1" dirty="0" err="1">
              <a:latin typeface="Bradley Hand ITC" panose="03070402050302030203" pitchFamily="66" charset="0"/>
            </a:rPr>
            <a:t>Pencegah</a:t>
          </a:r>
          <a:r>
            <a:rPr lang="en-US" sz="500" b="1" dirty="0" err="1">
              <a:latin typeface="Bradley Hand ITC" panose="03070402050302030203" pitchFamily="66" charset="0"/>
            </a:rPr>
            <a:t>an</a:t>
          </a:r>
          <a:endParaRPr lang="en-US" sz="500" b="1" dirty="0">
            <a:latin typeface="Bradley Hand ITC" panose="03070402050302030203" pitchFamily="66" charset="0"/>
          </a:endParaRPr>
        </a:p>
      </dgm:t>
    </dgm:pt>
    <dgm:pt modelId="{03ADD601-6EFA-4F6F-B95C-27200D5A0BED}" type="parTrans" cxnId="{F779A2C7-FBF6-407F-9870-06ACCC2B5BBC}">
      <dgm:prSet/>
      <dgm:spPr/>
      <dgm:t>
        <a:bodyPr/>
        <a:lstStyle/>
        <a:p>
          <a:endParaRPr lang="en-US"/>
        </a:p>
      </dgm:t>
    </dgm:pt>
    <dgm:pt modelId="{BFAABD58-716C-40B9-9384-4A669CBEC6C7}" type="sibTrans" cxnId="{F779A2C7-FBF6-407F-9870-06ACCC2B5BBC}">
      <dgm:prSet/>
      <dgm:spPr/>
      <dgm:t>
        <a:bodyPr/>
        <a:lstStyle/>
        <a:p>
          <a:endParaRPr lang="en-US"/>
        </a:p>
      </dgm:t>
    </dgm:pt>
    <dgm:pt modelId="{71DCBE90-4563-4503-8F48-5CE17F8D0E4C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Menggunakan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material yang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tepat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yaitu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disesuaikan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fungsi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lingkungan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6A0CA03-6FAD-46CF-AC84-05E5E7EC48E5}" type="parTrans" cxnId="{52DC24F2-86D9-4584-B420-8CCBD185FFEF}">
      <dgm:prSet/>
      <dgm:spPr/>
      <dgm:t>
        <a:bodyPr/>
        <a:lstStyle/>
        <a:p>
          <a:endParaRPr lang="en-US"/>
        </a:p>
      </dgm:t>
    </dgm:pt>
    <dgm:pt modelId="{98869C25-530D-4AAC-A6B9-FAD963F2BE68}" type="sibTrans" cxnId="{52DC24F2-86D9-4584-B420-8CCBD185FFEF}">
      <dgm:prSet/>
      <dgm:spPr/>
      <dgm:t>
        <a:bodyPr/>
        <a:lstStyle/>
        <a:p>
          <a:endParaRPr lang="en-US"/>
        </a:p>
      </dgm:t>
    </dgm:pt>
    <dgm:pt modelId="{47EEAA4C-8E8F-4DD0-B1EE-C07E3650093D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Pelapisan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9D7E08B-BC0C-4086-AD5C-E1E367EF0A31}" type="parTrans" cxnId="{1A70CBA0-E3B7-4005-BFFA-3F45762E7496}">
      <dgm:prSet/>
      <dgm:spPr/>
      <dgm:t>
        <a:bodyPr/>
        <a:lstStyle/>
        <a:p>
          <a:endParaRPr lang="en-US"/>
        </a:p>
      </dgm:t>
    </dgm:pt>
    <dgm:pt modelId="{758B4C39-FC8F-44DF-A74A-71D9847BC6D9}" type="sibTrans" cxnId="{1A70CBA0-E3B7-4005-BFFA-3F45762E7496}">
      <dgm:prSet/>
      <dgm:spPr/>
      <dgm:t>
        <a:bodyPr/>
        <a:lstStyle/>
        <a:p>
          <a:endParaRPr lang="en-US"/>
        </a:p>
      </dgm:t>
    </dgm:pt>
    <dgm:pt modelId="{42791F2A-D067-4602-837C-F03BCC60EB78}">
      <dgm:prSet custT="1"/>
      <dgm:spPr/>
      <dgm:t>
        <a:bodyPr/>
        <a:lstStyle/>
        <a:p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Katodik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Proteksi</a:t>
          </a:r>
          <a:endParaRPr lang="en-US" sz="2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7A92800-9AC8-4ADA-B441-8463E681A88D}" type="parTrans" cxnId="{9E5F6D2D-44FF-4EAD-B39D-203E066B0770}">
      <dgm:prSet/>
      <dgm:spPr/>
      <dgm:t>
        <a:bodyPr/>
        <a:lstStyle/>
        <a:p>
          <a:endParaRPr lang="en-US"/>
        </a:p>
      </dgm:t>
    </dgm:pt>
    <dgm:pt modelId="{15FDF8FC-1FE4-47BB-AFD8-12A2C7E4A493}" type="sibTrans" cxnId="{9E5F6D2D-44FF-4EAD-B39D-203E066B0770}">
      <dgm:prSet/>
      <dgm:spPr/>
      <dgm:t>
        <a:bodyPr/>
        <a:lstStyle/>
        <a:p>
          <a:endParaRPr lang="en-US"/>
        </a:p>
      </dgm:t>
    </dgm:pt>
    <dgm:pt modelId="{478674D1-7559-4AEE-AF47-63E2B6FD867E}" type="pres">
      <dgm:prSet presAssocID="{ED2942E1-586C-426A-9576-D31FCC1986CA}" presName="Name0" presStyleCnt="0">
        <dgm:presLayoutVars>
          <dgm:dir/>
          <dgm:animLvl val="lvl"/>
          <dgm:resizeHandles val="exact"/>
        </dgm:presLayoutVars>
      </dgm:prSet>
      <dgm:spPr/>
    </dgm:pt>
    <dgm:pt modelId="{E1A51EF2-C740-4B98-9505-F99411027F47}" type="pres">
      <dgm:prSet presAssocID="{B98B3EDE-A18B-4ED6-8E2A-A213ADA342C4}" presName="linNode" presStyleCnt="0"/>
      <dgm:spPr/>
    </dgm:pt>
    <dgm:pt modelId="{A1FC0997-CF56-429D-8A4B-D2AAD08F6730}" type="pres">
      <dgm:prSet presAssocID="{B98B3EDE-A18B-4ED6-8E2A-A213ADA342C4}" presName="parTx" presStyleLbl="revTx" presStyleIdx="0" presStyleCnt="4">
        <dgm:presLayoutVars>
          <dgm:chMax val="1"/>
          <dgm:bulletEnabled val="1"/>
        </dgm:presLayoutVars>
      </dgm:prSet>
      <dgm:spPr/>
    </dgm:pt>
    <dgm:pt modelId="{A3C30255-F82D-4A24-8088-C2E8BE614CD9}" type="pres">
      <dgm:prSet presAssocID="{B98B3EDE-A18B-4ED6-8E2A-A213ADA342C4}" presName="bracket" presStyleLbl="parChTrans1D1" presStyleIdx="0" presStyleCnt="4"/>
      <dgm:spPr/>
    </dgm:pt>
    <dgm:pt modelId="{AA0CBBF6-6B9F-4427-96B7-DDB3A0091947}" type="pres">
      <dgm:prSet presAssocID="{B98B3EDE-A18B-4ED6-8E2A-A213ADA342C4}" presName="spH" presStyleCnt="0"/>
      <dgm:spPr/>
    </dgm:pt>
    <dgm:pt modelId="{849D24A9-F728-4667-AC7C-F866BB569E07}" type="pres">
      <dgm:prSet presAssocID="{B98B3EDE-A18B-4ED6-8E2A-A213ADA342C4}" presName="desTx" presStyleLbl="node1" presStyleIdx="0" presStyleCnt="4" custScaleX="108771">
        <dgm:presLayoutVars>
          <dgm:bulletEnabled val="1"/>
        </dgm:presLayoutVars>
      </dgm:prSet>
      <dgm:spPr/>
    </dgm:pt>
    <dgm:pt modelId="{36464F7D-B9DF-474C-A82E-DE103E77FF64}" type="pres">
      <dgm:prSet presAssocID="{6ACC53F0-B42B-4EF4-85C0-C3BCECE3A3E1}" presName="spV" presStyleCnt="0"/>
      <dgm:spPr/>
    </dgm:pt>
    <dgm:pt modelId="{2C769DB0-E710-4876-B519-49D2883B1166}" type="pres">
      <dgm:prSet presAssocID="{74A30613-F377-489F-9691-8578936BF86E}" presName="linNode" presStyleCnt="0"/>
      <dgm:spPr/>
    </dgm:pt>
    <dgm:pt modelId="{232113C1-5A5D-477D-B168-1B330FD173A8}" type="pres">
      <dgm:prSet presAssocID="{74A30613-F377-489F-9691-8578936BF86E}" presName="parTx" presStyleLbl="revTx" presStyleIdx="1" presStyleCnt="4">
        <dgm:presLayoutVars>
          <dgm:chMax val="1"/>
          <dgm:bulletEnabled val="1"/>
        </dgm:presLayoutVars>
      </dgm:prSet>
      <dgm:spPr/>
    </dgm:pt>
    <dgm:pt modelId="{50B55D42-3EC4-4A83-9197-230EA89DE23F}" type="pres">
      <dgm:prSet presAssocID="{74A30613-F377-489F-9691-8578936BF86E}" presName="bracket" presStyleLbl="parChTrans1D1" presStyleIdx="1" presStyleCnt="4"/>
      <dgm:spPr/>
    </dgm:pt>
    <dgm:pt modelId="{D8989B68-61A1-4C2E-851F-D475C42F1063}" type="pres">
      <dgm:prSet presAssocID="{74A30613-F377-489F-9691-8578936BF86E}" presName="spH" presStyleCnt="0"/>
      <dgm:spPr/>
    </dgm:pt>
    <dgm:pt modelId="{37B3360C-4C00-40B2-A924-369ADAD390F5}" type="pres">
      <dgm:prSet presAssocID="{74A30613-F377-489F-9691-8578936BF86E}" presName="desTx" presStyleLbl="node1" presStyleIdx="1" presStyleCnt="4" custScaleX="106940" custScaleY="95945">
        <dgm:presLayoutVars>
          <dgm:bulletEnabled val="1"/>
        </dgm:presLayoutVars>
      </dgm:prSet>
      <dgm:spPr/>
    </dgm:pt>
    <dgm:pt modelId="{F11379DB-1956-4173-A3A9-723343A929C3}" type="pres">
      <dgm:prSet presAssocID="{1AE1CE99-E9AA-46FC-BF31-EE34C31FC99F}" presName="spV" presStyleCnt="0"/>
      <dgm:spPr/>
    </dgm:pt>
    <dgm:pt modelId="{1092FFCB-A2D6-4A17-9B50-DBEFDF2E4CE6}" type="pres">
      <dgm:prSet presAssocID="{35D1535A-2E32-4B84-839B-224F01487634}" presName="linNode" presStyleCnt="0"/>
      <dgm:spPr/>
    </dgm:pt>
    <dgm:pt modelId="{339793B3-4B96-4FAE-8F12-078B525D276D}" type="pres">
      <dgm:prSet presAssocID="{35D1535A-2E32-4B84-839B-224F01487634}" presName="parTx" presStyleLbl="revTx" presStyleIdx="2" presStyleCnt="4">
        <dgm:presLayoutVars>
          <dgm:chMax val="1"/>
          <dgm:bulletEnabled val="1"/>
        </dgm:presLayoutVars>
      </dgm:prSet>
      <dgm:spPr/>
    </dgm:pt>
    <dgm:pt modelId="{65C88F62-516F-45E0-A697-6A063F33502B}" type="pres">
      <dgm:prSet presAssocID="{35D1535A-2E32-4B84-839B-224F01487634}" presName="bracket" presStyleLbl="parChTrans1D1" presStyleIdx="2" presStyleCnt="4"/>
      <dgm:spPr/>
    </dgm:pt>
    <dgm:pt modelId="{6B2B9EAA-D2B8-4087-A8E3-FC56F8477A1C}" type="pres">
      <dgm:prSet presAssocID="{35D1535A-2E32-4B84-839B-224F01487634}" presName="spH" presStyleCnt="0"/>
      <dgm:spPr/>
    </dgm:pt>
    <dgm:pt modelId="{1068DF2A-8C6E-40BA-B2C0-DE624E739A31}" type="pres">
      <dgm:prSet presAssocID="{35D1535A-2E32-4B84-839B-224F01487634}" presName="desTx" presStyleLbl="node1" presStyleIdx="2" presStyleCnt="4" custScaleX="104004" custScaleY="108094">
        <dgm:presLayoutVars>
          <dgm:bulletEnabled val="1"/>
        </dgm:presLayoutVars>
      </dgm:prSet>
      <dgm:spPr/>
    </dgm:pt>
    <dgm:pt modelId="{38DC892A-E0A8-44BC-9220-D40E8F3B0030}" type="pres">
      <dgm:prSet presAssocID="{9F7CD779-8D2C-44C6-8935-6182BE0CEB0D}" presName="spV" presStyleCnt="0"/>
      <dgm:spPr/>
    </dgm:pt>
    <dgm:pt modelId="{A7571CD3-8722-45E4-A497-4D4F490265FC}" type="pres">
      <dgm:prSet presAssocID="{F6EEFFE3-2791-4EBF-8537-9FBEE369F886}" presName="linNode" presStyleCnt="0"/>
      <dgm:spPr/>
    </dgm:pt>
    <dgm:pt modelId="{583BC599-0BAE-4E57-846B-4CB8803D800E}" type="pres">
      <dgm:prSet presAssocID="{F6EEFFE3-2791-4EBF-8537-9FBEE369F886}" presName="parTx" presStyleLbl="revTx" presStyleIdx="3" presStyleCnt="4">
        <dgm:presLayoutVars>
          <dgm:chMax val="1"/>
          <dgm:bulletEnabled val="1"/>
        </dgm:presLayoutVars>
      </dgm:prSet>
      <dgm:spPr/>
    </dgm:pt>
    <dgm:pt modelId="{873A39A1-EA53-4F80-A495-E3108A64D0C0}" type="pres">
      <dgm:prSet presAssocID="{F6EEFFE3-2791-4EBF-8537-9FBEE369F886}" presName="bracket" presStyleLbl="parChTrans1D1" presStyleIdx="3" presStyleCnt="4"/>
      <dgm:spPr/>
    </dgm:pt>
    <dgm:pt modelId="{52B30658-32D5-49E0-83D7-D325C2862F16}" type="pres">
      <dgm:prSet presAssocID="{F6EEFFE3-2791-4EBF-8537-9FBEE369F886}" presName="spH" presStyleCnt="0"/>
      <dgm:spPr/>
    </dgm:pt>
    <dgm:pt modelId="{40268268-6E6B-4422-8DEA-DEB20FBD526D}" type="pres">
      <dgm:prSet presAssocID="{F6EEFFE3-2791-4EBF-8537-9FBEE369F886}" presName="desTx" presStyleLbl="node1" presStyleIdx="3" presStyleCnt="4" custScaleX="102402" custScaleY="109836">
        <dgm:presLayoutVars>
          <dgm:bulletEnabled val="1"/>
        </dgm:presLayoutVars>
      </dgm:prSet>
      <dgm:spPr/>
    </dgm:pt>
  </dgm:ptLst>
  <dgm:cxnLst>
    <dgm:cxn modelId="{0F6F3A05-70FA-42C2-875F-7E218D5B6AAE}" type="presOf" srcId="{F6EEFFE3-2791-4EBF-8537-9FBEE369F886}" destId="{583BC599-0BAE-4E57-846B-4CB8803D800E}" srcOrd="0" destOrd="0" presId="urn:diagrams.loki3.com/BracketList"/>
    <dgm:cxn modelId="{459AF909-AD11-422F-AB04-4E8A93F76D28}" type="presOf" srcId="{47EEAA4C-8E8F-4DD0-B1EE-C07E3650093D}" destId="{40268268-6E6B-4422-8DEA-DEB20FBD526D}" srcOrd="0" destOrd="1" presId="urn:diagrams.loki3.com/BracketList"/>
    <dgm:cxn modelId="{2F3E400C-3778-4C5C-BDA8-966E42CAE1C8}" srcId="{ED2942E1-586C-426A-9576-D31FCC1986CA}" destId="{35D1535A-2E32-4B84-839B-224F01487634}" srcOrd="2" destOrd="0" parTransId="{FC658C41-B66D-4D27-A262-22C68FF663AE}" sibTransId="{9F7CD779-8D2C-44C6-8935-6182BE0CEB0D}"/>
    <dgm:cxn modelId="{DD98DE18-1A24-45D2-A6AF-0F5951157DE8}" type="presOf" srcId="{6B58723E-E2B4-4FEB-8522-7FBC974C0223}" destId="{37B3360C-4C00-40B2-A924-369ADAD390F5}" srcOrd="0" destOrd="0" presId="urn:diagrams.loki3.com/BracketList"/>
    <dgm:cxn modelId="{9C63861C-6A35-4B50-9F24-4A2E3050B87E}" type="presOf" srcId="{42791F2A-D067-4602-837C-F03BCC60EB78}" destId="{40268268-6E6B-4422-8DEA-DEB20FBD526D}" srcOrd="0" destOrd="2" presId="urn:diagrams.loki3.com/BracketList"/>
    <dgm:cxn modelId="{9E5F6D2D-44FF-4EAD-B39D-203E066B0770}" srcId="{F6EEFFE3-2791-4EBF-8537-9FBEE369F886}" destId="{42791F2A-D067-4602-837C-F03BCC60EB78}" srcOrd="2" destOrd="0" parTransId="{A7A92800-9AC8-4ADA-B441-8463E681A88D}" sibTransId="{15FDF8FC-1FE4-47BB-AFD8-12A2C7E4A493}"/>
    <dgm:cxn modelId="{543FCA2D-49A6-4389-8297-36E36DDDAEF2}" srcId="{B98B3EDE-A18B-4ED6-8E2A-A213ADA342C4}" destId="{B123232A-E5E3-4E9C-9B2B-FF3589051ED9}" srcOrd="0" destOrd="0" parTransId="{A3469C55-EE24-4AAA-A096-BFD8B335CCB5}" sibTransId="{D341719B-F537-45CA-B4B4-4E6CE3B6E624}"/>
    <dgm:cxn modelId="{0345B92F-ACB1-4135-A7E1-D0AF5DA3919D}" srcId="{74A30613-F377-489F-9691-8578936BF86E}" destId="{C8E42A42-A369-4792-BBC6-3DB1E612C432}" srcOrd="2" destOrd="0" parTransId="{BB1BE4A6-27B6-46E7-9A60-B32B0691ED03}" sibTransId="{4A6A6861-E185-4F4D-930C-CA8610ABABEA}"/>
    <dgm:cxn modelId="{30D1FF41-FA2A-4F0C-A603-9B1BE8374E8D}" type="presOf" srcId="{71DCBE90-4563-4503-8F48-5CE17F8D0E4C}" destId="{40268268-6E6B-4422-8DEA-DEB20FBD526D}" srcOrd="0" destOrd="0" presId="urn:diagrams.loki3.com/BracketList"/>
    <dgm:cxn modelId="{A21DB045-5370-4FC3-B3BB-3A1CD64E9C54}" type="presOf" srcId="{0BF94643-3CA5-4E7C-B19E-A0FAD9509AD1}" destId="{37B3360C-4C00-40B2-A924-369ADAD390F5}" srcOrd="0" destOrd="1" presId="urn:diagrams.loki3.com/BracketList"/>
    <dgm:cxn modelId="{AB58A468-5298-4189-8D6D-78873E90B8A8}" type="presOf" srcId="{B123232A-E5E3-4E9C-9B2B-FF3589051ED9}" destId="{849D24A9-F728-4667-AC7C-F866BB569E07}" srcOrd="0" destOrd="0" presId="urn:diagrams.loki3.com/BracketList"/>
    <dgm:cxn modelId="{0D59214B-F077-4164-8401-F32AA28584B0}" type="presOf" srcId="{B0BE2C52-53B1-4432-AD9B-1029D7CF7914}" destId="{1068DF2A-8C6E-40BA-B2C0-DE624E739A31}" srcOrd="0" destOrd="1" presId="urn:diagrams.loki3.com/BracketList"/>
    <dgm:cxn modelId="{99FF586D-3D6D-4A17-991C-974969562510}" srcId="{35D1535A-2E32-4B84-839B-224F01487634}" destId="{B0BE2C52-53B1-4432-AD9B-1029D7CF7914}" srcOrd="1" destOrd="0" parTransId="{E56873E5-A140-4D15-BE8E-246AF0471451}" sibTransId="{447FC76E-7135-4984-9DF0-BE8A13D9EF87}"/>
    <dgm:cxn modelId="{A1DC6B50-4455-451B-A226-CFB42297BDC4}" type="presOf" srcId="{35D1535A-2E32-4B84-839B-224F01487634}" destId="{339793B3-4B96-4FAE-8F12-078B525D276D}" srcOrd="0" destOrd="0" presId="urn:diagrams.loki3.com/BracketList"/>
    <dgm:cxn modelId="{B9B04E71-BF6D-48C6-9F52-51896FF6E072}" type="presOf" srcId="{F6391ED8-8A93-4AA9-802B-DAFE4CB449FF}" destId="{1068DF2A-8C6E-40BA-B2C0-DE624E739A31}" srcOrd="0" destOrd="0" presId="urn:diagrams.loki3.com/BracketList"/>
    <dgm:cxn modelId="{82588973-04E7-49F3-8A9B-71E6003EF846}" srcId="{74A30613-F377-489F-9691-8578936BF86E}" destId="{0BF94643-3CA5-4E7C-B19E-A0FAD9509AD1}" srcOrd="1" destOrd="0" parTransId="{4432F86B-D44E-4E18-A1C8-8F93F38025C1}" sibTransId="{425A29CA-85A2-4B53-A156-02B273C9974B}"/>
    <dgm:cxn modelId="{FAF94255-B56B-401C-B347-284A977B0887}" type="presOf" srcId="{76134938-81A1-4AAF-AF21-8F042B9C35FB}" destId="{37B3360C-4C00-40B2-A924-369ADAD390F5}" srcOrd="0" destOrd="3" presId="urn:diagrams.loki3.com/BracketList"/>
    <dgm:cxn modelId="{1D44F457-4782-4A7E-8D6D-38152CED4C58}" srcId="{74A30613-F377-489F-9691-8578936BF86E}" destId="{76134938-81A1-4AAF-AF21-8F042B9C35FB}" srcOrd="3" destOrd="0" parTransId="{D6BD6550-7810-496C-A2D8-969FB1106D9C}" sibTransId="{0104D240-10CF-49B6-AAB7-6F5309D2F0CB}"/>
    <dgm:cxn modelId="{5044A58D-29A8-4E5C-85A4-8B5C935AD33D}" type="presOf" srcId="{74A30613-F377-489F-9691-8578936BF86E}" destId="{232113C1-5A5D-477D-B168-1B330FD173A8}" srcOrd="0" destOrd="0" presId="urn:diagrams.loki3.com/BracketList"/>
    <dgm:cxn modelId="{1A70CBA0-E3B7-4005-BFFA-3F45762E7496}" srcId="{F6EEFFE3-2791-4EBF-8537-9FBEE369F886}" destId="{47EEAA4C-8E8F-4DD0-B1EE-C07E3650093D}" srcOrd="1" destOrd="0" parTransId="{F9D7E08B-BC0C-4086-AD5C-E1E367EF0A31}" sibTransId="{758B4C39-FC8F-44DF-A74A-71D9847BC6D9}"/>
    <dgm:cxn modelId="{FB727CA6-B959-44F1-A0DE-2D02BA947864}" srcId="{ED2942E1-586C-426A-9576-D31FCC1986CA}" destId="{74A30613-F377-489F-9691-8578936BF86E}" srcOrd="1" destOrd="0" parTransId="{228107B9-8C2D-44A6-8FCE-5EE7F7DFD7FE}" sibTransId="{1AE1CE99-E9AA-46FC-BF31-EE34C31FC99F}"/>
    <dgm:cxn modelId="{34EBABAF-F9DD-429D-B402-0E981B8535D6}" srcId="{35D1535A-2E32-4B84-839B-224F01487634}" destId="{F6391ED8-8A93-4AA9-802B-DAFE4CB449FF}" srcOrd="0" destOrd="0" parTransId="{012D7386-FBC0-44A6-8CC0-AAE6F8A1F15C}" sibTransId="{69D5204B-973E-41D6-9747-E7A3B44B0744}"/>
    <dgm:cxn modelId="{2658E4B1-BE3E-4341-96A6-BE60BF83FF19}" srcId="{B98B3EDE-A18B-4ED6-8E2A-A213ADA342C4}" destId="{57433DCC-CFE9-4E9F-87C9-693AAB7D7D16}" srcOrd="1" destOrd="0" parTransId="{79DD3A05-5AA1-426A-B2AC-3ADE0DFFA853}" sibTransId="{8AA51B57-4872-4A4A-98D6-53826201168F}"/>
    <dgm:cxn modelId="{BAABA9B4-A216-48DB-B58D-326090E87DEB}" type="presOf" srcId="{C8E42A42-A369-4792-BBC6-3DB1E612C432}" destId="{37B3360C-4C00-40B2-A924-369ADAD390F5}" srcOrd="0" destOrd="2" presId="urn:diagrams.loki3.com/BracketList"/>
    <dgm:cxn modelId="{D0BFDDC4-348E-41E7-8FC9-2F765D16D2DB}" type="presOf" srcId="{57433DCC-CFE9-4E9F-87C9-693AAB7D7D16}" destId="{849D24A9-F728-4667-AC7C-F866BB569E07}" srcOrd="0" destOrd="1" presId="urn:diagrams.loki3.com/BracketList"/>
    <dgm:cxn modelId="{F779A2C7-FBF6-407F-9870-06ACCC2B5BBC}" srcId="{ED2942E1-586C-426A-9576-D31FCC1986CA}" destId="{F6EEFFE3-2791-4EBF-8537-9FBEE369F886}" srcOrd="3" destOrd="0" parTransId="{03ADD601-6EFA-4F6F-B95C-27200D5A0BED}" sibTransId="{BFAABD58-716C-40B9-9384-4A669CBEC6C7}"/>
    <dgm:cxn modelId="{5EE1DCC8-A22E-41F1-8BB7-06E84DA82E01}" type="presOf" srcId="{E515002C-20D8-4F55-8C72-A880129F8D6D}" destId="{849D24A9-F728-4667-AC7C-F866BB569E07}" srcOrd="0" destOrd="2" presId="urn:diagrams.loki3.com/BracketList"/>
    <dgm:cxn modelId="{45ECFDC8-E265-4627-B92C-C711FF4CA868}" srcId="{B98B3EDE-A18B-4ED6-8E2A-A213ADA342C4}" destId="{E515002C-20D8-4F55-8C72-A880129F8D6D}" srcOrd="2" destOrd="0" parTransId="{BC6814B9-8103-438B-A355-5F6D9F3C1265}" sibTransId="{3DA73DAA-13A4-4233-B838-A53647C10CD6}"/>
    <dgm:cxn modelId="{819E41D2-A7DD-4065-AB70-C13C1524FBCB}" srcId="{ED2942E1-586C-426A-9576-D31FCC1986CA}" destId="{B98B3EDE-A18B-4ED6-8E2A-A213ADA342C4}" srcOrd="0" destOrd="0" parTransId="{063741AE-7F3C-418C-ADC3-09C44B17E3EB}" sibTransId="{6ACC53F0-B42B-4EF4-85C0-C3BCECE3A3E1}"/>
    <dgm:cxn modelId="{1A7D90D9-EA90-4C87-ABF4-444E7E1DDE42}" type="presOf" srcId="{ED2942E1-586C-426A-9576-D31FCC1986CA}" destId="{478674D1-7559-4AEE-AF47-63E2B6FD867E}" srcOrd="0" destOrd="0" presId="urn:diagrams.loki3.com/BracketList"/>
    <dgm:cxn modelId="{DE34E4E4-9637-4AFF-ACB6-5FD3E02EC2E3}" type="presOf" srcId="{B98B3EDE-A18B-4ED6-8E2A-A213ADA342C4}" destId="{A1FC0997-CF56-429D-8A4B-D2AAD08F6730}" srcOrd="0" destOrd="0" presId="urn:diagrams.loki3.com/BracketList"/>
    <dgm:cxn modelId="{52DC24F2-86D9-4584-B420-8CCBD185FFEF}" srcId="{F6EEFFE3-2791-4EBF-8537-9FBEE369F886}" destId="{71DCBE90-4563-4503-8F48-5CE17F8D0E4C}" srcOrd="0" destOrd="0" parTransId="{76A0CA03-6FAD-46CF-AC84-05E5E7EC48E5}" sibTransId="{98869C25-530D-4AAC-A6B9-FAD963F2BE68}"/>
    <dgm:cxn modelId="{E467B1F7-57AE-4804-B71B-A68BCBF305D4}" srcId="{74A30613-F377-489F-9691-8578936BF86E}" destId="{6B58723E-E2B4-4FEB-8522-7FBC974C0223}" srcOrd="0" destOrd="0" parTransId="{E8418511-6EA4-424D-8E70-442BDDD0D0B6}" sibTransId="{B84F97F1-A999-4D64-B886-ADDD0176C4A4}"/>
    <dgm:cxn modelId="{53B03D1F-970C-438D-A1A5-6B67F5F5A668}" type="presParOf" srcId="{478674D1-7559-4AEE-AF47-63E2B6FD867E}" destId="{E1A51EF2-C740-4B98-9505-F99411027F47}" srcOrd="0" destOrd="0" presId="urn:diagrams.loki3.com/BracketList"/>
    <dgm:cxn modelId="{1B54749B-346C-47EC-B3A1-2BF4C917E220}" type="presParOf" srcId="{E1A51EF2-C740-4B98-9505-F99411027F47}" destId="{A1FC0997-CF56-429D-8A4B-D2AAD08F6730}" srcOrd="0" destOrd="0" presId="urn:diagrams.loki3.com/BracketList"/>
    <dgm:cxn modelId="{1FD5642B-13EE-42F7-B3C8-7E68317F08C2}" type="presParOf" srcId="{E1A51EF2-C740-4B98-9505-F99411027F47}" destId="{A3C30255-F82D-4A24-8088-C2E8BE614CD9}" srcOrd="1" destOrd="0" presId="urn:diagrams.loki3.com/BracketList"/>
    <dgm:cxn modelId="{C8422855-025D-4416-8648-8D9896114B3E}" type="presParOf" srcId="{E1A51EF2-C740-4B98-9505-F99411027F47}" destId="{AA0CBBF6-6B9F-4427-96B7-DDB3A0091947}" srcOrd="2" destOrd="0" presId="urn:diagrams.loki3.com/BracketList"/>
    <dgm:cxn modelId="{49457B3D-ABB7-4DD9-89B4-83D14B4C9F54}" type="presParOf" srcId="{E1A51EF2-C740-4B98-9505-F99411027F47}" destId="{849D24A9-F728-4667-AC7C-F866BB569E07}" srcOrd="3" destOrd="0" presId="urn:diagrams.loki3.com/BracketList"/>
    <dgm:cxn modelId="{6FAC5EAA-D227-4B54-AD0E-9ADF464D5470}" type="presParOf" srcId="{478674D1-7559-4AEE-AF47-63E2B6FD867E}" destId="{36464F7D-B9DF-474C-A82E-DE103E77FF64}" srcOrd="1" destOrd="0" presId="urn:diagrams.loki3.com/BracketList"/>
    <dgm:cxn modelId="{4D19F48D-8EE6-40FB-BFCE-7FB48FB30AFD}" type="presParOf" srcId="{478674D1-7559-4AEE-AF47-63E2B6FD867E}" destId="{2C769DB0-E710-4876-B519-49D2883B1166}" srcOrd="2" destOrd="0" presId="urn:diagrams.loki3.com/BracketList"/>
    <dgm:cxn modelId="{73FBD3DB-AC8E-4E04-B1A2-7A810F126ED6}" type="presParOf" srcId="{2C769DB0-E710-4876-B519-49D2883B1166}" destId="{232113C1-5A5D-477D-B168-1B330FD173A8}" srcOrd="0" destOrd="0" presId="urn:diagrams.loki3.com/BracketList"/>
    <dgm:cxn modelId="{43D7B590-030A-4241-8645-43E44631AC65}" type="presParOf" srcId="{2C769DB0-E710-4876-B519-49D2883B1166}" destId="{50B55D42-3EC4-4A83-9197-230EA89DE23F}" srcOrd="1" destOrd="0" presId="urn:diagrams.loki3.com/BracketList"/>
    <dgm:cxn modelId="{38CBF157-B03E-4F53-BC91-65725BC2AD48}" type="presParOf" srcId="{2C769DB0-E710-4876-B519-49D2883B1166}" destId="{D8989B68-61A1-4C2E-851F-D475C42F1063}" srcOrd="2" destOrd="0" presId="urn:diagrams.loki3.com/BracketList"/>
    <dgm:cxn modelId="{CFDE7CDA-0E54-4C68-86B6-660D2D2A204E}" type="presParOf" srcId="{2C769DB0-E710-4876-B519-49D2883B1166}" destId="{37B3360C-4C00-40B2-A924-369ADAD390F5}" srcOrd="3" destOrd="0" presId="urn:diagrams.loki3.com/BracketList"/>
    <dgm:cxn modelId="{C5B4163F-F20A-4E5F-AF95-CA5DDEE901ED}" type="presParOf" srcId="{478674D1-7559-4AEE-AF47-63E2B6FD867E}" destId="{F11379DB-1956-4173-A3A9-723343A929C3}" srcOrd="3" destOrd="0" presId="urn:diagrams.loki3.com/BracketList"/>
    <dgm:cxn modelId="{1A836669-7CDB-4819-B4CE-514A6614E325}" type="presParOf" srcId="{478674D1-7559-4AEE-AF47-63E2B6FD867E}" destId="{1092FFCB-A2D6-4A17-9B50-DBEFDF2E4CE6}" srcOrd="4" destOrd="0" presId="urn:diagrams.loki3.com/BracketList"/>
    <dgm:cxn modelId="{DD4CA8E0-B2EA-4B0A-8944-8B41A76F4750}" type="presParOf" srcId="{1092FFCB-A2D6-4A17-9B50-DBEFDF2E4CE6}" destId="{339793B3-4B96-4FAE-8F12-078B525D276D}" srcOrd="0" destOrd="0" presId="urn:diagrams.loki3.com/BracketList"/>
    <dgm:cxn modelId="{C73A05DA-7A89-4E88-AE08-B2B12AD8618D}" type="presParOf" srcId="{1092FFCB-A2D6-4A17-9B50-DBEFDF2E4CE6}" destId="{65C88F62-516F-45E0-A697-6A063F33502B}" srcOrd="1" destOrd="0" presId="urn:diagrams.loki3.com/BracketList"/>
    <dgm:cxn modelId="{729FBA1F-F3FB-4E00-9274-DA40F0C2A1B9}" type="presParOf" srcId="{1092FFCB-A2D6-4A17-9B50-DBEFDF2E4CE6}" destId="{6B2B9EAA-D2B8-4087-A8E3-FC56F8477A1C}" srcOrd="2" destOrd="0" presId="urn:diagrams.loki3.com/BracketList"/>
    <dgm:cxn modelId="{9D47E622-5C19-426C-B8C2-DC0F31B69C3D}" type="presParOf" srcId="{1092FFCB-A2D6-4A17-9B50-DBEFDF2E4CE6}" destId="{1068DF2A-8C6E-40BA-B2C0-DE624E739A31}" srcOrd="3" destOrd="0" presId="urn:diagrams.loki3.com/BracketList"/>
    <dgm:cxn modelId="{F0E9D0E8-DF1E-402B-8CC5-8DDEC6459447}" type="presParOf" srcId="{478674D1-7559-4AEE-AF47-63E2B6FD867E}" destId="{38DC892A-E0A8-44BC-9220-D40E8F3B0030}" srcOrd="5" destOrd="0" presId="urn:diagrams.loki3.com/BracketList"/>
    <dgm:cxn modelId="{F5DE353A-80A2-4B78-97BA-E2ED3A71E07A}" type="presParOf" srcId="{478674D1-7559-4AEE-AF47-63E2B6FD867E}" destId="{A7571CD3-8722-45E4-A497-4D4F490265FC}" srcOrd="6" destOrd="0" presId="urn:diagrams.loki3.com/BracketList"/>
    <dgm:cxn modelId="{85935575-BEFF-4C0C-AFA6-79990DE4C485}" type="presParOf" srcId="{A7571CD3-8722-45E4-A497-4D4F490265FC}" destId="{583BC599-0BAE-4E57-846B-4CB8803D800E}" srcOrd="0" destOrd="0" presId="urn:diagrams.loki3.com/BracketList"/>
    <dgm:cxn modelId="{E73A25B9-7836-442A-BE75-B94A99739638}" type="presParOf" srcId="{A7571CD3-8722-45E4-A497-4D4F490265FC}" destId="{873A39A1-EA53-4F80-A495-E3108A64D0C0}" srcOrd="1" destOrd="0" presId="urn:diagrams.loki3.com/BracketList"/>
    <dgm:cxn modelId="{09109595-0B9C-4076-BA76-38ADB38BF719}" type="presParOf" srcId="{A7571CD3-8722-45E4-A497-4D4F490265FC}" destId="{52B30658-32D5-49E0-83D7-D325C2862F16}" srcOrd="2" destOrd="0" presId="urn:diagrams.loki3.com/BracketList"/>
    <dgm:cxn modelId="{315BDCDE-8945-42F1-969D-01296007EC8F}" type="presParOf" srcId="{A7571CD3-8722-45E4-A497-4D4F490265FC}" destId="{40268268-6E6B-4422-8DEA-DEB20FBD526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F18D0-06D4-4C58-81C0-84CE3AF526C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32BF88-A2C9-438F-95FE-838B114A1827}">
      <dgm:prSet custT="1"/>
      <dgm:spPr/>
      <dgm:t>
        <a:bodyPr/>
        <a:lstStyle/>
        <a:p>
          <a:pPr rtl="0"/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1.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komposisi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5890BCD-9899-41E5-BA8C-A20D476F06A1}" type="parTrans" cxnId="{7B1AF50B-53CF-472E-B7D7-05C8EB54120C}">
      <dgm:prSet/>
      <dgm:spPr/>
      <dgm:t>
        <a:bodyPr/>
        <a:lstStyle/>
        <a:p>
          <a:endParaRPr lang="en-US"/>
        </a:p>
      </dgm:t>
    </dgm:pt>
    <dgm:pt modelId="{79BC529A-28FE-427F-AA41-8EA12A5840C3}" type="sibTrans" cxnId="{7B1AF50B-53CF-472E-B7D7-05C8EB54120C}">
      <dgm:prSet/>
      <dgm:spPr/>
      <dgm:t>
        <a:bodyPr/>
        <a:lstStyle/>
        <a:p>
          <a:endParaRPr lang="en-US"/>
        </a:p>
      </dgm:t>
    </dgm:pt>
    <dgm:pt modelId="{C62B7BFF-FC43-48F4-87A2-5B6BB7980F2E}">
      <dgm:prSet custT="1"/>
      <dgm:spPr/>
      <dgm:t>
        <a:bodyPr/>
        <a:lstStyle/>
        <a:p>
          <a:pPr rtl="0"/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2.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E4C9C2D-2238-468A-9241-249B506CD7AB}" type="parTrans" cxnId="{B492FDF9-1CCC-4121-8D6A-4076DD1E9602}">
      <dgm:prSet/>
      <dgm:spPr/>
      <dgm:t>
        <a:bodyPr/>
        <a:lstStyle/>
        <a:p>
          <a:endParaRPr lang="en-US"/>
        </a:p>
      </dgm:t>
    </dgm:pt>
    <dgm:pt modelId="{A30DBFB7-01DA-4C81-B873-7F4A3A2719F8}" type="sibTrans" cxnId="{B492FDF9-1CCC-4121-8D6A-4076DD1E9602}">
      <dgm:prSet/>
      <dgm:spPr/>
      <dgm:t>
        <a:bodyPr/>
        <a:lstStyle/>
        <a:p>
          <a:endParaRPr lang="en-US"/>
        </a:p>
      </dgm:t>
    </dgm:pt>
    <dgm:pt modelId="{124D69A1-678F-4D2D-9F4E-2678E63E7FBE}">
      <dgm:prSet custT="1"/>
      <dgm:spPr/>
      <dgm:t>
        <a:bodyPr/>
        <a:lstStyle/>
        <a:p>
          <a:pPr rtl="0"/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3.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endParaRPr lang="en-US" sz="2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D6B7956-3BD5-4570-B575-7368E17828E5}" type="parTrans" cxnId="{96A13A8E-E87E-403C-BD44-DB3A71FDAFBE}">
      <dgm:prSet/>
      <dgm:spPr/>
      <dgm:t>
        <a:bodyPr/>
        <a:lstStyle/>
        <a:p>
          <a:endParaRPr lang="en-US"/>
        </a:p>
      </dgm:t>
    </dgm:pt>
    <dgm:pt modelId="{40993F50-7638-48CC-A79E-CE03C2730299}" type="sibTrans" cxnId="{96A13A8E-E87E-403C-BD44-DB3A71FDAFBE}">
      <dgm:prSet/>
      <dgm:spPr/>
      <dgm:t>
        <a:bodyPr/>
        <a:lstStyle/>
        <a:p>
          <a:endParaRPr lang="en-US"/>
        </a:p>
      </dgm:t>
    </dgm:pt>
    <dgm:pt modelId="{7DE94B13-B46B-44BD-B70F-03FD23EE6E3D}">
      <dgm:prSet custT="1"/>
      <dgm:spPr/>
      <dgm:t>
        <a:bodyPr/>
        <a:lstStyle/>
        <a:p>
          <a:pPr rtl="0"/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Terbentuk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bila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terdapat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2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jenis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berlainan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nilai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potensial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standart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akan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A3249CE4-20C8-4B02-988D-1F7E417D0EFB}" type="parTrans" cxnId="{7D9320ED-58E3-45C0-B365-577497093B4E}">
      <dgm:prSet/>
      <dgm:spPr/>
      <dgm:t>
        <a:bodyPr/>
        <a:lstStyle/>
        <a:p>
          <a:endParaRPr lang="en-US"/>
        </a:p>
      </dgm:t>
    </dgm:pt>
    <dgm:pt modelId="{1E46C299-B7FF-4516-BD1C-F1A123632265}" type="sibTrans" cxnId="{7D9320ED-58E3-45C0-B365-577497093B4E}">
      <dgm:prSet/>
      <dgm:spPr/>
      <dgm:t>
        <a:bodyPr/>
        <a:lstStyle/>
        <a:p>
          <a:endParaRPr lang="en-US"/>
        </a:p>
      </dgm:t>
    </dgm:pt>
    <dgm:pt modelId="{51B254BD-F0A3-4A05-B046-449A7980E9CE}">
      <dgm:prSet custT="1"/>
      <dgm:spPr/>
      <dgm:t>
        <a:bodyPr/>
        <a:lstStyle/>
        <a:p>
          <a:pPr rtl="0"/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yang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dietsa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antar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mempunyai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potensial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berbeda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dari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terjadilah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katoda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E9786DD3-ECA8-4308-911B-AC799D1C0DC8}" type="parTrans" cxnId="{AAA292D3-AD01-4800-8DAD-350163BA7B9C}">
      <dgm:prSet/>
      <dgm:spPr/>
      <dgm:t>
        <a:bodyPr/>
        <a:lstStyle/>
        <a:p>
          <a:endParaRPr lang="en-US"/>
        </a:p>
      </dgm:t>
    </dgm:pt>
    <dgm:pt modelId="{35BFDCC2-DBF5-45D0-9D9E-84BFA354ACC8}" type="sibTrans" cxnId="{AAA292D3-AD01-4800-8DAD-350163BA7B9C}">
      <dgm:prSet/>
      <dgm:spPr/>
      <dgm:t>
        <a:bodyPr/>
        <a:lstStyle/>
        <a:p>
          <a:endParaRPr lang="en-US"/>
        </a:p>
      </dgm:t>
    </dgm:pt>
    <dgm:pt modelId="{F232E3C8-D3EA-412C-8C15-CB5663F45C69}">
      <dgm:prSet custT="1"/>
      <dgm:spPr/>
      <dgm:t>
        <a:bodyPr/>
        <a:lstStyle/>
        <a:p>
          <a:pPr rtl="0"/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Daerah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dianggap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bertegangan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karena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keadaan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energy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terendah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3A03AC45-D6B2-42F7-AEB6-90B033AF5DFD}" type="parTrans" cxnId="{2A38A2CD-778A-411A-BCAE-87F89E51107A}">
      <dgm:prSet/>
      <dgm:spPr/>
      <dgm:t>
        <a:bodyPr/>
        <a:lstStyle/>
        <a:p>
          <a:endParaRPr lang="en-US"/>
        </a:p>
      </dgm:t>
    </dgm:pt>
    <dgm:pt modelId="{D8C2B067-1363-433D-82DE-C2EAF789DE43}" type="sibTrans" cxnId="{2A38A2CD-778A-411A-BCAE-87F89E51107A}">
      <dgm:prSet/>
      <dgm:spPr/>
      <dgm:t>
        <a:bodyPr/>
        <a:lstStyle/>
        <a:p>
          <a:endParaRPr lang="en-US"/>
        </a:p>
      </dgm:t>
    </dgm:pt>
    <dgm:pt modelId="{6CEAE0A0-EA21-478B-B4A8-BE9A3FED6AE0}">
      <dgm:prSet custT="1"/>
      <dgm:spPr/>
      <dgm:t>
        <a:bodyPr/>
        <a:lstStyle/>
        <a:p>
          <a:pPr rtl="0"/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Pengaruh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sangat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jelas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penting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tekni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sebab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meningkatkan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laju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</a:p>
      </dgm:t>
    </dgm:pt>
    <dgm:pt modelId="{A2AB81C1-ED48-45B6-B07B-6B80A69043C5}" type="parTrans" cxnId="{12BA5989-C0DF-4C98-A1F7-EF821C6DEA46}">
      <dgm:prSet/>
      <dgm:spPr/>
      <dgm:t>
        <a:bodyPr/>
        <a:lstStyle/>
        <a:p>
          <a:endParaRPr lang="en-US"/>
        </a:p>
      </dgm:t>
    </dgm:pt>
    <dgm:pt modelId="{B44BF171-3AE6-4112-ABC8-E8EA841B7044}" type="sibTrans" cxnId="{12BA5989-C0DF-4C98-A1F7-EF821C6DEA46}">
      <dgm:prSet/>
      <dgm:spPr/>
      <dgm:t>
        <a:bodyPr/>
        <a:lstStyle/>
        <a:p>
          <a:endParaRPr lang="en-US"/>
        </a:p>
      </dgm:t>
    </dgm:pt>
    <dgm:pt modelId="{ADEE88E3-9898-41B3-AA39-41F87952E168}">
      <dgm:prSet custT="1"/>
      <dgm:spPr/>
      <dgm:t>
        <a:bodyPr/>
        <a:lstStyle/>
        <a:p>
          <a:pPr rtl="0"/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Mempercepat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dimana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elektrolit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Bila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terdapat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udara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bersentuhan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lembab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kemungkinan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besar</a:t>
          </a:r>
          <a:endParaRPr lang="en-US" sz="1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9BCE01A-832D-451F-94C7-FF328108E885}" type="parTrans" cxnId="{50861FD9-1A7A-4E8B-8C4F-373B5D6B4759}">
      <dgm:prSet/>
      <dgm:spPr/>
      <dgm:t>
        <a:bodyPr/>
        <a:lstStyle/>
        <a:p>
          <a:endParaRPr lang="en-US"/>
        </a:p>
      </dgm:t>
    </dgm:pt>
    <dgm:pt modelId="{903C7E43-C6FF-4018-8593-1CC433B1265F}" type="sibTrans" cxnId="{50861FD9-1A7A-4E8B-8C4F-373B5D6B4759}">
      <dgm:prSet/>
      <dgm:spPr/>
      <dgm:t>
        <a:bodyPr/>
        <a:lstStyle/>
        <a:p>
          <a:endParaRPr lang="en-US"/>
        </a:p>
      </dgm:t>
    </dgm:pt>
    <dgm:pt modelId="{A4C55BD1-730D-4FB2-AB15-AA93752945E8}">
      <dgm:prSet custT="1"/>
      <dgm:spPr/>
      <dgm:t>
        <a:bodyPr/>
        <a:lstStyle/>
        <a:p>
          <a:pPr rtl="0"/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terutama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bagian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kekurangan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sebab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kurang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oksigennya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sehingga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seloksidasi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mempercepat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dimana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gm:t>
    </dgm:pt>
    <dgm:pt modelId="{A663A98D-A153-4370-9784-C93C45130A3B}" type="parTrans" cxnId="{EBA07E98-E907-49B1-A2DF-067D4C368C2A}">
      <dgm:prSet/>
      <dgm:spPr/>
      <dgm:t>
        <a:bodyPr/>
        <a:lstStyle/>
        <a:p>
          <a:endParaRPr lang="en-US"/>
        </a:p>
      </dgm:t>
    </dgm:pt>
    <dgm:pt modelId="{8D818358-DDBF-437F-8CB6-6F7816E989E5}" type="sibTrans" cxnId="{EBA07E98-E907-49B1-A2DF-067D4C368C2A}">
      <dgm:prSet/>
      <dgm:spPr/>
      <dgm:t>
        <a:bodyPr/>
        <a:lstStyle/>
        <a:p>
          <a:endParaRPr lang="en-US"/>
        </a:p>
      </dgm:t>
    </dgm:pt>
    <dgm:pt modelId="{D017605F-1610-4A5D-97A4-B77D3D7EB21A}" type="pres">
      <dgm:prSet presAssocID="{D61F18D0-06D4-4C58-81C0-84CE3AF526C7}" presName="Name0" presStyleCnt="0">
        <dgm:presLayoutVars>
          <dgm:dir/>
          <dgm:animLvl val="lvl"/>
          <dgm:resizeHandles val="exact"/>
        </dgm:presLayoutVars>
      </dgm:prSet>
      <dgm:spPr/>
    </dgm:pt>
    <dgm:pt modelId="{E063C6F3-068A-4EA7-B6F3-EAA533DEAD1D}" type="pres">
      <dgm:prSet presAssocID="{5C32BF88-A2C9-438F-95FE-838B114A1827}" presName="linNode" presStyleCnt="0"/>
      <dgm:spPr/>
    </dgm:pt>
    <dgm:pt modelId="{B3A175E1-ADD7-48DE-BB58-49A0184069A2}" type="pres">
      <dgm:prSet presAssocID="{5C32BF88-A2C9-438F-95FE-838B114A1827}" presName="parentText" presStyleLbl="node1" presStyleIdx="0" presStyleCnt="3" custScaleX="74448">
        <dgm:presLayoutVars>
          <dgm:chMax val="1"/>
          <dgm:bulletEnabled val="1"/>
        </dgm:presLayoutVars>
      </dgm:prSet>
      <dgm:spPr/>
    </dgm:pt>
    <dgm:pt modelId="{010DF351-A03F-4DD7-89AD-8349C08640EC}" type="pres">
      <dgm:prSet presAssocID="{5C32BF88-A2C9-438F-95FE-838B114A1827}" presName="descendantText" presStyleLbl="alignAccFollowNode1" presStyleIdx="0" presStyleCnt="3" custScaleX="298857">
        <dgm:presLayoutVars>
          <dgm:bulletEnabled val="1"/>
        </dgm:presLayoutVars>
      </dgm:prSet>
      <dgm:spPr/>
    </dgm:pt>
    <dgm:pt modelId="{B95A8E89-D21C-420E-A616-11430CC86651}" type="pres">
      <dgm:prSet presAssocID="{79BC529A-28FE-427F-AA41-8EA12A5840C3}" presName="sp" presStyleCnt="0"/>
      <dgm:spPr/>
    </dgm:pt>
    <dgm:pt modelId="{194CF840-E248-4E57-9959-9F8D90CE60B6}" type="pres">
      <dgm:prSet presAssocID="{C62B7BFF-FC43-48F4-87A2-5B6BB7980F2E}" presName="linNode" presStyleCnt="0"/>
      <dgm:spPr/>
    </dgm:pt>
    <dgm:pt modelId="{C9D8E468-9DD8-42FC-AB4F-E6ECE749831E}" type="pres">
      <dgm:prSet presAssocID="{C62B7BFF-FC43-48F4-87A2-5B6BB7980F2E}" presName="parentText" presStyleLbl="node1" presStyleIdx="1" presStyleCnt="3" custScaleX="61870">
        <dgm:presLayoutVars>
          <dgm:chMax val="1"/>
          <dgm:bulletEnabled val="1"/>
        </dgm:presLayoutVars>
      </dgm:prSet>
      <dgm:spPr/>
    </dgm:pt>
    <dgm:pt modelId="{70EE04D0-F0E8-4D5F-91AF-B5795D4CD755}" type="pres">
      <dgm:prSet presAssocID="{C62B7BFF-FC43-48F4-87A2-5B6BB7980F2E}" presName="descendantText" presStyleLbl="alignAccFollowNode1" presStyleIdx="1" presStyleCnt="3" custScaleX="298857">
        <dgm:presLayoutVars>
          <dgm:bulletEnabled val="1"/>
        </dgm:presLayoutVars>
      </dgm:prSet>
      <dgm:spPr/>
    </dgm:pt>
    <dgm:pt modelId="{B50E4850-78EF-4043-A8C6-D4EEC2AD6709}" type="pres">
      <dgm:prSet presAssocID="{A30DBFB7-01DA-4C81-B873-7F4A3A2719F8}" presName="sp" presStyleCnt="0"/>
      <dgm:spPr/>
    </dgm:pt>
    <dgm:pt modelId="{33F57FB5-2A7E-4392-A535-5C2E5AB01FA6}" type="pres">
      <dgm:prSet presAssocID="{124D69A1-678F-4D2D-9F4E-2678E63E7FBE}" presName="linNode" presStyleCnt="0"/>
      <dgm:spPr/>
    </dgm:pt>
    <dgm:pt modelId="{72DA3BE4-4810-4D54-8F24-57684B7C397F}" type="pres">
      <dgm:prSet presAssocID="{124D69A1-678F-4D2D-9F4E-2678E63E7FBE}" presName="parentText" presStyleLbl="node1" presStyleIdx="2" presStyleCnt="3" custScaleX="79090">
        <dgm:presLayoutVars>
          <dgm:chMax val="1"/>
          <dgm:bulletEnabled val="1"/>
        </dgm:presLayoutVars>
      </dgm:prSet>
      <dgm:spPr/>
    </dgm:pt>
    <dgm:pt modelId="{28D24F71-A527-4995-948C-359AF58D6543}" type="pres">
      <dgm:prSet presAssocID="{124D69A1-678F-4D2D-9F4E-2678E63E7FBE}" presName="descendantText" presStyleLbl="alignAccFollowNode1" presStyleIdx="2" presStyleCnt="3" custScaleX="298857">
        <dgm:presLayoutVars>
          <dgm:bulletEnabled val="1"/>
        </dgm:presLayoutVars>
      </dgm:prSet>
      <dgm:spPr/>
    </dgm:pt>
  </dgm:ptLst>
  <dgm:cxnLst>
    <dgm:cxn modelId="{549AFC05-9DED-43C6-9588-C2BEFE5D9052}" type="presOf" srcId="{ADEE88E3-9898-41B3-AA39-41F87952E168}" destId="{28D24F71-A527-4995-948C-359AF58D6543}" srcOrd="0" destOrd="0" presId="urn:microsoft.com/office/officeart/2005/8/layout/vList5"/>
    <dgm:cxn modelId="{7B1AF50B-53CF-472E-B7D7-05C8EB54120C}" srcId="{D61F18D0-06D4-4C58-81C0-84CE3AF526C7}" destId="{5C32BF88-A2C9-438F-95FE-838B114A1827}" srcOrd="0" destOrd="0" parTransId="{85890BCD-9899-41E5-BA8C-A20D476F06A1}" sibTransId="{79BC529A-28FE-427F-AA41-8EA12A5840C3}"/>
    <dgm:cxn modelId="{1BF2071D-A54C-465D-8EE7-877C88FE26DC}" type="presOf" srcId="{124D69A1-678F-4D2D-9F4E-2678E63E7FBE}" destId="{72DA3BE4-4810-4D54-8F24-57684B7C397F}" srcOrd="0" destOrd="0" presId="urn:microsoft.com/office/officeart/2005/8/layout/vList5"/>
    <dgm:cxn modelId="{B88A7D24-6A32-4AE9-A368-2F78A58EDEA8}" type="presOf" srcId="{D61F18D0-06D4-4C58-81C0-84CE3AF526C7}" destId="{D017605F-1610-4A5D-97A4-B77D3D7EB21A}" srcOrd="0" destOrd="0" presId="urn:microsoft.com/office/officeart/2005/8/layout/vList5"/>
    <dgm:cxn modelId="{1942FD25-EF55-47D5-B62B-461072442ACB}" type="presOf" srcId="{F232E3C8-D3EA-412C-8C15-CB5663F45C69}" destId="{70EE04D0-F0E8-4D5F-91AF-B5795D4CD755}" srcOrd="0" destOrd="1" presId="urn:microsoft.com/office/officeart/2005/8/layout/vList5"/>
    <dgm:cxn modelId="{D6529645-17E1-44B2-86AE-F058A034EBE0}" type="presOf" srcId="{5C32BF88-A2C9-438F-95FE-838B114A1827}" destId="{B3A175E1-ADD7-48DE-BB58-49A0184069A2}" srcOrd="0" destOrd="0" presId="urn:microsoft.com/office/officeart/2005/8/layout/vList5"/>
    <dgm:cxn modelId="{16723148-35B9-4F70-825F-37C3499A2E14}" type="presOf" srcId="{6CEAE0A0-EA21-478B-B4A8-BE9A3FED6AE0}" destId="{70EE04D0-F0E8-4D5F-91AF-B5795D4CD755}" srcOrd="0" destOrd="2" presId="urn:microsoft.com/office/officeart/2005/8/layout/vList5"/>
    <dgm:cxn modelId="{12BA5989-C0DF-4C98-A1F7-EF821C6DEA46}" srcId="{C62B7BFF-FC43-48F4-87A2-5B6BB7980F2E}" destId="{6CEAE0A0-EA21-478B-B4A8-BE9A3FED6AE0}" srcOrd="2" destOrd="0" parTransId="{A2AB81C1-ED48-45B6-B07B-6B80A69043C5}" sibTransId="{B44BF171-3AE6-4112-ABC8-E8EA841B7044}"/>
    <dgm:cxn modelId="{96A13A8E-E87E-403C-BD44-DB3A71FDAFBE}" srcId="{D61F18D0-06D4-4C58-81C0-84CE3AF526C7}" destId="{124D69A1-678F-4D2D-9F4E-2678E63E7FBE}" srcOrd="2" destOrd="0" parTransId="{DD6B7956-3BD5-4570-B575-7368E17828E5}" sibTransId="{40993F50-7638-48CC-A79E-CE03C2730299}"/>
    <dgm:cxn modelId="{EBA07E98-E907-49B1-A2DF-067D4C368C2A}" srcId="{124D69A1-678F-4D2D-9F4E-2678E63E7FBE}" destId="{A4C55BD1-730D-4FB2-AB15-AA93752945E8}" srcOrd="1" destOrd="0" parTransId="{A663A98D-A153-4370-9784-C93C45130A3B}" sibTransId="{8D818358-DDBF-437F-8CB6-6F7816E989E5}"/>
    <dgm:cxn modelId="{BE595F9E-0973-4F61-AE89-8B16D0C70BD8}" type="presOf" srcId="{C62B7BFF-FC43-48F4-87A2-5B6BB7980F2E}" destId="{C9D8E468-9DD8-42FC-AB4F-E6ECE749831E}" srcOrd="0" destOrd="0" presId="urn:microsoft.com/office/officeart/2005/8/layout/vList5"/>
    <dgm:cxn modelId="{4F27A0BC-B1D8-43E3-9C2E-457FF5F7958C}" type="presOf" srcId="{7DE94B13-B46B-44BD-B70F-03FD23EE6E3D}" destId="{010DF351-A03F-4DD7-89AD-8349C08640EC}" srcOrd="0" destOrd="0" presId="urn:microsoft.com/office/officeart/2005/8/layout/vList5"/>
    <dgm:cxn modelId="{2A38A2CD-778A-411A-BCAE-87F89E51107A}" srcId="{C62B7BFF-FC43-48F4-87A2-5B6BB7980F2E}" destId="{F232E3C8-D3EA-412C-8C15-CB5663F45C69}" srcOrd="1" destOrd="0" parTransId="{3A03AC45-D6B2-42F7-AEB6-90B033AF5DFD}" sibTransId="{D8C2B067-1363-433D-82DE-C2EAF789DE43}"/>
    <dgm:cxn modelId="{AAA292D3-AD01-4800-8DAD-350163BA7B9C}" srcId="{C62B7BFF-FC43-48F4-87A2-5B6BB7980F2E}" destId="{51B254BD-F0A3-4A05-B046-449A7980E9CE}" srcOrd="0" destOrd="0" parTransId="{E9786DD3-ECA8-4308-911B-AC799D1C0DC8}" sibTransId="{35BFDCC2-DBF5-45D0-9D9E-84BFA354ACC8}"/>
    <dgm:cxn modelId="{50861FD9-1A7A-4E8B-8C4F-373B5D6B4759}" srcId="{124D69A1-678F-4D2D-9F4E-2678E63E7FBE}" destId="{ADEE88E3-9898-41B3-AA39-41F87952E168}" srcOrd="0" destOrd="0" parTransId="{09BCE01A-832D-451F-94C7-FF328108E885}" sibTransId="{903C7E43-C6FF-4018-8593-1CC433B1265F}"/>
    <dgm:cxn modelId="{AA70D2E9-DFA1-469D-BF83-392E6CBDEDB7}" type="presOf" srcId="{A4C55BD1-730D-4FB2-AB15-AA93752945E8}" destId="{28D24F71-A527-4995-948C-359AF58D6543}" srcOrd="0" destOrd="1" presId="urn:microsoft.com/office/officeart/2005/8/layout/vList5"/>
    <dgm:cxn modelId="{7D9320ED-58E3-45C0-B365-577497093B4E}" srcId="{5C32BF88-A2C9-438F-95FE-838B114A1827}" destId="{7DE94B13-B46B-44BD-B70F-03FD23EE6E3D}" srcOrd="0" destOrd="0" parTransId="{A3249CE4-20C8-4B02-988D-1F7E417D0EFB}" sibTransId="{1E46C299-B7FF-4516-BD1C-F1A123632265}"/>
    <dgm:cxn modelId="{B492FDF9-1CCC-4121-8D6A-4076DD1E9602}" srcId="{D61F18D0-06D4-4C58-81C0-84CE3AF526C7}" destId="{C62B7BFF-FC43-48F4-87A2-5B6BB7980F2E}" srcOrd="1" destOrd="0" parTransId="{5E4C9C2D-2238-468A-9241-249B506CD7AB}" sibTransId="{A30DBFB7-01DA-4C81-B873-7F4A3A2719F8}"/>
    <dgm:cxn modelId="{9D20B9FC-C82A-487A-B057-9571F110A8A6}" type="presOf" srcId="{51B254BD-F0A3-4A05-B046-449A7980E9CE}" destId="{70EE04D0-F0E8-4D5F-91AF-B5795D4CD755}" srcOrd="0" destOrd="0" presId="urn:microsoft.com/office/officeart/2005/8/layout/vList5"/>
    <dgm:cxn modelId="{8015C946-2150-4636-83A2-44DDF36E4850}" type="presParOf" srcId="{D017605F-1610-4A5D-97A4-B77D3D7EB21A}" destId="{E063C6F3-068A-4EA7-B6F3-EAA533DEAD1D}" srcOrd="0" destOrd="0" presId="urn:microsoft.com/office/officeart/2005/8/layout/vList5"/>
    <dgm:cxn modelId="{4717F83E-620B-43A6-A5A5-78D43FF67C63}" type="presParOf" srcId="{E063C6F3-068A-4EA7-B6F3-EAA533DEAD1D}" destId="{B3A175E1-ADD7-48DE-BB58-49A0184069A2}" srcOrd="0" destOrd="0" presId="urn:microsoft.com/office/officeart/2005/8/layout/vList5"/>
    <dgm:cxn modelId="{CFE38B50-E1FD-47E7-ABF2-BE7FE4658935}" type="presParOf" srcId="{E063C6F3-068A-4EA7-B6F3-EAA533DEAD1D}" destId="{010DF351-A03F-4DD7-89AD-8349C08640EC}" srcOrd="1" destOrd="0" presId="urn:microsoft.com/office/officeart/2005/8/layout/vList5"/>
    <dgm:cxn modelId="{7DBE1E9D-E1F9-4DAF-944E-369EAFD23884}" type="presParOf" srcId="{D017605F-1610-4A5D-97A4-B77D3D7EB21A}" destId="{B95A8E89-D21C-420E-A616-11430CC86651}" srcOrd="1" destOrd="0" presId="urn:microsoft.com/office/officeart/2005/8/layout/vList5"/>
    <dgm:cxn modelId="{F213DC76-5D21-411D-9F84-D38D6ACD7199}" type="presParOf" srcId="{D017605F-1610-4A5D-97A4-B77D3D7EB21A}" destId="{194CF840-E248-4E57-9959-9F8D90CE60B6}" srcOrd="2" destOrd="0" presId="urn:microsoft.com/office/officeart/2005/8/layout/vList5"/>
    <dgm:cxn modelId="{36D58C51-8A21-4434-8BE3-29D029DFEB47}" type="presParOf" srcId="{194CF840-E248-4E57-9959-9F8D90CE60B6}" destId="{C9D8E468-9DD8-42FC-AB4F-E6ECE749831E}" srcOrd="0" destOrd="0" presId="urn:microsoft.com/office/officeart/2005/8/layout/vList5"/>
    <dgm:cxn modelId="{E9E448A5-886A-4B08-895B-80130A47438F}" type="presParOf" srcId="{194CF840-E248-4E57-9959-9F8D90CE60B6}" destId="{70EE04D0-F0E8-4D5F-91AF-B5795D4CD755}" srcOrd="1" destOrd="0" presId="urn:microsoft.com/office/officeart/2005/8/layout/vList5"/>
    <dgm:cxn modelId="{258D0F64-24F0-4FC8-979D-966A8DF6FE29}" type="presParOf" srcId="{D017605F-1610-4A5D-97A4-B77D3D7EB21A}" destId="{B50E4850-78EF-4043-A8C6-D4EEC2AD6709}" srcOrd="3" destOrd="0" presId="urn:microsoft.com/office/officeart/2005/8/layout/vList5"/>
    <dgm:cxn modelId="{D1D1BEBC-2FE5-47A8-BDD6-06840FBF2403}" type="presParOf" srcId="{D017605F-1610-4A5D-97A4-B77D3D7EB21A}" destId="{33F57FB5-2A7E-4392-A535-5C2E5AB01FA6}" srcOrd="4" destOrd="0" presId="urn:microsoft.com/office/officeart/2005/8/layout/vList5"/>
    <dgm:cxn modelId="{3C09AD2E-BDEB-4BA3-B4D2-39983B84E4D7}" type="presParOf" srcId="{33F57FB5-2A7E-4392-A535-5C2E5AB01FA6}" destId="{72DA3BE4-4810-4D54-8F24-57684B7C397F}" srcOrd="0" destOrd="0" presId="urn:microsoft.com/office/officeart/2005/8/layout/vList5"/>
    <dgm:cxn modelId="{15A59266-ED90-472B-BD72-111D3B5E7BB9}" type="presParOf" srcId="{33F57FB5-2A7E-4392-A535-5C2E5AB01FA6}" destId="{28D24F71-A527-4995-948C-359AF58D65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0997-CF56-429D-8A4B-D2AAD08F6730}">
      <dsp:nvSpPr>
        <dsp:cNvPr id="0" name=""/>
        <dsp:cNvSpPr/>
      </dsp:nvSpPr>
      <dsp:spPr>
        <a:xfrm>
          <a:off x="2202" y="1031654"/>
          <a:ext cx="2763003" cy="349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radley Hand ITC" panose="03070402050302030203" pitchFamily="66" charset="0"/>
            </a:rPr>
            <a:t>1. </a:t>
          </a:r>
          <a:r>
            <a:rPr lang="en-US" sz="2000" b="1" kern="1200" dirty="0" err="1">
              <a:latin typeface="Bradley Hand ITC" panose="03070402050302030203" pitchFamily="66" charset="0"/>
            </a:rPr>
            <a:t>Korosi</a:t>
          </a:r>
          <a:r>
            <a:rPr lang="en-US" sz="2000" b="1" kern="1200" dirty="0">
              <a:latin typeface="Bradley Hand ITC" panose="03070402050302030203" pitchFamily="66" charset="0"/>
            </a:rPr>
            <a:t> Me</a:t>
          </a:r>
          <a:r>
            <a:rPr lang="id-ID" sz="2000" b="1" kern="1200" dirty="0">
              <a:latin typeface="Bradley Hand ITC" panose="03070402050302030203" pitchFamily="66" charset="0"/>
            </a:rPr>
            <a:t>ra</a:t>
          </a:r>
          <a:r>
            <a:rPr lang="en-US" sz="2000" b="1" kern="1200" dirty="0">
              <a:latin typeface="Bradley Hand ITC" panose="03070402050302030203" pitchFamily="66" charset="0"/>
            </a:rPr>
            <a:t>ta (Uniform Corrosion)</a:t>
          </a:r>
        </a:p>
      </dsp:txBody>
      <dsp:txXfrm>
        <a:off x="2202" y="1031654"/>
        <a:ext cx="2763003" cy="349119"/>
      </dsp:txXfrm>
    </dsp:sp>
    <dsp:sp modelId="{A3C30255-F82D-4A24-8088-C2E8BE614CD9}">
      <dsp:nvSpPr>
        <dsp:cNvPr id="0" name=""/>
        <dsp:cNvSpPr/>
      </dsp:nvSpPr>
      <dsp:spPr>
        <a:xfrm>
          <a:off x="2765205" y="6116"/>
          <a:ext cx="552600" cy="240019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D24A9-F728-4667-AC7C-F866BB569E07}">
      <dsp:nvSpPr>
        <dsp:cNvPr id="0" name=""/>
        <dsp:cNvSpPr/>
      </dsp:nvSpPr>
      <dsp:spPr>
        <a:xfrm>
          <a:off x="3538846" y="6116"/>
          <a:ext cx="8174541" cy="2400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adalah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seluruh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terlindungi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baik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</a:p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Merupakan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paling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banyak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dijumpai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.</a:t>
          </a:r>
        </a:p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Ditandai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adanya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reaksi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elektrokimiayang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terbentuk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secara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merata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luas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sehingga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makin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tipis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akhirnya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rusak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sp:txBody>
      <dsp:txXfrm>
        <a:off x="3538846" y="6116"/>
        <a:ext cx="8174541" cy="2400196"/>
      </dsp:txXfrm>
    </dsp:sp>
    <dsp:sp modelId="{232113C1-5A5D-477D-B168-1B330FD173A8}">
      <dsp:nvSpPr>
        <dsp:cNvPr id="0" name=""/>
        <dsp:cNvSpPr/>
      </dsp:nvSpPr>
      <dsp:spPr>
        <a:xfrm>
          <a:off x="2202" y="2746616"/>
          <a:ext cx="2794465" cy="797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atin typeface="Bradley Hand ITC" panose="03070402050302030203" pitchFamily="66" charset="0"/>
            </a:rPr>
            <a:t>Ciri-ciri</a:t>
          </a:r>
          <a:r>
            <a:rPr lang="en-US" sz="500" kern="1200" dirty="0">
              <a:latin typeface="Bradley Hand ITC" panose="03070402050302030203" pitchFamily="66" charset="0"/>
            </a:rPr>
            <a:t> </a:t>
          </a:r>
        </a:p>
      </dsp:txBody>
      <dsp:txXfrm>
        <a:off x="2202" y="2746616"/>
        <a:ext cx="2794465" cy="797987"/>
      </dsp:txXfrm>
    </dsp:sp>
    <dsp:sp modelId="{50B55D42-3EC4-4A83-9197-230EA89DE23F}">
      <dsp:nvSpPr>
        <dsp:cNvPr id="0" name=""/>
        <dsp:cNvSpPr/>
      </dsp:nvSpPr>
      <dsp:spPr>
        <a:xfrm>
          <a:off x="2796668" y="2422433"/>
          <a:ext cx="558893" cy="144635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3360C-4C00-40B2-A924-369ADAD390F5}">
      <dsp:nvSpPr>
        <dsp:cNvPr id="0" name=""/>
        <dsp:cNvSpPr/>
      </dsp:nvSpPr>
      <dsp:spPr>
        <a:xfrm>
          <a:off x="3579119" y="2451758"/>
          <a:ext cx="8128453" cy="1387702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Kecepatan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me</a:t>
          </a:r>
          <a:r>
            <a:rPr lang="id-ID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ra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ta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seluruh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Banyak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baja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konstruksi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bangunan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Mudah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dikendalikan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berbahaya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579119" y="2451758"/>
        <a:ext cx="8128453" cy="1387702"/>
      </dsp:txXfrm>
    </dsp:sp>
    <dsp:sp modelId="{339793B3-4B96-4FAE-8F12-078B525D276D}">
      <dsp:nvSpPr>
        <dsp:cNvPr id="0" name=""/>
        <dsp:cNvSpPr/>
      </dsp:nvSpPr>
      <dsp:spPr>
        <a:xfrm>
          <a:off x="2202" y="3949094"/>
          <a:ext cx="2848810" cy="86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atin typeface="Bradley Hand ITC" panose="03070402050302030203" pitchFamily="66" charset="0"/>
            </a:rPr>
            <a:t>Contoh</a:t>
          </a:r>
          <a:endParaRPr lang="en-US" sz="500" b="1" kern="1200" dirty="0">
            <a:latin typeface="Bradley Hand ITC" panose="03070402050302030203" pitchFamily="66" charset="0"/>
          </a:endParaRPr>
        </a:p>
      </dsp:txBody>
      <dsp:txXfrm>
        <a:off x="2202" y="3949094"/>
        <a:ext cx="2848810" cy="864486"/>
      </dsp:txXfrm>
    </dsp:sp>
    <dsp:sp modelId="{65C88F62-516F-45E0-A697-6A063F33502B}">
      <dsp:nvSpPr>
        <dsp:cNvPr id="0" name=""/>
        <dsp:cNvSpPr/>
      </dsp:nvSpPr>
      <dsp:spPr>
        <a:xfrm>
          <a:off x="2851013" y="3922079"/>
          <a:ext cx="569762" cy="91851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8DF2A-8C6E-40BA-B2C0-DE624E739A31}">
      <dsp:nvSpPr>
        <dsp:cNvPr id="0" name=""/>
        <dsp:cNvSpPr/>
      </dsp:nvSpPr>
      <dsp:spPr>
        <a:xfrm>
          <a:off x="3648680" y="3884907"/>
          <a:ext cx="8059025" cy="992861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Lembaran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baja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terexpose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udara</a:t>
          </a:r>
          <a:endParaRPr lang="en-US" sz="2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Tanki-tanki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pelapis</a:t>
          </a:r>
          <a:r>
            <a:rPr lang="en-US" sz="2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(coating)</a:t>
          </a:r>
        </a:p>
      </dsp:txBody>
      <dsp:txXfrm>
        <a:off x="3648680" y="3884907"/>
        <a:ext cx="8059025" cy="992861"/>
      </dsp:txXfrm>
    </dsp:sp>
    <dsp:sp modelId="{583BC599-0BAE-4E57-846B-4CB8803D800E}">
      <dsp:nvSpPr>
        <dsp:cNvPr id="0" name=""/>
        <dsp:cNvSpPr/>
      </dsp:nvSpPr>
      <dsp:spPr>
        <a:xfrm>
          <a:off x="2202" y="5147893"/>
          <a:ext cx="2880273" cy="70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Bradley Hand ITC" panose="03070402050302030203" pitchFamily="66" charset="0"/>
            </a:rPr>
            <a:t>Pencegah</a:t>
          </a:r>
          <a:r>
            <a:rPr lang="en-US" sz="500" b="1" kern="1200" dirty="0" err="1">
              <a:latin typeface="Bradley Hand ITC" panose="03070402050302030203" pitchFamily="66" charset="0"/>
            </a:rPr>
            <a:t>an</a:t>
          </a:r>
          <a:endParaRPr lang="en-US" sz="500" b="1" kern="1200" dirty="0">
            <a:latin typeface="Bradley Hand ITC" panose="03070402050302030203" pitchFamily="66" charset="0"/>
          </a:endParaRPr>
        </a:p>
      </dsp:txBody>
      <dsp:txXfrm>
        <a:off x="2202" y="5147893"/>
        <a:ext cx="2880273" cy="709322"/>
      </dsp:txXfrm>
    </dsp:sp>
    <dsp:sp modelId="{873A39A1-EA53-4F80-A495-E3108A64D0C0}">
      <dsp:nvSpPr>
        <dsp:cNvPr id="0" name=""/>
        <dsp:cNvSpPr/>
      </dsp:nvSpPr>
      <dsp:spPr>
        <a:xfrm>
          <a:off x="2882476" y="4948396"/>
          <a:ext cx="576054" cy="1108316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68268-6E6B-4422-8DEA-DEB20FBD526D}">
      <dsp:nvSpPr>
        <dsp:cNvPr id="0" name=""/>
        <dsp:cNvSpPr/>
      </dsp:nvSpPr>
      <dsp:spPr>
        <a:xfrm>
          <a:off x="3688952" y="4893889"/>
          <a:ext cx="8022524" cy="121732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Menggunakan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material yang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tepat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yaitu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disesuaikan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fungsi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lingkungan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Pelapisan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Katodik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Proteksi</a:t>
          </a:r>
          <a:endParaRPr lang="en-US" sz="2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688952" y="4893889"/>
        <a:ext cx="8022524" cy="121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F351-A03F-4DD7-89AD-8349C08640EC}">
      <dsp:nvSpPr>
        <dsp:cNvPr id="0" name=""/>
        <dsp:cNvSpPr/>
      </dsp:nvSpPr>
      <dsp:spPr>
        <a:xfrm rot="5400000">
          <a:off x="5638584" y="-4167795"/>
          <a:ext cx="1000511" cy="95900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Terbentuk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bila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terdapat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2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jenis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berlainan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nilai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potensial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standart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akan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sp:txBody>
      <dsp:txXfrm rot="-5400000">
        <a:off x="1343830" y="175800"/>
        <a:ext cx="9541179" cy="902829"/>
      </dsp:txXfrm>
    </dsp:sp>
    <dsp:sp modelId="{B3A175E1-ADD7-48DE-BB58-49A0184069A2}">
      <dsp:nvSpPr>
        <dsp:cNvPr id="0" name=""/>
        <dsp:cNvSpPr/>
      </dsp:nvSpPr>
      <dsp:spPr>
        <a:xfrm>
          <a:off x="40" y="1894"/>
          <a:ext cx="1343790" cy="1250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1.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komposisi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1091" y="62945"/>
        <a:ext cx="1221688" cy="1128537"/>
      </dsp:txXfrm>
    </dsp:sp>
    <dsp:sp modelId="{70EE04D0-F0E8-4D5F-91AF-B5795D4CD755}">
      <dsp:nvSpPr>
        <dsp:cNvPr id="0" name=""/>
        <dsp:cNvSpPr/>
      </dsp:nvSpPr>
      <dsp:spPr>
        <a:xfrm rot="5400000">
          <a:off x="5537467" y="-2956753"/>
          <a:ext cx="1000511" cy="9794280"/>
        </a:xfrm>
        <a:prstGeom prst="round2SameRect">
          <a:avLst/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829086"/>
              <a:satOff val="57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yang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dietsa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antar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mempunyai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potensial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berbeda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dari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maka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terjadilah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katoda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Daerah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batas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butir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dianggap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bertegangan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karena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atom-atom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tidak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keadaan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energy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terendah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Pengaruh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sangat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jelas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penting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tekni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sebab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meningkatkan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laju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</a:p>
      </dsp:txBody>
      <dsp:txXfrm rot="-5400000">
        <a:off x="1140583" y="1488972"/>
        <a:ext cx="9745439" cy="902829"/>
      </dsp:txXfrm>
    </dsp:sp>
    <dsp:sp modelId="{C9D8E468-9DD8-42FC-AB4F-E6ECE749831E}">
      <dsp:nvSpPr>
        <dsp:cNvPr id="0" name=""/>
        <dsp:cNvSpPr/>
      </dsp:nvSpPr>
      <dsp:spPr>
        <a:xfrm>
          <a:off x="40" y="1315066"/>
          <a:ext cx="1140543" cy="1250639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2.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tegangan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5717" y="1370743"/>
        <a:ext cx="1029189" cy="1139285"/>
      </dsp:txXfrm>
    </dsp:sp>
    <dsp:sp modelId="{28D24F71-A527-4995-948C-359AF58D6543}">
      <dsp:nvSpPr>
        <dsp:cNvPr id="0" name=""/>
        <dsp:cNvSpPr/>
      </dsp:nvSpPr>
      <dsp:spPr>
        <a:xfrm rot="5400000">
          <a:off x="5675985" y="-1505706"/>
          <a:ext cx="1000511" cy="9518529"/>
        </a:xfrm>
        <a:prstGeom prst="round2SameRect">
          <a:avLst/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Mempercepat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dimana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elektrolit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Bila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terdapat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dalam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udara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bersentuhan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permukaan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logam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lembab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kemungkinan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besar</a:t>
          </a:r>
          <a:endParaRPr lang="en-US" sz="1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terutama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terjadi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bagian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dengan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kekurangan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sebab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pada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yang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kurang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oksigennya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menjadi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anoa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,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sehingga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seloksidasi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mempercepat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korosi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di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daerah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dimana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oksigen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lebih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18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rendah</a:t>
          </a:r>
          <a:r>
            <a:rPr lang="en-US" sz="1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.</a:t>
          </a:r>
        </a:p>
      </dsp:txBody>
      <dsp:txXfrm rot="-5400000">
        <a:off x="1416977" y="2802143"/>
        <a:ext cx="9469688" cy="902829"/>
      </dsp:txXfrm>
    </dsp:sp>
    <dsp:sp modelId="{72DA3BE4-4810-4D54-8F24-57684B7C397F}">
      <dsp:nvSpPr>
        <dsp:cNvPr id="0" name=""/>
        <dsp:cNvSpPr/>
      </dsp:nvSpPr>
      <dsp:spPr>
        <a:xfrm>
          <a:off x="40" y="2628238"/>
          <a:ext cx="1416936" cy="1250639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3.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Sel</a:t>
          </a:r>
          <a:r>
            <a:rPr lang="en-US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400" kern="1200" dirty="0" err="1">
              <a:latin typeface="Arabic Typesetting" panose="03020402040406030203" pitchFamily="66" charset="-78"/>
              <a:cs typeface="Arabic Typesetting" panose="03020402040406030203" pitchFamily="66" charset="-78"/>
            </a:rPr>
            <a:t>konsentrasi</a:t>
          </a:r>
          <a:endParaRPr lang="en-US" sz="2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1091" y="2689289"/>
        <a:ext cx="1294834" cy="112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68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1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29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1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9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2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6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4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388" y="2249754"/>
            <a:ext cx="7766936" cy="1646302"/>
          </a:xfrm>
        </p:spPr>
        <p:txBody>
          <a:bodyPr>
            <a:noAutofit/>
          </a:bodyPr>
          <a:lstStyle/>
          <a:p>
            <a:pPr algn="ctr"/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r>
              <a:rPr lang="en-US" sz="4400" b="1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Modul</a:t>
            </a:r>
            <a: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TEKNIK KOROSI </a:t>
            </a:r>
            <a:r>
              <a:rPr lang="en-US" sz="4400" b="1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ke</a:t>
            </a:r>
            <a: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 3</a:t>
            </a: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sz="4400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2792" y="2578745"/>
            <a:ext cx="4732776" cy="9883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cap="all" spc="-1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oleh</a:t>
            </a:r>
            <a:br>
              <a:rPr lang="en-US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br>
              <a:rPr lang="en-US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</a:br>
            <a:r>
              <a:rPr lang="en-US" b="1" cap="all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IR. LUBENA, M.T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1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716541" cy="6005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6.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Antar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Butir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(Intergranular Corrosion)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941560"/>
            <a:ext cx="12004159" cy="591643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setempat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batas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jika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daerah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terserang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endapan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di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dalamnya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Disebabkan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pengolor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batas-batas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berperilaku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sebagai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relative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terhadap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di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sekitarnya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bersifat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katodik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Sering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dialami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baja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tahan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karat (stainless steel)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jenis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austenitic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kadar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 &gt; 0,03%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tanpa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unsur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cobalt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titanium.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Pemanasan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 = 950  F – 1450   F 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maka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sensitasi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sehingga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karbon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baja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pindah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kebatas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bereaksi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krom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(Cr)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membentuk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kroon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karbida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yag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mengakibatkan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kadar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Cr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batas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butir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berkurang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sehingga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ketahanan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turun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5" y="3702365"/>
            <a:ext cx="5301864" cy="2888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29608" y="3702866"/>
            <a:ext cx="5496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Pencegahan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Mengurangi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kadar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sampai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bata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maksimum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0,03%. 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Penambahan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unsur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penstabil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cobalt,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tantanium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litanium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dimana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unsur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penstabil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dapat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mudah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membentuk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endapan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karbon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sehingga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endapan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krom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kabida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tidak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terbentuk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0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7.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Erosi</a:t>
            </a:r>
            <a:endParaRPr 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315"/>
            <a:ext cx="9274002" cy="6296685"/>
          </a:xfrm>
        </p:spPr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korosi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relative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korosif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. </a:t>
            </a:r>
          </a:p>
          <a:p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pengausan</a:t>
            </a:r>
            <a:r>
              <a:rPr lang="en-US" dirty="0"/>
              <a:t> , </a:t>
            </a:r>
            <a:r>
              <a:rPr lang="en-US" dirty="0" err="1"/>
              <a:t>abrasi</a:t>
            </a:r>
            <a:r>
              <a:rPr lang="en-US" dirty="0"/>
              <a:t> 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/>
              <a:t>.</a:t>
            </a:r>
          </a:p>
          <a:p>
            <a:r>
              <a:rPr lang="en-US" dirty="0"/>
              <a:t>Medium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korosi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: gas, </a:t>
            </a:r>
            <a:r>
              <a:rPr lang="en-US" dirty="0" err="1"/>
              <a:t>larutan</a:t>
            </a:r>
            <a:r>
              <a:rPr lang="en-US" dirty="0"/>
              <a:t>, system organic,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.</a:t>
            </a:r>
          </a:p>
          <a:p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lekuka</a:t>
            </a:r>
            <a:r>
              <a:rPr lang="id-ID" dirty="0"/>
              <a:t>n</a:t>
            </a:r>
            <a:r>
              <a:rPr lang="en-US" dirty="0"/>
              <a:t>, </a:t>
            </a:r>
            <a:r>
              <a:rPr lang="en-US" dirty="0" err="1"/>
              <a:t>lubang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terarah</a:t>
            </a:r>
            <a:r>
              <a:rPr lang="en-US" dirty="0"/>
              <a:t>.</a:t>
            </a:r>
          </a:p>
          <a:p>
            <a:r>
              <a:rPr lang="en-US" dirty="0"/>
              <a:t>Ex : </a:t>
            </a:r>
            <a:r>
              <a:rPr lang="en-US" dirty="0" err="1"/>
              <a:t>korosi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impeler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pipa</a:t>
            </a:r>
            <a:r>
              <a:rPr lang="en-US" dirty="0"/>
              <a:t> condenser.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93019" y="2473682"/>
            <a:ext cx="3584575" cy="532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32867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202019"/>
            <a:ext cx="10792046" cy="99588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8.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Retak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Tegang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 (Stress Corrosion Cracking)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5881"/>
            <a:ext cx="11504429" cy="586211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peretakan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intergranular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transgranular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karena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kegiatan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gabungan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antara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tegangan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listrik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static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lingkungan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khusus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spesifik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Syarat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tegangan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Tarik (tensile stress) yang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disebabkan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pengerjaan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sebelumnya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daerah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rentan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(susceptible material),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lingkungan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khusus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spesifik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Lebih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berbahaya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dari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</a:t>
            </a:r>
            <a:r>
              <a:rPr lang="id-ID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ta,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karena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dapat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mengurangi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kekuatan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material.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40525" y="2356007"/>
            <a:ext cx="3214616" cy="557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latin typeface="Bookman Old Style" panose="02050604050505020204" pitchFamily="18" charset="0"/>
              </a:rPr>
              <a:t>Trethewey</a:t>
            </a:r>
            <a:r>
              <a:rPr lang="en-US" b="1" dirty="0">
                <a:latin typeface="Bookman Old Style" panose="02050604050505020204" pitchFamily="18" charset="0"/>
              </a:rPr>
              <a:t>. Kr. J. Chamberlain “ </a:t>
            </a:r>
            <a:r>
              <a:rPr lang="en-US" b="1" i="1" dirty="0" err="1">
                <a:latin typeface="Bookman Old Style" panose="02050604050505020204" pitchFamily="18" charset="0"/>
              </a:rPr>
              <a:t>Korosi</a:t>
            </a:r>
            <a:r>
              <a:rPr lang="en-US" b="1" i="1" dirty="0">
                <a:latin typeface="Bookman Old Style" panose="02050604050505020204" pitchFamily="18" charset="0"/>
              </a:rPr>
              <a:t> </a:t>
            </a:r>
            <a:r>
              <a:rPr lang="en-US" b="1" i="1" dirty="0" err="1">
                <a:latin typeface="Bookman Old Style" panose="02050604050505020204" pitchFamily="18" charset="0"/>
              </a:rPr>
              <a:t>Untuk</a:t>
            </a:r>
            <a:r>
              <a:rPr lang="en-US" b="1" i="1" dirty="0">
                <a:latin typeface="Bookman Old Style" panose="02050604050505020204" pitchFamily="18" charset="0"/>
              </a:rPr>
              <a:t> </a:t>
            </a:r>
            <a:r>
              <a:rPr lang="en-US" b="1" i="1" dirty="0" err="1">
                <a:latin typeface="Bookman Old Style" panose="02050604050505020204" pitchFamily="18" charset="0"/>
              </a:rPr>
              <a:t>Mahasiswa</a:t>
            </a:r>
            <a:r>
              <a:rPr lang="en-US" b="1" i="1" dirty="0">
                <a:latin typeface="Bookman Old Style" panose="02050604050505020204" pitchFamily="18" charset="0"/>
              </a:rPr>
              <a:t> Dan </a:t>
            </a:r>
            <a:r>
              <a:rPr lang="en-US" b="1" i="1" dirty="0" err="1">
                <a:latin typeface="Bookman Old Style" panose="02050604050505020204" pitchFamily="18" charset="0"/>
              </a:rPr>
              <a:t>Rekayasawan</a:t>
            </a:r>
            <a:r>
              <a:rPr lang="en-US" b="1" i="1" dirty="0">
                <a:latin typeface="Bookman Old Style" panose="02050604050505020204" pitchFamily="18" charset="0"/>
              </a:rPr>
              <a:t> </a:t>
            </a:r>
            <a:r>
              <a:rPr lang="en-US" b="1" dirty="0">
                <a:latin typeface="Bookman Old Style" panose="02050604050505020204" pitchFamily="18" charset="0"/>
              </a:rPr>
              <a:t>“ PT. </a:t>
            </a:r>
            <a:r>
              <a:rPr lang="en-US" b="1" dirty="0" err="1">
                <a:latin typeface="Bookman Old Style" panose="02050604050505020204" pitchFamily="18" charset="0"/>
              </a:rPr>
              <a:t>Gramedia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Pustaka</a:t>
            </a:r>
            <a:r>
              <a:rPr lang="en-US" b="1" dirty="0">
                <a:latin typeface="Bookman Old Style" panose="02050604050505020204" pitchFamily="18" charset="0"/>
              </a:rPr>
              <a:t>.</a:t>
            </a:r>
          </a:p>
          <a:p>
            <a:pPr lvl="0"/>
            <a:endParaRPr lang="en-US" b="1" dirty="0">
              <a:latin typeface="Bookman Old Style" panose="02050604050505020204" pitchFamily="18" charset="0"/>
            </a:endParaRPr>
          </a:p>
          <a:p>
            <a:pPr lvl="0"/>
            <a:r>
              <a:rPr lang="en-US" b="1" dirty="0">
                <a:latin typeface="Bookman Old Style" panose="02050604050505020204" pitchFamily="18" charset="0"/>
              </a:rPr>
              <a:t>Mars. G Fontana. “ </a:t>
            </a:r>
            <a:r>
              <a:rPr lang="en-US" b="1" i="1" dirty="0">
                <a:latin typeface="Bookman Old Style" panose="02050604050505020204" pitchFamily="18" charset="0"/>
              </a:rPr>
              <a:t>Corrosion Engineering </a:t>
            </a:r>
            <a:r>
              <a:rPr lang="en-US" b="1" dirty="0">
                <a:latin typeface="Bookman Old Style" panose="02050604050505020204" pitchFamily="18" charset="0"/>
              </a:rPr>
              <a:t>“ Mc. </a:t>
            </a:r>
            <a:r>
              <a:rPr lang="en-US" b="1" dirty="0" err="1">
                <a:latin typeface="Bookman Old Style" panose="02050604050505020204" pitchFamily="18" charset="0"/>
              </a:rPr>
              <a:t>Graw</a:t>
            </a:r>
            <a:r>
              <a:rPr lang="en-US" b="1">
                <a:latin typeface="Bookman Old Style" panose="02050604050505020204" pitchFamily="18" charset="0"/>
              </a:rPr>
              <a:t> Hill</a:t>
            </a:r>
          </a:p>
          <a:p>
            <a:pPr marL="0" lvl="0" indent="0">
              <a:buNone/>
            </a:pPr>
            <a:endParaRPr lang="en-US" b="1" dirty="0">
              <a:latin typeface="Bookman Old Style" panose="02050604050505020204" pitchFamily="18" charset="0"/>
            </a:endParaRPr>
          </a:p>
          <a:p>
            <a:r>
              <a:rPr lang="en-US" b="1" dirty="0">
                <a:latin typeface="Bookman Old Style" panose="02050604050505020204" pitchFamily="18" charset="0"/>
              </a:rPr>
              <a:t>Denny A. Jones “ Principles and Prevention of Corrosion “ Plenum Press, </a:t>
            </a:r>
            <a:r>
              <a:rPr lang="en-US" b="1" dirty="0" err="1">
                <a:latin typeface="Bookman Old Style" panose="02050604050505020204" pitchFamily="18" charset="0"/>
              </a:rPr>
              <a:t>NewYork</a:t>
            </a:r>
            <a:r>
              <a:rPr lang="en-US" b="1" dirty="0">
                <a:latin typeface="Bookman Old Style" panose="02050604050505020204" pitchFamily="18" charset="0"/>
              </a:rPr>
              <a:t> –London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6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50450" y="494916"/>
            <a:ext cx="5615960" cy="9182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Bookman Old Style" panose="02050604050505020204" pitchFamily="18" charset="0"/>
              </a:rPr>
              <a:t>Materi</a:t>
            </a:r>
            <a:r>
              <a:rPr lang="en-US" sz="3200" b="1" dirty="0">
                <a:latin typeface="Bookman Old Style" panose="02050604050505020204" pitchFamily="18" charset="0"/>
              </a:rPr>
              <a:t> </a:t>
            </a:r>
            <a:r>
              <a:rPr lang="en-US" sz="3200" b="1" dirty="0" err="1">
                <a:latin typeface="Bookman Old Style" panose="02050604050505020204" pitchFamily="18" charset="0"/>
              </a:rPr>
              <a:t>Kuliah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5" y="1413164"/>
            <a:ext cx="4510302" cy="46281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Bradley Hand ITC" panose="03070402050302030203" pitchFamily="66" charset="0"/>
              </a:rPr>
              <a:t>Menjelaskan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tentang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macam</a:t>
            </a:r>
            <a:r>
              <a:rPr lang="en-US" dirty="0">
                <a:latin typeface="Bradley Hand ITC" panose="03070402050302030203" pitchFamily="66" charset="0"/>
              </a:rPr>
              <a:t>- </a:t>
            </a:r>
            <a:r>
              <a:rPr lang="en-US" dirty="0" err="1">
                <a:latin typeface="Bradley Hand ITC" panose="03070402050302030203" pitchFamily="66" charset="0"/>
              </a:rPr>
              <a:t>macam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, </a:t>
            </a:r>
            <a:r>
              <a:rPr lang="en-US" dirty="0" err="1">
                <a:latin typeface="Bradley Hand ITC" panose="03070402050302030203" pitchFamily="66" charset="0"/>
              </a:rPr>
              <a:t>yaitu</a:t>
            </a:r>
            <a:r>
              <a:rPr lang="en-US" dirty="0">
                <a:latin typeface="Bradley Hand ITC" panose="03070402050302030203" pitchFamily="66" charset="0"/>
              </a:rPr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me</a:t>
            </a:r>
            <a:r>
              <a:rPr lang="id-ID" dirty="0">
                <a:latin typeface="Bradley Hand ITC" panose="03070402050302030203" pitchFamily="66" charset="0"/>
              </a:rPr>
              <a:t>ra</a:t>
            </a:r>
            <a:r>
              <a:rPr lang="en-US" dirty="0">
                <a:latin typeface="Bradley Hand ITC" panose="03070402050302030203" pitchFamily="66" charset="0"/>
              </a:rPr>
              <a:t>ta,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galvanic,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celah</a:t>
            </a:r>
            <a:r>
              <a:rPr lang="en-US" dirty="0">
                <a:latin typeface="Bradley Hand ITC" panose="03070402050302030203" pitchFamily="66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sumuran</a:t>
            </a:r>
            <a:r>
              <a:rPr lang="en-US" dirty="0">
                <a:latin typeface="Bradley Hand ITC" panose="03070402050302030203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antar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butir</a:t>
            </a:r>
            <a:r>
              <a:rPr lang="en-US" dirty="0">
                <a:latin typeface="Bradley Hand ITC" panose="03070402050302030203" pitchFamily="66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selektif</a:t>
            </a:r>
            <a:r>
              <a:rPr lang="en-US" dirty="0">
                <a:latin typeface="Bradley Hand ITC" panose="03070402050302030203" pitchFamily="66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retak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tegang</a:t>
            </a:r>
            <a:r>
              <a:rPr lang="en-US" dirty="0">
                <a:latin typeface="Bradley Hand ITC" panose="03070402050302030203" pitchFamily="66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korosi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erosi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akibat</a:t>
            </a:r>
            <a:r>
              <a:rPr lang="en-US" dirty="0">
                <a:latin typeface="Bradley Hand ITC" panose="03070402050302030203" pitchFamily="66" charset="0"/>
              </a:rPr>
              <a:t> yang </a:t>
            </a:r>
            <a:r>
              <a:rPr lang="en-US" dirty="0" err="1">
                <a:latin typeface="Bradley Hand ITC" panose="03070402050302030203" pitchFamily="66" charset="0"/>
              </a:rPr>
              <a:t>ditimbulkan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oleh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korosi</a:t>
            </a:r>
            <a:endParaRPr lang="en-US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radley Hand ITC" panose="03070402050302030203" pitchFamily="66" charset="0"/>
              </a:rPr>
              <a:t>cara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mengatasi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err="1">
                <a:latin typeface="Bradley Hand ITC" panose="03070402050302030203" pitchFamily="66" charset="0"/>
              </a:rPr>
              <a:t>korosi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307934" y="494916"/>
            <a:ext cx="5615960" cy="918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Bookman Old Style" panose="02050604050505020204" pitchFamily="18" charset="0"/>
              </a:rPr>
              <a:t>Pokok</a:t>
            </a:r>
            <a:r>
              <a:rPr lang="en-US" sz="3200" b="1" dirty="0">
                <a:latin typeface="Bookman Old Style" panose="02050604050505020204" pitchFamily="18" charset="0"/>
              </a:rPr>
              <a:t> </a:t>
            </a:r>
            <a:r>
              <a:rPr lang="en-US" sz="3200" b="1" dirty="0" err="1">
                <a:latin typeface="Bookman Old Style" panose="02050604050505020204" pitchFamily="18" charset="0"/>
              </a:rPr>
              <a:t>Bahasan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6793700" y="1413164"/>
            <a:ext cx="4644428" cy="46281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radley Hand ITC" panose="03070402050302030203" pitchFamily="66" charset="0"/>
              </a:rPr>
              <a:t>Macam</a:t>
            </a:r>
            <a:r>
              <a:rPr lang="en-US" sz="2400" dirty="0">
                <a:latin typeface="Bradley Hand ITC" panose="03070402050302030203" pitchFamily="66" charset="0"/>
              </a:rPr>
              <a:t>- </a:t>
            </a:r>
            <a:r>
              <a:rPr lang="en-US" sz="2400" dirty="0" err="1">
                <a:latin typeface="Bradley Hand ITC" panose="03070402050302030203" pitchFamily="66" charset="0"/>
              </a:rPr>
              <a:t>Macam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korosi</a:t>
            </a:r>
            <a:endParaRPr lang="en-US" sz="24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radley Hand ITC" panose="03070402050302030203" pitchFamily="66" charset="0"/>
              </a:rPr>
              <a:t>Tempat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terjadi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korosi</a:t>
            </a:r>
            <a:endParaRPr lang="en-US" sz="24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Bradley Hand ITC" panose="03070402050302030203" pitchFamily="66" charset="0"/>
              </a:rPr>
              <a:t>Cara </a:t>
            </a:r>
            <a:r>
              <a:rPr lang="en-US" sz="2400" dirty="0" err="1">
                <a:latin typeface="Bradley Hand ITC" panose="03070402050302030203" pitchFamily="66" charset="0"/>
              </a:rPr>
              <a:t>pencegahan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korosi</a:t>
            </a:r>
            <a:endParaRPr lang="en-US" sz="2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8238" y="82297"/>
            <a:ext cx="9006840" cy="6583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lgerian" panose="04020705040A02060702" pitchFamily="82" charset="0"/>
              </a:rPr>
              <a:t>Korosi</a:t>
            </a: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  MERATA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68065"/>
              </p:ext>
            </p:extLst>
          </p:nvPr>
        </p:nvGraphicFramePr>
        <p:xfrm>
          <a:off x="-466345" y="740665"/>
          <a:ext cx="11715591" cy="611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6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42379" y="-665430"/>
            <a:ext cx="5930019" cy="822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52578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52354" y="64008"/>
            <a:ext cx="9388548" cy="4676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2700" b="1" dirty="0">
                <a:solidFill>
                  <a:srgbClr val="FF0000"/>
                </a:solidFill>
              </a:rPr>
              <a:t>2. </a:t>
            </a:r>
            <a:r>
              <a:rPr lang="en-US" sz="2700" b="1" dirty="0" err="1">
                <a:solidFill>
                  <a:srgbClr val="FF0000"/>
                </a:solidFill>
              </a:rPr>
              <a:t>Korosi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Galvanik</a:t>
            </a:r>
            <a:r>
              <a:rPr lang="en-US" sz="2700" b="1" dirty="0">
                <a:solidFill>
                  <a:srgbClr val="FF0000"/>
                </a:solidFill>
              </a:rPr>
              <a:t> (two metal corrosion/ </a:t>
            </a:r>
            <a:r>
              <a:rPr lang="en-US" sz="2700" b="1" dirty="0" err="1">
                <a:solidFill>
                  <a:srgbClr val="FF0000"/>
                </a:solidFill>
              </a:rPr>
              <a:t>Korosi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Dwi</a:t>
            </a:r>
            <a:r>
              <a:rPr lang="id-ID" sz="2700" b="1" dirty="0">
                <a:solidFill>
                  <a:srgbClr val="FF0000"/>
                </a:solidFill>
              </a:rPr>
              <a:t> Metal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61798"/>
              </p:ext>
            </p:extLst>
          </p:nvPr>
        </p:nvGraphicFramePr>
        <p:xfrm>
          <a:off x="357294" y="1950798"/>
          <a:ext cx="1093554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621792" y="423017"/>
            <a:ext cx="108173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antara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dua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saling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bersentuhan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dimana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permukaan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salah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satu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bersifat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anodik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terhadap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permukaan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lain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mengakibatkan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aliran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electron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diantara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kedua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tersebut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potensial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lebih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negative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bertindak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sebagai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lain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bertindak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sebagai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katoda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sehingga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proses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Pencegahan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Harus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diberi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penyekat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antara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kedua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mempunyai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potensial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kontak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langsung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8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01639" y="-1023041"/>
            <a:ext cx="5794221" cy="847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45168" cy="65836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3.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Celah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(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Creavice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Corrosion)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8368"/>
            <a:ext cx="11963400" cy="61996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celah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ayng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dapat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dilalui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oleh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cairan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dapat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menahan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cairan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tersebut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dalam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kondisi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diam.</a:t>
            </a:r>
          </a:p>
          <a:p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tipe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biasanya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berhubungan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sebagian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kecil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volume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larutan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terjebak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lubang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juga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permukaan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gasket.</a:t>
            </a: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	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Mekanisme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Fontana - Greene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untuk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celah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</a:p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Penanganan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Hindari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mengakibatkan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perbedaan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konsentrasi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oksigen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ion-ion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eleksrolit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Hindari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desain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mudah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menimbulkan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terjebaknya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larutan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(air).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60755"/>
            <a:ext cx="5616502" cy="27448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45102" y="2260755"/>
            <a:ext cx="5143647" cy="3239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  <a:buClr>
                <a:srgbClr val="A5B592"/>
              </a:buClr>
              <a:buSzPct val="80000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>
              <a:spcBef>
                <a:spcPts val="1000"/>
              </a:spcBef>
              <a:buClr>
                <a:srgbClr val="A5B592"/>
              </a:buClr>
              <a:buSzPct val="80000"/>
            </a:pP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Keterangan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Gambar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0">
              <a:spcBef>
                <a:spcPts val="1000"/>
              </a:spcBef>
              <a:buClr>
                <a:srgbClr val="A5B592"/>
              </a:buClr>
              <a:buSzPct val="80000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a)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kondisi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awal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erosi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terjadi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di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keseluruhan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permukaan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logam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>
              <a:spcBef>
                <a:spcPts val="1000"/>
              </a:spcBef>
              <a:buClr>
                <a:srgbClr val="A5B592"/>
              </a:buClr>
              <a:buSzPct val="80000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b)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Kondisi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akhir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pelarutan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logam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hanya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terjadi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di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sebelah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dalam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celah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karena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keasaaman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meningkat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konsentrasi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ion chloride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meningkat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dan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reaksi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selanjutnya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mampu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berjalan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secara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mandiri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yaitu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bersifat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autokatalitik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yaitu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begitu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reaksi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dimulai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sel-sel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itu tidak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tergantung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lagi pada keadaan di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luar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4.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Sumuran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(Pitting Corrosion)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57302"/>
            <a:ext cx="9533299" cy="388077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suatu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bentuk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local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secara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selektif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menyerang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bagian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permukaan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Lapisan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pelindungnya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tergores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retak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perlakuan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mekanik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Mempunyai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tonjolan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akibat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dislokasi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slip yang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disebabkan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oleh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tegangan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Tarik yang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dialami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tegangan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sisa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Mempunyai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komposisi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heterogen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adanya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inklusi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segregasi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presipitasi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		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92763" y="2050450"/>
            <a:ext cx="374777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23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5.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Korosi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Selektif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(selective Leaching Corrosion)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satu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elemen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panduan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diakibatkan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dari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lepasnya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sebuah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unsur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paduan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sering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disebut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alloying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metallification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Proses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sering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dijumpai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adalah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terjadinya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korosi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Zn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dalam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paduan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kuningan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yang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disbut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dezincification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yaitu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proses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hilangnya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Zn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kuningan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Hal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dapat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dikurangi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mengurangi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agresivitas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lingkungan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mislnya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oksigen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17186" y="2394635"/>
            <a:ext cx="3275330" cy="53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84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1082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Algerian</vt:lpstr>
      <vt:lpstr>Angsana New</vt:lpstr>
      <vt:lpstr>Arabic Typesetting</vt:lpstr>
      <vt:lpstr>Arial</vt:lpstr>
      <vt:lpstr>Bookman Old Style</vt:lpstr>
      <vt:lpstr>Bradley Hand ITC</vt:lpstr>
      <vt:lpstr>Candara</vt:lpstr>
      <vt:lpstr>Trebuchet MS</vt:lpstr>
      <vt:lpstr>Wingdings</vt:lpstr>
      <vt:lpstr>Wingdings 3</vt:lpstr>
      <vt:lpstr>Facet</vt:lpstr>
      <vt:lpstr>           Modul TEKNIK KOROSI ke  3    </vt:lpstr>
      <vt:lpstr>PowerPoint Presentation</vt:lpstr>
      <vt:lpstr>Korosi  MERATA</vt:lpstr>
      <vt:lpstr>PowerPoint Presentation</vt:lpstr>
      <vt:lpstr>2. Korosi Galvanik (two metal corrosion/ Korosi Dwi Metal)    </vt:lpstr>
      <vt:lpstr>PowerPoint Presentation</vt:lpstr>
      <vt:lpstr>3. Korosi Celah (Creavice Corrosion)</vt:lpstr>
      <vt:lpstr>4. Korosi Sumuran (Pitting Corrosion)</vt:lpstr>
      <vt:lpstr>5. Korosi Selektif  (selective Leaching Corrosion)</vt:lpstr>
      <vt:lpstr>6. Korosi Antar Butir (Intergranular Corrosion)</vt:lpstr>
      <vt:lpstr>7. Korosi Erosi</vt:lpstr>
      <vt:lpstr>8. Korosi Retak Tegang  (Stress Corrosion Cracking)</vt:lpstr>
      <vt:lpstr>Daftar Pustaka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TEKNIK KOROSI ke  3</dc:title>
  <dc:creator>Isa Yahya</dc:creator>
  <cp:lastModifiedBy>Isa Yahya</cp:lastModifiedBy>
  <cp:revision>26</cp:revision>
  <dcterms:created xsi:type="dcterms:W3CDTF">2013-02-22T07:06:06Z</dcterms:created>
  <dcterms:modified xsi:type="dcterms:W3CDTF">2025-03-10T03:02:48Z</dcterms:modified>
</cp:coreProperties>
</file>