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1" r:id="rId13"/>
    <p:sldId id="274" r:id="rId14"/>
    <p:sldId id="267" r:id="rId15"/>
    <p:sldId id="268" r:id="rId16"/>
    <p:sldId id="269" r:id="rId17"/>
    <p:sldId id="270" r:id="rId18"/>
    <p:sldId id="272" r:id="rId19"/>
    <p:sldId id="273" r:id="rId20"/>
    <p:sldId id="275" r:id="rId21"/>
    <p:sldId id="276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9CA8573-FC7D-4960-B52F-D3C45E8E3F74}" type="doc">
      <dgm:prSet loTypeId="urn:microsoft.com/office/officeart/2005/8/layout/hList3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US"/>
        </a:p>
      </dgm:t>
    </dgm:pt>
    <dgm:pt modelId="{9492A511-CE63-458D-9FBE-A72BDA1AD936}">
      <dgm:prSet phldrT="[Text]" custT="1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800" dirty="0" err="1" smtClean="0">
              <a:latin typeface="Bradley Hand ITC" panose="03070402050302030203" pitchFamily="66" charset="0"/>
            </a:rPr>
            <a:t>Peristiwa</a:t>
          </a:r>
          <a:r>
            <a:rPr lang="en-US" sz="2800" dirty="0" smtClean="0">
              <a:latin typeface="Bradley Hand ITC" panose="03070402050302030203" pitchFamily="66" charset="0"/>
            </a:rPr>
            <a:t> </a:t>
          </a:r>
          <a:r>
            <a:rPr lang="en-US" sz="2800" dirty="0" err="1" smtClean="0">
              <a:latin typeface="Bradley Hand ITC" panose="03070402050302030203" pitchFamily="66" charset="0"/>
            </a:rPr>
            <a:t>korosi</a:t>
          </a:r>
          <a:r>
            <a:rPr lang="en-US" sz="2800" dirty="0" smtClean="0">
              <a:latin typeface="Bradley Hand ITC" panose="03070402050302030203" pitchFamily="66" charset="0"/>
            </a:rPr>
            <a:t> </a:t>
          </a:r>
          <a:r>
            <a:rPr lang="en-US" sz="2800" dirty="0" err="1" smtClean="0">
              <a:latin typeface="Bradley Hand ITC" panose="03070402050302030203" pitchFamily="66" charset="0"/>
            </a:rPr>
            <a:t>terjadi</a:t>
          </a:r>
          <a:r>
            <a:rPr lang="en-US" sz="2800" dirty="0" smtClean="0">
              <a:latin typeface="Bradley Hand ITC" panose="03070402050302030203" pitchFamily="66" charset="0"/>
            </a:rPr>
            <a:t> </a:t>
          </a:r>
          <a:r>
            <a:rPr lang="en-US" sz="2800" dirty="0" err="1" smtClean="0">
              <a:latin typeface="Bradley Hand ITC" panose="03070402050302030203" pitchFamily="66" charset="0"/>
            </a:rPr>
            <a:t>apabila</a:t>
          </a:r>
          <a:r>
            <a:rPr lang="en-US" sz="2800" dirty="0" smtClean="0">
              <a:latin typeface="Bradley Hand ITC" panose="03070402050302030203" pitchFamily="66" charset="0"/>
            </a:rPr>
            <a:t> </a:t>
          </a:r>
          <a:r>
            <a:rPr lang="en-US" sz="2800" dirty="0" err="1" smtClean="0">
              <a:latin typeface="Bradley Hand ITC" panose="03070402050302030203" pitchFamily="66" charset="0"/>
            </a:rPr>
            <a:t>memenuhi</a:t>
          </a:r>
          <a:r>
            <a:rPr lang="en-US" sz="2800" dirty="0" smtClean="0">
              <a:latin typeface="Bradley Hand ITC" panose="03070402050302030203" pitchFamily="66" charset="0"/>
            </a:rPr>
            <a:t> </a:t>
          </a:r>
          <a:r>
            <a:rPr lang="en-US" sz="2800" dirty="0" err="1" smtClean="0">
              <a:latin typeface="Bradley Hand ITC" panose="03070402050302030203" pitchFamily="66" charset="0"/>
            </a:rPr>
            <a:t>persyaratan</a:t>
          </a:r>
          <a:r>
            <a:rPr lang="en-US" sz="2800" dirty="0" smtClean="0">
              <a:latin typeface="Bradley Hand ITC" panose="03070402050302030203" pitchFamily="66" charset="0"/>
            </a:rPr>
            <a:t> </a:t>
          </a:r>
          <a:r>
            <a:rPr lang="en-US" sz="2800" dirty="0" err="1" smtClean="0">
              <a:latin typeface="Bradley Hand ITC" panose="03070402050302030203" pitchFamily="66" charset="0"/>
            </a:rPr>
            <a:t>adanya</a:t>
          </a:r>
          <a:r>
            <a:rPr lang="en-US" sz="2800" dirty="0" smtClean="0">
              <a:latin typeface="Bradley Hand ITC" panose="03070402050302030203" pitchFamily="66" charset="0"/>
            </a:rPr>
            <a:t> :</a:t>
          </a:r>
          <a:endParaRPr lang="en-US" sz="2800" dirty="0">
            <a:latin typeface="Bradley Hand ITC" panose="03070402050302030203" pitchFamily="66" charset="0"/>
          </a:endParaRPr>
        </a:p>
      </dgm:t>
    </dgm:pt>
    <dgm:pt modelId="{415C99DB-ACB0-448C-BC95-CD5191FD0769}" type="parTrans" cxnId="{9342C4A3-B49D-4D6D-815E-E3518897727F}">
      <dgm:prSet/>
      <dgm:spPr/>
      <dgm:t>
        <a:bodyPr/>
        <a:lstStyle/>
        <a:p>
          <a:endParaRPr lang="en-US"/>
        </a:p>
      </dgm:t>
    </dgm:pt>
    <dgm:pt modelId="{15815946-45D1-4B56-AA51-C99AD4EF72DC}" type="sibTrans" cxnId="{9342C4A3-B49D-4D6D-815E-E3518897727F}">
      <dgm:prSet/>
      <dgm:spPr/>
      <dgm:t>
        <a:bodyPr/>
        <a:lstStyle/>
        <a:p>
          <a:endParaRPr lang="en-US"/>
        </a:p>
      </dgm:t>
    </dgm:pt>
    <dgm:pt modelId="{A6ABEE10-60DB-4427-88DF-67816ECCD482}">
      <dgm:prSet phldrT="[Text]" custT="1">
        <dgm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400" dirty="0" smtClean="0">
              <a:solidFill>
                <a:schemeClr val="bg1"/>
              </a:solidFill>
              <a:latin typeface="Bookman Old Style" panose="02050604050505020204" pitchFamily="18" charset="0"/>
            </a:rPr>
            <a:t>2. </a:t>
          </a:r>
          <a:r>
            <a:rPr lang="en-US" sz="2400" dirty="0" err="1" smtClean="0">
              <a:solidFill>
                <a:schemeClr val="bg1"/>
              </a:solidFill>
              <a:latin typeface="Bookman Old Style" panose="02050604050505020204" pitchFamily="18" charset="0"/>
            </a:rPr>
            <a:t>Katoda</a:t>
          </a:r>
          <a:endParaRPr lang="en-US" sz="2400" dirty="0" smtClean="0">
            <a:solidFill>
              <a:schemeClr val="bg1"/>
            </a:solidFill>
            <a:latin typeface="Bookman Old Style" panose="02050604050505020204" pitchFamily="18" charset="0"/>
          </a:endParaRPr>
        </a:p>
        <a:p>
          <a:endParaRPr lang="en-US" sz="2400" dirty="0" smtClean="0">
            <a:solidFill>
              <a:schemeClr val="bg1"/>
            </a:solidFill>
            <a:latin typeface="Bookman Old Style" panose="02050604050505020204" pitchFamily="18" charset="0"/>
          </a:endParaRPr>
        </a:p>
        <a:p>
          <a:endParaRPr lang="en-US" sz="2400" dirty="0" smtClean="0">
            <a:solidFill>
              <a:schemeClr val="bg1"/>
            </a:solidFill>
            <a:latin typeface="Bookman Old Style" panose="02050604050505020204" pitchFamily="18" charset="0"/>
          </a:endParaRPr>
        </a:p>
        <a:p>
          <a:endParaRPr lang="en-US" sz="2400" dirty="0">
            <a:solidFill>
              <a:schemeClr val="bg1"/>
            </a:solidFill>
            <a:latin typeface="Bookman Old Style" panose="02050604050505020204" pitchFamily="18" charset="0"/>
          </a:endParaRPr>
        </a:p>
      </dgm:t>
    </dgm:pt>
    <dgm:pt modelId="{06DD4770-B7B0-44A3-8A0F-6F41B35CDD89}" type="parTrans" cxnId="{78C3B703-75F2-407E-A78C-9A620EBFF509}">
      <dgm:prSet/>
      <dgm:spPr/>
      <dgm:t>
        <a:bodyPr/>
        <a:lstStyle/>
        <a:p>
          <a:endParaRPr lang="en-US"/>
        </a:p>
      </dgm:t>
    </dgm:pt>
    <dgm:pt modelId="{E9E4CC07-503F-4239-9339-2130CAE4D48E}" type="sibTrans" cxnId="{78C3B703-75F2-407E-A78C-9A620EBFF509}">
      <dgm:prSet/>
      <dgm:spPr/>
      <dgm:t>
        <a:bodyPr/>
        <a:lstStyle/>
        <a:p>
          <a:endParaRPr lang="en-US"/>
        </a:p>
      </dgm:t>
    </dgm:pt>
    <dgm:pt modelId="{2E1FE693-0767-4787-AAD8-74BF4AC394BC}">
      <dgm:prSet phldrT="[Text]" custT="1">
        <dgm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 sz="2400" dirty="0" smtClean="0">
            <a:solidFill>
              <a:schemeClr val="bg1"/>
            </a:solidFill>
            <a:latin typeface="Bookman Old Style" panose="02050604050505020204" pitchFamily="18" charset="0"/>
          </a:endParaRPr>
        </a:p>
        <a:p>
          <a:r>
            <a:rPr lang="en-US" sz="2400" dirty="0" smtClean="0">
              <a:solidFill>
                <a:schemeClr val="bg1"/>
              </a:solidFill>
              <a:latin typeface="Bookman Old Style" panose="02050604050505020204" pitchFamily="18" charset="0"/>
            </a:rPr>
            <a:t>3. </a:t>
          </a:r>
          <a:r>
            <a:rPr lang="en-US" sz="2400" dirty="0" err="1" smtClean="0">
              <a:solidFill>
                <a:schemeClr val="bg1"/>
              </a:solidFill>
              <a:latin typeface="Bookman Old Style" panose="02050604050505020204" pitchFamily="18" charset="0"/>
            </a:rPr>
            <a:t>Lingkungan</a:t>
          </a:r>
          <a:r>
            <a:rPr lang="en-US" sz="2400" dirty="0" smtClean="0">
              <a:solidFill>
                <a:schemeClr val="bg1"/>
              </a:solidFill>
              <a:latin typeface="Bookman Old Style" panose="02050604050505020204" pitchFamily="18" charset="0"/>
            </a:rPr>
            <a:t> yang </a:t>
          </a:r>
          <a:r>
            <a:rPr lang="en-US" sz="2400" dirty="0" err="1" smtClean="0">
              <a:solidFill>
                <a:schemeClr val="bg1"/>
              </a:solidFill>
              <a:latin typeface="Bookman Old Style" panose="02050604050505020204" pitchFamily="18" charset="0"/>
            </a:rPr>
            <a:t>bertindak</a:t>
          </a:r>
          <a:r>
            <a:rPr lang="en-US" sz="2400" dirty="0" smtClean="0">
              <a:solidFill>
                <a:schemeClr val="bg1"/>
              </a:solidFill>
              <a:latin typeface="Bookman Old Style" panose="02050604050505020204" pitchFamily="18" charset="0"/>
            </a:rPr>
            <a:t> </a:t>
          </a:r>
          <a:r>
            <a:rPr lang="en-US" sz="2400" dirty="0" err="1" smtClean="0">
              <a:solidFill>
                <a:schemeClr val="bg1"/>
              </a:solidFill>
              <a:latin typeface="Bookman Old Style" panose="02050604050505020204" pitchFamily="18" charset="0"/>
            </a:rPr>
            <a:t>sebagai</a:t>
          </a:r>
          <a:r>
            <a:rPr lang="en-US" sz="2400" dirty="0" smtClean="0">
              <a:solidFill>
                <a:schemeClr val="bg1"/>
              </a:solidFill>
              <a:latin typeface="Bookman Old Style" panose="02050604050505020204" pitchFamily="18" charset="0"/>
            </a:rPr>
            <a:t> </a:t>
          </a:r>
          <a:r>
            <a:rPr lang="en-US" sz="2400" dirty="0" err="1" smtClean="0">
              <a:solidFill>
                <a:schemeClr val="bg1"/>
              </a:solidFill>
              <a:latin typeface="Bookman Old Style" panose="02050604050505020204" pitchFamily="18" charset="0"/>
            </a:rPr>
            <a:t>elektrolit</a:t>
          </a:r>
          <a:endParaRPr lang="en-US" sz="2400" dirty="0" smtClean="0">
            <a:solidFill>
              <a:schemeClr val="bg1"/>
            </a:solidFill>
            <a:latin typeface="Bookman Old Style" panose="02050604050505020204" pitchFamily="18" charset="0"/>
          </a:endParaRPr>
        </a:p>
        <a:p>
          <a:endParaRPr lang="en-US" sz="2400" dirty="0" smtClean="0">
            <a:solidFill>
              <a:schemeClr val="bg1"/>
            </a:solidFill>
            <a:latin typeface="Bookman Old Style" panose="02050604050505020204" pitchFamily="18" charset="0"/>
          </a:endParaRPr>
        </a:p>
        <a:p>
          <a:endParaRPr lang="en-US" sz="2400" dirty="0" smtClean="0">
            <a:solidFill>
              <a:schemeClr val="bg1"/>
            </a:solidFill>
            <a:latin typeface="Bookman Old Style" panose="02050604050505020204" pitchFamily="18" charset="0"/>
          </a:endParaRPr>
        </a:p>
        <a:p>
          <a:endParaRPr lang="en-US" sz="2400" dirty="0">
            <a:solidFill>
              <a:schemeClr val="bg1"/>
            </a:solidFill>
            <a:latin typeface="Bookman Old Style" panose="02050604050505020204" pitchFamily="18" charset="0"/>
          </a:endParaRPr>
        </a:p>
      </dgm:t>
    </dgm:pt>
    <dgm:pt modelId="{79EBD2B8-267B-4134-B943-8499EE975314}" type="parTrans" cxnId="{C38FF835-2215-4C24-A816-5EE37D7F273A}">
      <dgm:prSet/>
      <dgm:spPr/>
      <dgm:t>
        <a:bodyPr/>
        <a:lstStyle/>
        <a:p>
          <a:endParaRPr lang="en-US"/>
        </a:p>
      </dgm:t>
    </dgm:pt>
    <dgm:pt modelId="{42B9A409-DABA-48BC-B374-BF8E1177E2DF}" type="sibTrans" cxnId="{C38FF835-2215-4C24-A816-5EE37D7F273A}">
      <dgm:prSet/>
      <dgm:spPr/>
      <dgm:t>
        <a:bodyPr/>
        <a:lstStyle/>
        <a:p>
          <a:endParaRPr lang="en-US"/>
        </a:p>
      </dgm:t>
    </dgm:pt>
    <dgm:pt modelId="{954CB72C-80A3-462D-80F3-E06079E8488F}">
      <dgm:prSet phldrT="[Text]" custT="1">
        <dgm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400" dirty="0" smtClean="0">
              <a:solidFill>
                <a:schemeClr val="bg1"/>
              </a:solidFill>
              <a:latin typeface="Bookman Old Style" panose="02050604050505020204" pitchFamily="18" charset="0"/>
            </a:rPr>
            <a:t>4. </a:t>
          </a:r>
          <a:r>
            <a:rPr lang="en-US" sz="2400" dirty="0" err="1" smtClean="0">
              <a:solidFill>
                <a:schemeClr val="bg1"/>
              </a:solidFill>
              <a:latin typeface="Bookman Old Style" panose="02050604050505020204" pitchFamily="18" charset="0"/>
            </a:rPr>
            <a:t>Aliran</a:t>
          </a:r>
          <a:r>
            <a:rPr lang="en-US" sz="2400" dirty="0" smtClean="0">
              <a:solidFill>
                <a:schemeClr val="bg1"/>
              </a:solidFill>
              <a:latin typeface="Bookman Old Style" panose="02050604050505020204" pitchFamily="18" charset="0"/>
            </a:rPr>
            <a:t> </a:t>
          </a:r>
          <a:r>
            <a:rPr lang="en-US" sz="2400" dirty="0" err="1" smtClean="0">
              <a:solidFill>
                <a:schemeClr val="bg1"/>
              </a:solidFill>
              <a:latin typeface="Bookman Old Style" panose="02050604050505020204" pitchFamily="18" charset="0"/>
            </a:rPr>
            <a:t>elektron</a:t>
          </a:r>
          <a:r>
            <a:rPr lang="en-US" sz="2400" dirty="0" smtClean="0">
              <a:solidFill>
                <a:schemeClr val="bg1"/>
              </a:solidFill>
              <a:latin typeface="Bookman Old Style" panose="02050604050505020204" pitchFamily="18" charset="0"/>
            </a:rPr>
            <a:t> </a:t>
          </a:r>
          <a:r>
            <a:rPr lang="en-US" sz="2400" dirty="0" err="1" smtClean="0">
              <a:solidFill>
                <a:schemeClr val="bg1"/>
              </a:solidFill>
              <a:latin typeface="Bookman Old Style" panose="02050604050505020204" pitchFamily="18" charset="0"/>
            </a:rPr>
            <a:t>pada</a:t>
          </a:r>
          <a:r>
            <a:rPr lang="en-US" sz="2400" dirty="0" smtClean="0">
              <a:solidFill>
                <a:schemeClr val="bg1"/>
              </a:solidFill>
              <a:latin typeface="Bookman Old Style" panose="02050604050505020204" pitchFamily="18" charset="0"/>
            </a:rPr>
            <a:t> material (</a:t>
          </a:r>
          <a:r>
            <a:rPr lang="en-US" sz="2400" dirty="0" err="1" smtClean="0">
              <a:solidFill>
                <a:schemeClr val="bg1"/>
              </a:solidFill>
              <a:latin typeface="Bookman Old Style" panose="02050604050505020204" pitchFamily="18" charset="0"/>
            </a:rPr>
            <a:t>adanya</a:t>
          </a:r>
          <a:r>
            <a:rPr lang="en-US" sz="2400" dirty="0" smtClean="0">
              <a:solidFill>
                <a:schemeClr val="bg1"/>
              </a:solidFill>
              <a:latin typeface="Bookman Old Style" panose="02050604050505020204" pitchFamily="18" charset="0"/>
            </a:rPr>
            <a:t> </a:t>
          </a:r>
          <a:r>
            <a:rPr lang="en-US" sz="2400" dirty="0" err="1" smtClean="0">
              <a:solidFill>
                <a:schemeClr val="bg1"/>
              </a:solidFill>
              <a:latin typeface="Bookman Old Style" panose="02050604050505020204" pitchFamily="18" charset="0"/>
            </a:rPr>
            <a:t>hubungan</a:t>
          </a:r>
          <a:r>
            <a:rPr lang="en-US" sz="2400" dirty="0" smtClean="0">
              <a:solidFill>
                <a:schemeClr val="bg1"/>
              </a:solidFill>
              <a:latin typeface="Bookman Old Style" panose="02050604050505020204" pitchFamily="18" charset="0"/>
            </a:rPr>
            <a:t> </a:t>
          </a:r>
          <a:r>
            <a:rPr lang="en-US" sz="2400" dirty="0" err="1" smtClean="0">
              <a:solidFill>
                <a:schemeClr val="bg1"/>
              </a:solidFill>
              <a:latin typeface="Bookman Old Style" panose="02050604050505020204" pitchFamily="18" charset="0"/>
            </a:rPr>
            <a:t>listrik</a:t>
          </a:r>
          <a:r>
            <a:rPr lang="en-US" sz="2400" dirty="0" smtClean="0">
              <a:solidFill>
                <a:schemeClr val="bg1"/>
              </a:solidFill>
              <a:latin typeface="Bookman Old Style" panose="02050604050505020204" pitchFamily="18" charset="0"/>
            </a:rPr>
            <a:t>)</a:t>
          </a:r>
        </a:p>
        <a:p>
          <a:endParaRPr lang="en-US" sz="2700" dirty="0">
            <a:latin typeface="Bookman Old Style" panose="02050604050505020204" pitchFamily="18" charset="0"/>
          </a:endParaRPr>
        </a:p>
      </dgm:t>
    </dgm:pt>
    <dgm:pt modelId="{283A027E-2FC0-4684-8DD0-5077D644F8E1}" type="parTrans" cxnId="{463D176D-BADF-4499-A883-FCACE6221F46}">
      <dgm:prSet/>
      <dgm:spPr/>
      <dgm:t>
        <a:bodyPr/>
        <a:lstStyle/>
        <a:p>
          <a:endParaRPr lang="en-US"/>
        </a:p>
      </dgm:t>
    </dgm:pt>
    <dgm:pt modelId="{2D5450D9-442F-4A0C-9E75-3507391E1301}" type="sibTrans" cxnId="{463D176D-BADF-4499-A883-FCACE6221F46}">
      <dgm:prSet/>
      <dgm:spPr/>
      <dgm:t>
        <a:bodyPr/>
        <a:lstStyle/>
        <a:p>
          <a:endParaRPr lang="en-US"/>
        </a:p>
      </dgm:t>
    </dgm:pt>
    <dgm:pt modelId="{F7999E4D-49D5-4C2D-BFF8-4B0D8C76BDA8}">
      <dgm:prSet phldrT="[Text]" custT="1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pPr algn="ctr"/>
          <a:endParaRPr lang="en-US" sz="2400" u="none" dirty="0" smtClean="0">
            <a:solidFill>
              <a:schemeClr val="bg1"/>
            </a:solidFill>
            <a:latin typeface="Bookman Old Style" panose="02050604050505020204" pitchFamily="18" charset="0"/>
          </a:endParaRPr>
        </a:p>
        <a:p>
          <a:pPr algn="ctr"/>
          <a:endParaRPr lang="en-US" sz="2400" u="none" dirty="0" smtClean="0">
            <a:solidFill>
              <a:schemeClr val="bg1"/>
            </a:solidFill>
            <a:latin typeface="Bookman Old Style" panose="02050604050505020204" pitchFamily="18" charset="0"/>
          </a:endParaRPr>
        </a:p>
        <a:p>
          <a:pPr algn="ctr"/>
          <a:endParaRPr lang="en-US" sz="2400" u="none" dirty="0" smtClean="0">
            <a:solidFill>
              <a:schemeClr val="bg1"/>
            </a:solidFill>
            <a:latin typeface="Bookman Old Style" panose="02050604050505020204" pitchFamily="18" charset="0"/>
          </a:endParaRPr>
        </a:p>
        <a:p>
          <a:pPr algn="ctr"/>
          <a:endParaRPr lang="en-US" sz="2400" u="none" dirty="0" smtClean="0">
            <a:solidFill>
              <a:schemeClr val="bg1"/>
            </a:solidFill>
            <a:latin typeface="Bookman Old Style" panose="02050604050505020204" pitchFamily="18" charset="0"/>
          </a:endParaRPr>
        </a:p>
        <a:p>
          <a:pPr algn="ctr"/>
          <a:endParaRPr lang="en-US" sz="2400" u="none" dirty="0" smtClean="0">
            <a:solidFill>
              <a:schemeClr val="bg1"/>
            </a:solidFill>
            <a:latin typeface="Bookman Old Style" panose="02050604050505020204" pitchFamily="18" charset="0"/>
          </a:endParaRPr>
        </a:p>
        <a:p>
          <a:pPr algn="ctr"/>
          <a:r>
            <a:rPr lang="en-US" sz="2400" u="none" dirty="0" smtClean="0">
              <a:solidFill>
                <a:schemeClr val="bg1"/>
              </a:solidFill>
              <a:latin typeface="Bookman Old Style" panose="02050604050505020204" pitchFamily="18" charset="0"/>
            </a:rPr>
            <a:t>1. </a:t>
          </a:r>
          <a:r>
            <a:rPr lang="en-US" sz="2400" u="none" dirty="0" err="1" smtClean="0">
              <a:solidFill>
                <a:schemeClr val="bg1"/>
              </a:solidFill>
              <a:latin typeface="Bookman Old Style" panose="02050604050505020204" pitchFamily="18" charset="0"/>
            </a:rPr>
            <a:t>Anoda</a:t>
          </a:r>
          <a:endParaRPr lang="en-US" sz="2400" u="none" dirty="0" smtClean="0">
            <a:solidFill>
              <a:schemeClr val="bg1"/>
            </a:solidFill>
            <a:latin typeface="Bookman Old Style" panose="02050604050505020204" pitchFamily="18" charset="0"/>
          </a:endParaRPr>
        </a:p>
        <a:p>
          <a:pPr algn="ctr"/>
          <a:endParaRPr lang="en-US" sz="2400" u="none" dirty="0" smtClean="0">
            <a:solidFill>
              <a:schemeClr val="bg1"/>
            </a:solidFill>
            <a:latin typeface="Bookman Old Style" panose="02050604050505020204" pitchFamily="18" charset="0"/>
          </a:endParaRPr>
        </a:p>
        <a:p>
          <a:pPr algn="ctr"/>
          <a:endParaRPr lang="en-US" sz="2400" u="none" dirty="0" smtClean="0">
            <a:solidFill>
              <a:schemeClr val="bg1"/>
            </a:solidFill>
            <a:latin typeface="Bookman Old Style" panose="02050604050505020204" pitchFamily="18" charset="0"/>
          </a:endParaRPr>
        </a:p>
        <a:p>
          <a:pPr algn="ctr"/>
          <a:endParaRPr lang="en-US" sz="2400" u="none" dirty="0" smtClean="0">
            <a:solidFill>
              <a:schemeClr val="bg1"/>
            </a:solidFill>
            <a:latin typeface="Bookman Old Style" panose="02050604050505020204" pitchFamily="18" charset="0"/>
          </a:endParaRPr>
        </a:p>
        <a:p>
          <a:pPr algn="ctr"/>
          <a:endParaRPr lang="en-US" sz="2400" u="none" dirty="0" smtClean="0">
            <a:solidFill>
              <a:schemeClr val="bg1"/>
            </a:solidFill>
            <a:latin typeface="Bookman Old Style" panose="02050604050505020204" pitchFamily="18" charset="0"/>
          </a:endParaRPr>
        </a:p>
        <a:p>
          <a:pPr algn="l"/>
          <a:endParaRPr lang="en-US" sz="2400" u="none" dirty="0" smtClean="0">
            <a:solidFill>
              <a:schemeClr val="bg1"/>
            </a:solidFill>
            <a:latin typeface="Bookman Old Style" panose="02050604050505020204" pitchFamily="18" charset="0"/>
          </a:endParaRPr>
        </a:p>
        <a:p>
          <a:pPr algn="l"/>
          <a:endParaRPr lang="en-US" sz="2400" u="none" dirty="0" smtClean="0">
            <a:solidFill>
              <a:schemeClr val="bg1"/>
            </a:solidFill>
            <a:latin typeface="Bookman Old Style" panose="02050604050505020204" pitchFamily="18" charset="0"/>
          </a:endParaRPr>
        </a:p>
        <a:p>
          <a:pPr algn="l"/>
          <a:endParaRPr lang="en-US" sz="2400" u="none" dirty="0" smtClean="0">
            <a:solidFill>
              <a:schemeClr val="bg1"/>
            </a:solidFill>
            <a:latin typeface="Bookman Old Style" panose="02050604050505020204" pitchFamily="18" charset="0"/>
          </a:endParaRPr>
        </a:p>
        <a:p>
          <a:pPr algn="l"/>
          <a:endParaRPr lang="en-US" sz="2400" u="none" dirty="0">
            <a:solidFill>
              <a:schemeClr val="bg1"/>
            </a:solidFill>
            <a:latin typeface="Bookman Old Style" panose="02050604050505020204" pitchFamily="18" charset="0"/>
          </a:endParaRPr>
        </a:p>
      </dgm:t>
    </dgm:pt>
    <dgm:pt modelId="{6390310D-13BC-4E44-BE32-6789C2F80C1D}" type="sibTrans" cxnId="{3B5A428F-9891-47F6-BEE0-46E5942C8EDA}">
      <dgm:prSet/>
      <dgm:spPr/>
      <dgm:t>
        <a:bodyPr/>
        <a:lstStyle/>
        <a:p>
          <a:endParaRPr lang="en-US"/>
        </a:p>
      </dgm:t>
    </dgm:pt>
    <dgm:pt modelId="{60770025-9D4F-4B62-AF0E-4E8993F4774B}" type="parTrans" cxnId="{3B5A428F-9891-47F6-BEE0-46E5942C8EDA}">
      <dgm:prSet/>
      <dgm:spPr/>
      <dgm:t>
        <a:bodyPr/>
        <a:lstStyle/>
        <a:p>
          <a:endParaRPr lang="en-US"/>
        </a:p>
      </dgm:t>
    </dgm:pt>
    <dgm:pt modelId="{DDBEAE09-D43D-452D-B6EB-69AF52A35D9B}" type="pres">
      <dgm:prSet presAssocID="{79CA8573-FC7D-4960-B52F-D3C45E8E3F74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1B200C8-493E-4878-9DF4-CB71739AE88E}" type="pres">
      <dgm:prSet presAssocID="{9492A511-CE63-458D-9FBE-A72BDA1AD936}" presName="roof" presStyleLbl="dkBgShp" presStyleIdx="0" presStyleCnt="2" custScaleY="99288"/>
      <dgm:spPr/>
      <dgm:t>
        <a:bodyPr/>
        <a:lstStyle/>
        <a:p>
          <a:endParaRPr lang="en-US"/>
        </a:p>
      </dgm:t>
    </dgm:pt>
    <dgm:pt modelId="{ED7507D2-69AA-4900-B823-D52438E41AE6}" type="pres">
      <dgm:prSet presAssocID="{9492A511-CE63-458D-9FBE-A72BDA1AD936}" presName="pillars" presStyleCnt="0"/>
      <dgm:spPr/>
    </dgm:pt>
    <dgm:pt modelId="{DA8E1AAC-45FB-4AAF-8167-BCA026DBF61E}" type="pres">
      <dgm:prSet presAssocID="{9492A511-CE63-458D-9FBE-A72BDA1AD936}" presName="pillar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CEF5B9-34EE-41A5-A5F2-2438F7892504}" type="pres">
      <dgm:prSet presAssocID="{A6ABEE10-60DB-4427-88DF-67816ECCD482}" presName="pillar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12CAF7-6128-4363-A224-D45E918724D2}" type="pres">
      <dgm:prSet presAssocID="{2E1FE693-0767-4787-AAD8-74BF4AC394BC}" presName="pillar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BB66A8-E0A9-404B-95A2-0D1F9BEFE8B2}" type="pres">
      <dgm:prSet presAssocID="{954CB72C-80A3-462D-80F3-E06079E8488F}" presName="pillar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8B754C-F8E8-4B3F-B9E3-7468BD246B97}" type="pres">
      <dgm:prSet presAssocID="{9492A511-CE63-458D-9FBE-A72BDA1AD936}" presName="base" presStyleLbl="dkBgShp" presStyleIdx="1" presStyleCnt="2"/>
      <dgm:spPr/>
    </dgm:pt>
  </dgm:ptLst>
  <dgm:cxnLst>
    <dgm:cxn modelId="{402A789C-4D75-49EE-8B6F-6828848054E7}" type="presOf" srcId="{F7999E4D-49D5-4C2D-BFF8-4B0D8C76BDA8}" destId="{DA8E1AAC-45FB-4AAF-8167-BCA026DBF61E}" srcOrd="0" destOrd="0" presId="urn:microsoft.com/office/officeart/2005/8/layout/hList3"/>
    <dgm:cxn modelId="{463D176D-BADF-4499-A883-FCACE6221F46}" srcId="{9492A511-CE63-458D-9FBE-A72BDA1AD936}" destId="{954CB72C-80A3-462D-80F3-E06079E8488F}" srcOrd="3" destOrd="0" parTransId="{283A027E-2FC0-4684-8DD0-5077D644F8E1}" sibTransId="{2D5450D9-442F-4A0C-9E75-3507391E1301}"/>
    <dgm:cxn modelId="{78C3B703-75F2-407E-A78C-9A620EBFF509}" srcId="{9492A511-CE63-458D-9FBE-A72BDA1AD936}" destId="{A6ABEE10-60DB-4427-88DF-67816ECCD482}" srcOrd="1" destOrd="0" parTransId="{06DD4770-B7B0-44A3-8A0F-6F41B35CDD89}" sibTransId="{E9E4CC07-503F-4239-9339-2130CAE4D48E}"/>
    <dgm:cxn modelId="{9342C4A3-B49D-4D6D-815E-E3518897727F}" srcId="{79CA8573-FC7D-4960-B52F-D3C45E8E3F74}" destId="{9492A511-CE63-458D-9FBE-A72BDA1AD936}" srcOrd="0" destOrd="0" parTransId="{415C99DB-ACB0-448C-BC95-CD5191FD0769}" sibTransId="{15815946-45D1-4B56-AA51-C99AD4EF72DC}"/>
    <dgm:cxn modelId="{A1CD2EC5-3AF2-48B5-B5BB-9A9345C0B13E}" type="presOf" srcId="{A6ABEE10-60DB-4427-88DF-67816ECCD482}" destId="{24CEF5B9-34EE-41A5-A5F2-2438F7892504}" srcOrd="0" destOrd="0" presId="urn:microsoft.com/office/officeart/2005/8/layout/hList3"/>
    <dgm:cxn modelId="{63503B0D-235A-4B6A-9F57-2FE188861773}" type="presOf" srcId="{79CA8573-FC7D-4960-B52F-D3C45E8E3F74}" destId="{DDBEAE09-D43D-452D-B6EB-69AF52A35D9B}" srcOrd="0" destOrd="0" presId="urn:microsoft.com/office/officeart/2005/8/layout/hList3"/>
    <dgm:cxn modelId="{3D3927EB-8206-4891-9480-CE4D2C2BB524}" type="presOf" srcId="{2E1FE693-0767-4787-AAD8-74BF4AC394BC}" destId="{5412CAF7-6128-4363-A224-D45E918724D2}" srcOrd="0" destOrd="0" presId="urn:microsoft.com/office/officeart/2005/8/layout/hList3"/>
    <dgm:cxn modelId="{3B5A428F-9891-47F6-BEE0-46E5942C8EDA}" srcId="{9492A511-CE63-458D-9FBE-A72BDA1AD936}" destId="{F7999E4D-49D5-4C2D-BFF8-4B0D8C76BDA8}" srcOrd="0" destOrd="0" parTransId="{60770025-9D4F-4B62-AF0E-4E8993F4774B}" sibTransId="{6390310D-13BC-4E44-BE32-6789C2F80C1D}"/>
    <dgm:cxn modelId="{C38FF835-2215-4C24-A816-5EE37D7F273A}" srcId="{9492A511-CE63-458D-9FBE-A72BDA1AD936}" destId="{2E1FE693-0767-4787-AAD8-74BF4AC394BC}" srcOrd="2" destOrd="0" parTransId="{79EBD2B8-267B-4134-B943-8499EE975314}" sibTransId="{42B9A409-DABA-48BC-B374-BF8E1177E2DF}"/>
    <dgm:cxn modelId="{1CBF1840-0DC9-4CC5-8A74-951F08C57C41}" type="presOf" srcId="{9492A511-CE63-458D-9FBE-A72BDA1AD936}" destId="{71B200C8-493E-4878-9DF4-CB71739AE88E}" srcOrd="0" destOrd="0" presId="urn:microsoft.com/office/officeart/2005/8/layout/hList3"/>
    <dgm:cxn modelId="{B9988FD3-8760-4C3F-AA69-6D8D488E9110}" type="presOf" srcId="{954CB72C-80A3-462D-80F3-E06079E8488F}" destId="{75BB66A8-E0A9-404B-95A2-0D1F9BEFE8B2}" srcOrd="0" destOrd="0" presId="urn:microsoft.com/office/officeart/2005/8/layout/hList3"/>
    <dgm:cxn modelId="{F11E9AB3-DB32-40A4-AA17-A7D5D743D09B}" type="presParOf" srcId="{DDBEAE09-D43D-452D-B6EB-69AF52A35D9B}" destId="{71B200C8-493E-4878-9DF4-CB71739AE88E}" srcOrd="0" destOrd="0" presId="urn:microsoft.com/office/officeart/2005/8/layout/hList3"/>
    <dgm:cxn modelId="{0F62D213-1B90-41A9-9819-D06249322C9F}" type="presParOf" srcId="{DDBEAE09-D43D-452D-B6EB-69AF52A35D9B}" destId="{ED7507D2-69AA-4900-B823-D52438E41AE6}" srcOrd="1" destOrd="0" presId="urn:microsoft.com/office/officeart/2005/8/layout/hList3"/>
    <dgm:cxn modelId="{FA751797-B311-4B18-8726-541F6127A644}" type="presParOf" srcId="{ED7507D2-69AA-4900-B823-D52438E41AE6}" destId="{DA8E1AAC-45FB-4AAF-8167-BCA026DBF61E}" srcOrd="0" destOrd="0" presId="urn:microsoft.com/office/officeart/2005/8/layout/hList3"/>
    <dgm:cxn modelId="{F16A65D2-0E2D-4D40-9239-EF26055CA368}" type="presParOf" srcId="{ED7507D2-69AA-4900-B823-D52438E41AE6}" destId="{24CEF5B9-34EE-41A5-A5F2-2438F7892504}" srcOrd="1" destOrd="0" presId="urn:microsoft.com/office/officeart/2005/8/layout/hList3"/>
    <dgm:cxn modelId="{F80EC55D-003C-46A0-B587-FCEAB4C9DE14}" type="presParOf" srcId="{ED7507D2-69AA-4900-B823-D52438E41AE6}" destId="{5412CAF7-6128-4363-A224-D45E918724D2}" srcOrd="2" destOrd="0" presId="urn:microsoft.com/office/officeart/2005/8/layout/hList3"/>
    <dgm:cxn modelId="{9183370F-FB1F-42E5-B45C-5D3336C4E285}" type="presParOf" srcId="{ED7507D2-69AA-4900-B823-D52438E41AE6}" destId="{75BB66A8-E0A9-404B-95A2-0D1F9BEFE8B2}" srcOrd="3" destOrd="0" presId="urn:microsoft.com/office/officeart/2005/8/layout/hList3"/>
    <dgm:cxn modelId="{F996C7F3-FB50-44E7-B998-7D8A46EC5817}" type="presParOf" srcId="{DDBEAE09-D43D-452D-B6EB-69AF52A35D9B}" destId="{7E8B754C-F8E8-4B3F-B9E3-7468BD246B97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0C4518A-EABD-475A-AA16-06AAFDE97A49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1CBED92-8F0E-424B-9010-62C6482EB96B}">
      <dgm:prSet phldrT="[Text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err="1" smtClean="0"/>
            <a:t>Teori</a:t>
          </a:r>
          <a:r>
            <a:rPr lang="en-US" dirty="0" smtClean="0"/>
            <a:t> </a:t>
          </a:r>
          <a:r>
            <a:rPr lang="en-US" dirty="0" err="1" smtClean="0"/>
            <a:t>Pembentukan</a:t>
          </a:r>
          <a:r>
            <a:rPr lang="en-US" dirty="0" smtClean="0"/>
            <a:t> </a:t>
          </a:r>
          <a:r>
            <a:rPr lang="en-US" dirty="0" err="1" smtClean="0"/>
            <a:t>Inti</a:t>
          </a:r>
          <a:endParaRPr lang="en-US" dirty="0"/>
        </a:p>
      </dgm:t>
    </dgm:pt>
    <dgm:pt modelId="{5AA6455A-9341-4E69-A7F0-8A560F8CA099}" type="parTrans" cxnId="{3B1F3DE0-F04E-4429-8F03-920CCE5E0C58}">
      <dgm:prSet/>
      <dgm:spPr/>
      <dgm:t>
        <a:bodyPr/>
        <a:lstStyle/>
        <a:p>
          <a:endParaRPr lang="en-US"/>
        </a:p>
      </dgm:t>
    </dgm:pt>
    <dgm:pt modelId="{B6E9FC0F-BC0A-4DA1-A65D-50438B1513FB}" type="sibTrans" cxnId="{3B1F3DE0-F04E-4429-8F03-920CCE5E0C58}">
      <dgm:prSet/>
      <dgm:spPr/>
      <dgm:t>
        <a:bodyPr/>
        <a:lstStyle/>
        <a:p>
          <a:endParaRPr lang="en-US"/>
        </a:p>
      </dgm:t>
    </dgm:pt>
    <dgm:pt modelId="{1BC92C37-41A5-4AD9-B535-9C8B3C0839C8}">
      <dgm:prSet phldrT="[Text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err="1" smtClean="0"/>
            <a:t>Korosi</a:t>
          </a:r>
          <a:r>
            <a:rPr lang="en-US" dirty="0" smtClean="0"/>
            <a:t> </a:t>
          </a:r>
          <a:r>
            <a:rPr lang="en-US" dirty="0" err="1" smtClean="0"/>
            <a:t>sebagai</a:t>
          </a:r>
          <a:r>
            <a:rPr lang="en-US" dirty="0" smtClean="0"/>
            <a:t> </a:t>
          </a:r>
          <a:r>
            <a:rPr lang="en-US" dirty="0" err="1" smtClean="0"/>
            <a:t>Reaksi</a:t>
          </a:r>
          <a:r>
            <a:rPr lang="en-US" dirty="0" smtClean="0"/>
            <a:t> Kimia</a:t>
          </a:r>
          <a:endParaRPr lang="en-US" dirty="0"/>
        </a:p>
      </dgm:t>
    </dgm:pt>
    <dgm:pt modelId="{E834D77C-4036-4AD6-A028-0967CEAF8983}" type="parTrans" cxnId="{62F9FAB0-9C56-4CF3-AD76-26D98470DBD4}">
      <dgm:prSet/>
      <dgm:spPr/>
      <dgm:t>
        <a:bodyPr/>
        <a:lstStyle/>
        <a:p>
          <a:endParaRPr lang="en-US"/>
        </a:p>
      </dgm:t>
    </dgm:pt>
    <dgm:pt modelId="{1BC8C875-2E80-4947-8480-9F6DBDA43E41}" type="sibTrans" cxnId="{62F9FAB0-9C56-4CF3-AD76-26D98470DBD4}">
      <dgm:prSet/>
      <dgm:spPr/>
      <dgm:t>
        <a:bodyPr/>
        <a:lstStyle/>
        <a:p>
          <a:endParaRPr lang="en-US"/>
        </a:p>
      </dgm:t>
    </dgm:pt>
    <dgm:pt modelId="{954E92A6-C356-4DEC-A1EC-99D146984490}">
      <dgm:prSet phldrT="[Text]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err="1" smtClean="0"/>
            <a:t>Korosi</a:t>
          </a:r>
          <a:r>
            <a:rPr lang="en-US" dirty="0" smtClean="0"/>
            <a:t> </a:t>
          </a:r>
          <a:r>
            <a:rPr lang="en-US" dirty="0" err="1" smtClean="0"/>
            <a:t>sebagai</a:t>
          </a:r>
          <a:r>
            <a:rPr lang="en-US" dirty="0" smtClean="0"/>
            <a:t> </a:t>
          </a:r>
          <a:r>
            <a:rPr lang="en-US" dirty="0" err="1" smtClean="0"/>
            <a:t>Reaksi</a:t>
          </a:r>
          <a:r>
            <a:rPr lang="en-US" dirty="0" smtClean="0"/>
            <a:t> </a:t>
          </a:r>
          <a:r>
            <a:rPr lang="en-US" dirty="0" err="1" smtClean="0"/>
            <a:t>ElektroKimia</a:t>
          </a:r>
          <a:endParaRPr lang="en-US" dirty="0"/>
        </a:p>
      </dgm:t>
    </dgm:pt>
    <dgm:pt modelId="{80FD4698-3A38-4902-BD92-A322FDBE9CF3}" type="parTrans" cxnId="{49068973-FB44-432C-B0CC-BEA0A6A1C888}">
      <dgm:prSet/>
      <dgm:spPr/>
      <dgm:t>
        <a:bodyPr/>
        <a:lstStyle/>
        <a:p>
          <a:endParaRPr lang="en-US"/>
        </a:p>
      </dgm:t>
    </dgm:pt>
    <dgm:pt modelId="{9B10765C-D4FD-4D93-944E-51C1FB41310F}" type="sibTrans" cxnId="{49068973-FB44-432C-B0CC-BEA0A6A1C888}">
      <dgm:prSet/>
      <dgm:spPr/>
      <dgm:t>
        <a:bodyPr/>
        <a:lstStyle/>
        <a:p>
          <a:endParaRPr lang="en-US"/>
        </a:p>
      </dgm:t>
    </dgm:pt>
    <dgm:pt modelId="{DC79A9B8-48C4-4332-9635-4543E0AE3E03}" type="pres">
      <dgm:prSet presAssocID="{D0C4518A-EABD-475A-AA16-06AAFDE97A4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6808090-41CE-419F-BEAA-9AE4AA09BC13}" type="pres">
      <dgm:prSet presAssocID="{01CBED92-8F0E-424B-9010-62C6482EB96B}" presName="parentLin" presStyleCnt="0"/>
      <dgm:spPr/>
    </dgm:pt>
    <dgm:pt modelId="{DDB905B1-E476-4E44-AA7C-8428FB18FED9}" type="pres">
      <dgm:prSet presAssocID="{01CBED92-8F0E-424B-9010-62C6482EB96B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995C89DE-86E1-400D-BD33-C1A45EE5D9FC}" type="pres">
      <dgm:prSet presAssocID="{01CBED92-8F0E-424B-9010-62C6482EB96B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9972DC-308E-42D8-A631-366AD8F73F99}" type="pres">
      <dgm:prSet presAssocID="{01CBED92-8F0E-424B-9010-62C6482EB96B}" presName="negativeSpace" presStyleCnt="0"/>
      <dgm:spPr/>
    </dgm:pt>
    <dgm:pt modelId="{2C58B12E-AA01-4CAA-9E19-E8CA1904A168}" type="pres">
      <dgm:prSet presAssocID="{01CBED92-8F0E-424B-9010-62C6482EB96B}" presName="childText" presStyleLbl="conFgAcc1" presStyleIdx="0" presStyleCnt="3">
        <dgm:presLayoutVars>
          <dgm:bulletEnabled val="1"/>
        </dgm:presLayoutVars>
      </dgm:prSet>
      <dgm:spPr/>
    </dgm:pt>
    <dgm:pt modelId="{FB2F1112-C8BB-4F73-B880-E78265D4623F}" type="pres">
      <dgm:prSet presAssocID="{B6E9FC0F-BC0A-4DA1-A65D-50438B1513FB}" presName="spaceBetweenRectangles" presStyleCnt="0"/>
      <dgm:spPr/>
    </dgm:pt>
    <dgm:pt modelId="{BF39ABC2-FA49-4E33-A00F-783634CDA156}" type="pres">
      <dgm:prSet presAssocID="{1BC92C37-41A5-4AD9-B535-9C8B3C0839C8}" presName="parentLin" presStyleCnt="0"/>
      <dgm:spPr/>
    </dgm:pt>
    <dgm:pt modelId="{7C33FF02-1455-4721-928E-81BDC116F948}" type="pres">
      <dgm:prSet presAssocID="{1BC92C37-41A5-4AD9-B535-9C8B3C0839C8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4A8058A3-6142-4B79-BA27-0DFD99B4E00D}" type="pres">
      <dgm:prSet presAssocID="{1BC92C37-41A5-4AD9-B535-9C8B3C0839C8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F080E9-F4C8-48DA-A8F5-35E0A9CB771B}" type="pres">
      <dgm:prSet presAssocID="{1BC92C37-41A5-4AD9-B535-9C8B3C0839C8}" presName="negativeSpace" presStyleCnt="0"/>
      <dgm:spPr/>
    </dgm:pt>
    <dgm:pt modelId="{2587A8E6-4DF3-42BE-87D1-DC339EA94029}" type="pres">
      <dgm:prSet presAssocID="{1BC92C37-41A5-4AD9-B535-9C8B3C0839C8}" presName="childText" presStyleLbl="conFgAcc1" presStyleIdx="1" presStyleCnt="3">
        <dgm:presLayoutVars>
          <dgm:bulletEnabled val="1"/>
        </dgm:presLayoutVars>
      </dgm:prSet>
      <dgm:spPr/>
    </dgm:pt>
    <dgm:pt modelId="{12A7B037-C115-470A-8D1C-A5F2F3E88DB7}" type="pres">
      <dgm:prSet presAssocID="{1BC8C875-2E80-4947-8480-9F6DBDA43E41}" presName="spaceBetweenRectangles" presStyleCnt="0"/>
      <dgm:spPr/>
    </dgm:pt>
    <dgm:pt modelId="{E69BE3C8-62BE-4254-B4FF-DDD3BD0B8842}" type="pres">
      <dgm:prSet presAssocID="{954E92A6-C356-4DEC-A1EC-99D146984490}" presName="parentLin" presStyleCnt="0"/>
      <dgm:spPr/>
    </dgm:pt>
    <dgm:pt modelId="{AF7EDFD4-8F9A-4BD6-9355-DDB33BDDA6CC}" type="pres">
      <dgm:prSet presAssocID="{954E92A6-C356-4DEC-A1EC-99D146984490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251AA249-AD71-4624-BBBD-0947F81FF2DC}" type="pres">
      <dgm:prSet presAssocID="{954E92A6-C356-4DEC-A1EC-99D146984490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781777-FA26-47E9-B870-DA830707D06B}" type="pres">
      <dgm:prSet presAssocID="{954E92A6-C356-4DEC-A1EC-99D146984490}" presName="negativeSpace" presStyleCnt="0"/>
      <dgm:spPr/>
    </dgm:pt>
    <dgm:pt modelId="{8AEC7C84-4FB0-46DA-B6C9-DE6878282AC3}" type="pres">
      <dgm:prSet presAssocID="{954E92A6-C356-4DEC-A1EC-99D146984490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8AE13A6C-6F03-48AE-9C6D-EA04DEEECCC7}" type="presOf" srcId="{01CBED92-8F0E-424B-9010-62C6482EB96B}" destId="{DDB905B1-E476-4E44-AA7C-8428FB18FED9}" srcOrd="0" destOrd="0" presId="urn:microsoft.com/office/officeart/2005/8/layout/list1"/>
    <dgm:cxn modelId="{36FC4B61-4E85-4837-A59C-7E09C387F103}" type="presOf" srcId="{01CBED92-8F0E-424B-9010-62C6482EB96B}" destId="{995C89DE-86E1-400D-BD33-C1A45EE5D9FC}" srcOrd="1" destOrd="0" presId="urn:microsoft.com/office/officeart/2005/8/layout/list1"/>
    <dgm:cxn modelId="{3B1F3DE0-F04E-4429-8F03-920CCE5E0C58}" srcId="{D0C4518A-EABD-475A-AA16-06AAFDE97A49}" destId="{01CBED92-8F0E-424B-9010-62C6482EB96B}" srcOrd="0" destOrd="0" parTransId="{5AA6455A-9341-4E69-A7F0-8A560F8CA099}" sibTransId="{B6E9FC0F-BC0A-4DA1-A65D-50438B1513FB}"/>
    <dgm:cxn modelId="{49068973-FB44-432C-B0CC-BEA0A6A1C888}" srcId="{D0C4518A-EABD-475A-AA16-06AAFDE97A49}" destId="{954E92A6-C356-4DEC-A1EC-99D146984490}" srcOrd="2" destOrd="0" parTransId="{80FD4698-3A38-4902-BD92-A322FDBE9CF3}" sibTransId="{9B10765C-D4FD-4D93-944E-51C1FB41310F}"/>
    <dgm:cxn modelId="{FDB79A6D-A43A-4098-B6D5-3B88CFA9D27C}" type="presOf" srcId="{1BC92C37-41A5-4AD9-B535-9C8B3C0839C8}" destId="{4A8058A3-6142-4B79-BA27-0DFD99B4E00D}" srcOrd="1" destOrd="0" presId="urn:microsoft.com/office/officeart/2005/8/layout/list1"/>
    <dgm:cxn modelId="{62F9FAB0-9C56-4CF3-AD76-26D98470DBD4}" srcId="{D0C4518A-EABD-475A-AA16-06AAFDE97A49}" destId="{1BC92C37-41A5-4AD9-B535-9C8B3C0839C8}" srcOrd="1" destOrd="0" parTransId="{E834D77C-4036-4AD6-A028-0967CEAF8983}" sibTransId="{1BC8C875-2E80-4947-8480-9F6DBDA43E41}"/>
    <dgm:cxn modelId="{1F700785-3535-4C5E-B776-1FE15B29468D}" type="presOf" srcId="{954E92A6-C356-4DEC-A1EC-99D146984490}" destId="{AF7EDFD4-8F9A-4BD6-9355-DDB33BDDA6CC}" srcOrd="0" destOrd="0" presId="urn:microsoft.com/office/officeart/2005/8/layout/list1"/>
    <dgm:cxn modelId="{0E717AEF-8BFE-4D55-B2F3-143E56A46870}" type="presOf" srcId="{1BC92C37-41A5-4AD9-B535-9C8B3C0839C8}" destId="{7C33FF02-1455-4721-928E-81BDC116F948}" srcOrd="0" destOrd="0" presId="urn:microsoft.com/office/officeart/2005/8/layout/list1"/>
    <dgm:cxn modelId="{7F23A351-A767-4B47-BCE8-11AB6E556FF8}" type="presOf" srcId="{D0C4518A-EABD-475A-AA16-06AAFDE97A49}" destId="{DC79A9B8-48C4-4332-9635-4543E0AE3E03}" srcOrd="0" destOrd="0" presId="urn:microsoft.com/office/officeart/2005/8/layout/list1"/>
    <dgm:cxn modelId="{58A43394-CA85-49D5-819D-50250A7390F4}" type="presOf" srcId="{954E92A6-C356-4DEC-A1EC-99D146984490}" destId="{251AA249-AD71-4624-BBBD-0947F81FF2DC}" srcOrd="1" destOrd="0" presId="urn:microsoft.com/office/officeart/2005/8/layout/list1"/>
    <dgm:cxn modelId="{27F245A3-3C24-40D1-90E1-1DF166B4EFAE}" type="presParOf" srcId="{DC79A9B8-48C4-4332-9635-4543E0AE3E03}" destId="{B6808090-41CE-419F-BEAA-9AE4AA09BC13}" srcOrd="0" destOrd="0" presId="urn:microsoft.com/office/officeart/2005/8/layout/list1"/>
    <dgm:cxn modelId="{4440156B-B877-4BA7-8D18-9102335E77AE}" type="presParOf" srcId="{B6808090-41CE-419F-BEAA-9AE4AA09BC13}" destId="{DDB905B1-E476-4E44-AA7C-8428FB18FED9}" srcOrd="0" destOrd="0" presId="urn:microsoft.com/office/officeart/2005/8/layout/list1"/>
    <dgm:cxn modelId="{318A48F0-2DD3-4D96-854F-F12180B8EB63}" type="presParOf" srcId="{B6808090-41CE-419F-BEAA-9AE4AA09BC13}" destId="{995C89DE-86E1-400D-BD33-C1A45EE5D9FC}" srcOrd="1" destOrd="0" presId="urn:microsoft.com/office/officeart/2005/8/layout/list1"/>
    <dgm:cxn modelId="{2E930C72-CB12-405A-BEED-9AF8F6243712}" type="presParOf" srcId="{DC79A9B8-48C4-4332-9635-4543E0AE3E03}" destId="{839972DC-308E-42D8-A631-366AD8F73F99}" srcOrd="1" destOrd="0" presId="urn:microsoft.com/office/officeart/2005/8/layout/list1"/>
    <dgm:cxn modelId="{AC12CFCC-7882-4964-B030-1C2CEB0C0C25}" type="presParOf" srcId="{DC79A9B8-48C4-4332-9635-4543E0AE3E03}" destId="{2C58B12E-AA01-4CAA-9E19-E8CA1904A168}" srcOrd="2" destOrd="0" presId="urn:microsoft.com/office/officeart/2005/8/layout/list1"/>
    <dgm:cxn modelId="{80CDAEE9-CB0B-4968-9294-D4675D4B0D63}" type="presParOf" srcId="{DC79A9B8-48C4-4332-9635-4543E0AE3E03}" destId="{FB2F1112-C8BB-4F73-B880-E78265D4623F}" srcOrd="3" destOrd="0" presId="urn:microsoft.com/office/officeart/2005/8/layout/list1"/>
    <dgm:cxn modelId="{63F1F148-A2B1-43F8-B465-762370FA00BA}" type="presParOf" srcId="{DC79A9B8-48C4-4332-9635-4543E0AE3E03}" destId="{BF39ABC2-FA49-4E33-A00F-783634CDA156}" srcOrd="4" destOrd="0" presId="urn:microsoft.com/office/officeart/2005/8/layout/list1"/>
    <dgm:cxn modelId="{15D400F3-A2A8-4988-A5C3-FD64AA3C19DF}" type="presParOf" srcId="{BF39ABC2-FA49-4E33-A00F-783634CDA156}" destId="{7C33FF02-1455-4721-928E-81BDC116F948}" srcOrd="0" destOrd="0" presId="urn:microsoft.com/office/officeart/2005/8/layout/list1"/>
    <dgm:cxn modelId="{2763C372-1176-44ED-A08F-60041B7048F4}" type="presParOf" srcId="{BF39ABC2-FA49-4E33-A00F-783634CDA156}" destId="{4A8058A3-6142-4B79-BA27-0DFD99B4E00D}" srcOrd="1" destOrd="0" presId="urn:microsoft.com/office/officeart/2005/8/layout/list1"/>
    <dgm:cxn modelId="{41A529D9-9D2A-4CDC-9F7A-1FF5019320EE}" type="presParOf" srcId="{DC79A9B8-48C4-4332-9635-4543E0AE3E03}" destId="{0DF080E9-F4C8-48DA-A8F5-35E0A9CB771B}" srcOrd="5" destOrd="0" presId="urn:microsoft.com/office/officeart/2005/8/layout/list1"/>
    <dgm:cxn modelId="{C41516C9-3FAF-4544-AE69-6BB5D31ABB4F}" type="presParOf" srcId="{DC79A9B8-48C4-4332-9635-4543E0AE3E03}" destId="{2587A8E6-4DF3-42BE-87D1-DC339EA94029}" srcOrd="6" destOrd="0" presId="urn:microsoft.com/office/officeart/2005/8/layout/list1"/>
    <dgm:cxn modelId="{0F51332E-16DD-4FC5-9C92-498D9F174E44}" type="presParOf" srcId="{DC79A9B8-48C4-4332-9635-4543E0AE3E03}" destId="{12A7B037-C115-470A-8D1C-A5F2F3E88DB7}" srcOrd="7" destOrd="0" presId="urn:microsoft.com/office/officeart/2005/8/layout/list1"/>
    <dgm:cxn modelId="{21C2C522-F27D-4F26-9090-0975DFD7696D}" type="presParOf" srcId="{DC79A9B8-48C4-4332-9635-4543E0AE3E03}" destId="{E69BE3C8-62BE-4254-B4FF-DDD3BD0B8842}" srcOrd="8" destOrd="0" presId="urn:microsoft.com/office/officeart/2005/8/layout/list1"/>
    <dgm:cxn modelId="{EB555F64-51D0-48AB-948D-F2286D0C2E68}" type="presParOf" srcId="{E69BE3C8-62BE-4254-B4FF-DDD3BD0B8842}" destId="{AF7EDFD4-8F9A-4BD6-9355-DDB33BDDA6CC}" srcOrd="0" destOrd="0" presId="urn:microsoft.com/office/officeart/2005/8/layout/list1"/>
    <dgm:cxn modelId="{252EDAD0-4979-4A89-ABC9-6666C2C3A7FE}" type="presParOf" srcId="{E69BE3C8-62BE-4254-B4FF-DDD3BD0B8842}" destId="{251AA249-AD71-4624-BBBD-0947F81FF2DC}" srcOrd="1" destOrd="0" presId="urn:microsoft.com/office/officeart/2005/8/layout/list1"/>
    <dgm:cxn modelId="{D58A3884-A487-4C7D-8713-22448BE06943}" type="presParOf" srcId="{DC79A9B8-48C4-4332-9635-4543E0AE3E03}" destId="{4A781777-FA26-47E9-B870-DA830707D06B}" srcOrd="9" destOrd="0" presId="urn:microsoft.com/office/officeart/2005/8/layout/list1"/>
    <dgm:cxn modelId="{66D56337-2E6B-4400-BA36-F04CB4808C33}" type="presParOf" srcId="{DC79A9B8-48C4-4332-9635-4543E0AE3E03}" destId="{8AEC7C84-4FB0-46DA-B6C9-DE6878282AC3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4B5F474-0AFA-4B32-B3C3-295EB0099743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6A6AB72A-3422-4E78-AF1F-2A4AA7586269}">
      <dgm:prSet phldrT="[Text]"/>
      <dgm:spPr/>
      <dgm:t>
        <a:bodyPr/>
        <a:lstStyle/>
        <a:p>
          <a:pPr>
            <a:spcAft>
              <a:spcPts val="0"/>
            </a:spcAft>
          </a:pPr>
          <a:endParaRPr lang="en-US" baseline="0" dirty="0" smtClean="0"/>
        </a:p>
        <a:p>
          <a:pPr>
            <a:spcAft>
              <a:spcPts val="0"/>
            </a:spcAft>
          </a:pPr>
          <a:endParaRPr lang="en-US" baseline="0" dirty="0" smtClean="0"/>
        </a:p>
        <a:p>
          <a:pPr>
            <a:spcAft>
              <a:spcPts val="0"/>
            </a:spcAft>
          </a:pPr>
          <a:r>
            <a:rPr lang="en-US" baseline="0" dirty="0" smtClean="0"/>
            <a:t>M</a:t>
          </a:r>
        </a:p>
        <a:p>
          <a:pPr>
            <a:spcAft>
              <a:spcPts val="0"/>
            </a:spcAft>
          </a:pPr>
          <a:r>
            <a:rPr lang="en-US" baseline="0" dirty="0" err="1" smtClean="0"/>
            <a:t>Logam</a:t>
          </a:r>
          <a:endParaRPr lang="en-US" baseline="0" dirty="0" smtClean="0"/>
        </a:p>
        <a:p>
          <a:pPr>
            <a:spcAft>
              <a:spcPts val="0"/>
            </a:spcAft>
          </a:pPr>
          <a:endParaRPr lang="en-US" baseline="0" dirty="0" smtClean="0"/>
        </a:p>
        <a:p>
          <a:pPr>
            <a:spcAft>
              <a:spcPts val="0"/>
            </a:spcAft>
          </a:pPr>
          <a:endParaRPr lang="en-US" baseline="0" dirty="0" smtClean="0"/>
        </a:p>
        <a:p>
          <a:pPr>
            <a:spcAft>
              <a:spcPts val="0"/>
            </a:spcAft>
          </a:pPr>
          <a:endParaRPr lang="en-US" baseline="0" dirty="0" smtClean="0"/>
        </a:p>
        <a:p>
          <a:pPr>
            <a:spcAft>
              <a:spcPts val="0"/>
            </a:spcAft>
          </a:pPr>
          <a:r>
            <a:rPr lang="en-US" baseline="0" dirty="0" smtClean="0"/>
            <a:t> </a:t>
          </a:r>
          <a:endParaRPr lang="en-US" baseline="0" dirty="0"/>
        </a:p>
      </dgm:t>
    </dgm:pt>
    <dgm:pt modelId="{295406D2-3D40-4360-A7C1-B0602F1571D9}" type="parTrans" cxnId="{BEE7B90C-1677-4B32-80B4-4ACD1DE99F18}">
      <dgm:prSet/>
      <dgm:spPr/>
      <dgm:t>
        <a:bodyPr/>
        <a:lstStyle/>
        <a:p>
          <a:endParaRPr lang="en-US"/>
        </a:p>
      </dgm:t>
    </dgm:pt>
    <dgm:pt modelId="{CA2BE646-72AE-4A8A-BB58-C17796E2FCDB}" type="sibTrans" cxnId="{BEE7B90C-1677-4B32-80B4-4ACD1DE99F18}">
      <dgm:prSet/>
      <dgm:spPr/>
      <dgm:t>
        <a:bodyPr/>
        <a:lstStyle/>
        <a:p>
          <a:endParaRPr lang="en-US"/>
        </a:p>
      </dgm:t>
    </dgm:pt>
    <dgm:pt modelId="{7AB8B33B-B690-4017-A3B5-A5763345617C}">
      <dgm:prSet phldrT="[Text]"/>
      <dgm:spPr/>
      <dgm:t>
        <a:bodyPr/>
        <a:lstStyle/>
        <a:p>
          <a:pPr>
            <a:spcAft>
              <a:spcPts val="0"/>
            </a:spcAft>
          </a:pPr>
          <a:r>
            <a:rPr lang="en-US" dirty="0" err="1" smtClean="0"/>
            <a:t>Mn</a:t>
          </a:r>
          <a:r>
            <a:rPr lang="en-US" dirty="0" smtClean="0"/>
            <a:t>+</a:t>
          </a:r>
        </a:p>
        <a:p>
          <a:pPr>
            <a:spcAft>
              <a:spcPts val="0"/>
            </a:spcAft>
          </a:pPr>
          <a:r>
            <a:rPr lang="en-US" dirty="0" smtClean="0"/>
            <a:t>Ion </a:t>
          </a:r>
          <a:r>
            <a:rPr lang="en-US" dirty="0" err="1" smtClean="0"/>
            <a:t>logam</a:t>
          </a:r>
          <a:r>
            <a:rPr lang="en-US" dirty="0" smtClean="0"/>
            <a:t> </a:t>
          </a:r>
          <a:r>
            <a:rPr lang="en-US" dirty="0" err="1" smtClean="0"/>
            <a:t>dengan</a:t>
          </a:r>
          <a:r>
            <a:rPr lang="en-US" dirty="0" smtClean="0"/>
            <a:t> </a:t>
          </a:r>
          <a:r>
            <a:rPr lang="en-US" dirty="0" err="1" smtClean="0"/>
            <a:t>muatan</a:t>
          </a:r>
          <a:r>
            <a:rPr lang="en-US" dirty="0" smtClean="0"/>
            <a:t> + </a:t>
          </a:r>
          <a:endParaRPr lang="en-US" dirty="0"/>
        </a:p>
      </dgm:t>
    </dgm:pt>
    <dgm:pt modelId="{4DA2E753-96F3-4301-A141-B8902BFB6280}" type="parTrans" cxnId="{318D5A6C-E14C-420E-998D-1939D665AA96}">
      <dgm:prSet/>
      <dgm:spPr/>
      <dgm:t>
        <a:bodyPr/>
        <a:lstStyle/>
        <a:p>
          <a:endParaRPr lang="en-US"/>
        </a:p>
      </dgm:t>
    </dgm:pt>
    <dgm:pt modelId="{DC2B681D-0CDD-4E97-AF99-4906D8CEC205}" type="sibTrans" cxnId="{318D5A6C-E14C-420E-998D-1939D665AA96}">
      <dgm:prSet/>
      <dgm:spPr/>
      <dgm:t>
        <a:bodyPr/>
        <a:lstStyle/>
        <a:p>
          <a:endParaRPr lang="en-US"/>
        </a:p>
      </dgm:t>
    </dgm:pt>
    <dgm:pt modelId="{2848A925-BB81-40B2-95F6-9D33934B24B3}">
      <dgm:prSet phldrT="[Text]"/>
      <dgm:spPr/>
      <dgm:t>
        <a:bodyPr/>
        <a:lstStyle/>
        <a:p>
          <a:pPr>
            <a:spcAft>
              <a:spcPts val="0"/>
            </a:spcAft>
          </a:pPr>
          <a:r>
            <a:rPr lang="en-US" dirty="0" smtClean="0"/>
            <a:t>ne</a:t>
          </a:r>
        </a:p>
        <a:p>
          <a:pPr>
            <a:spcAft>
              <a:spcPts val="0"/>
            </a:spcAft>
          </a:pPr>
          <a:r>
            <a:rPr lang="en-US" dirty="0" err="1" smtClean="0"/>
            <a:t>Muatan</a:t>
          </a:r>
          <a:r>
            <a:rPr lang="en-US" dirty="0" smtClean="0"/>
            <a:t> –</a:t>
          </a:r>
        </a:p>
        <a:p>
          <a:pPr>
            <a:spcAft>
              <a:spcPts val="0"/>
            </a:spcAft>
          </a:pPr>
          <a:r>
            <a:rPr lang="en-US" dirty="0" smtClean="0"/>
            <a:t>(</a:t>
          </a:r>
          <a:r>
            <a:rPr lang="en-US" dirty="0" err="1" smtClean="0"/>
            <a:t>elektron</a:t>
          </a:r>
          <a:r>
            <a:rPr lang="en-US" dirty="0" smtClean="0"/>
            <a:t>)</a:t>
          </a:r>
        </a:p>
      </dgm:t>
    </dgm:pt>
    <dgm:pt modelId="{E8D81F78-405E-429C-A216-2E80E4055236}" type="parTrans" cxnId="{DCD464C7-068E-4315-A528-B8406C7E3CAB}">
      <dgm:prSet/>
      <dgm:spPr/>
      <dgm:t>
        <a:bodyPr/>
        <a:lstStyle/>
        <a:p>
          <a:endParaRPr lang="en-US"/>
        </a:p>
      </dgm:t>
    </dgm:pt>
    <dgm:pt modelId="{24D45F75-2EF1-49EE-AAEF-391D02064FE9}" type="sibTrans" cxnId="{DCD464C7-068E-4315-A528-B8406C7E3CAB}">
      <dgm:prSet/>
      <dgm:spPr/>
      <dgm:t>
        <a:bodyPr/>
        <a:lstStyle/>
        <a:p>
          <a:endParaRPr lang="en-US"/>
        </a:p>
      </dgm:t>
    </dgm:pt>
    <dgm:pt modelId="{1A40C38B-0A95-467B-9B4C-1311475FE39F}" type="pres">
      <dgm:prSet presAssocID="{C4B5F474-0AFA-4B32-B3C3-295EB0099743}" presName="Name0" presStyleCnt="0">
        <dgm:presLayoutVars>
          <dgm:dir/>
          <dgm:resizeHandles val="exact"/>
        </dgm:presLayoutVars>
      </dgm:prSet>
      <dgm:spPr/>
    </dgm:pt>
    <dgm:pt modelId="{B6E15668-D823-46F3-A09E-51E705F94633}" type="pres">
      <dgm:prSet presAssocID="{6A6AB72A-3422-4E78-AF1F-2A4AA7586269}" presName="node" presStyleLbl="node1" presStyleIdx="0" presStyleCnt="3" custLinFactNeighborX="-1559" custLinFactNeighborY="8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8F6618-55A2-488B-96FB-F655C13916B2}" type="pres">
      <dgm:prSet presAssocID="{CA2BE646-72AE-4A8A-BB58-C17796E2FCDB}" presName="sibTrans" presStyleLbl="sibTrans2D1" presStyleIdx="0" presStyleCnt="2"/>
      <dgm:spPr/>
      <dgm:t>
        <a:bodyPr/>
        <a:lstStyle/>
        <a:p>
          <a:endParaRPr lang="en-US"/>
        </a:p>
      </dgm:t>
    </dgm:pt>
    <dgm:pt modelId="{129C1683-5EB7-4C0E-A234-F831B8AC15F5}" type="pres">
      <dgm:prSet presAssocID="{CA2BE646-72AE-4A8A-BB58-C17796E2FCDB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F42B01AB-6E4F-445A-8B31-6C9B112BD627}" type="pres">
      <dgm:prSet presAssocID="{7AB8B33B-B690-4017-A3B5-A5763345617C}" presName="node" presStyleLbl="node1" presStyleIdx="1" presStyleCnt="3" custLinFactNeighborY="112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F8B3D2-05E0-423E-8B9C-F24F0E86E427}" type="pres">
      <dgm:prSet presAssocID="{DC2B681D-0CDD-4E97-AF99-4906D8CEC205}" presName="sibTrans" presStyleLbl="sibTrans2D1" presStyleIdx="1" presStyleCnt="2" custLinFactNeighborX="-37732" custLinFactNeighborY="4353"/>
      <dgm:spPr>
        <a:prstGeom prst="mathPlus">
          <a:avLst/>
        </a:prstGeom>
      </dgm:spPr>
      <dgm:t>
        <a:bodyPr/>
        <a:lstStyle/>
        <a:p>
          <a:endParaRPr lang="en-US"/>
        </a:p>
      </dgm:t>
    </dgm:pt>
    <dgm:pt modelId="{16009AE5-F57C-450D-B88F-4C77A72C0510}" type="pres">
      <dgm:prSet presAssocID="{DC2B681D-0CDD-4E97-AF99-4906D8CEC205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3DC16CE7-9BEE-409E-842E-22D9A2EC1078}" type="pres">
      <dgm:prSet presAssocID="{2848A925-BB81-40B2-95F6-9D33934B24B3}" presName="node" presStyleLbl="node1" presStyleIdx="2" presStyleCnt="3" custScaleY="104973" custLinFactNeighborX="-31241" custLinFactNeighborY="422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CD464C7-068E-4315-A528-B8406C7E3CAB}" srcId="{C4B5F474-0AFA-4B32-B3C3-295EB0099743}" destId="{2848A925-BB81-40B2-95F6-9D33934B24B3}" srcOrd="2" destOrd="0" parTransId="{E8D81F78-405E-429C-A216-2E80E4055236}" sibTransId="{24D45F75-2EF1-49EE-AAEF-391D02064FE9}"/>
    <dgm:cxn modelId="{CC13B769-5E3C-48EF-A1E5-F04FF786CC7B}" type="presOf" srcId="{CA2BE646-72AE-4A8A-BB58-C17796E2FCDB}" destId="{D88F6618-55A2-488B-96FB-F655C13916B2}" srcOrd="0" destOrd="0" presId="urn:microsoft.com/office/officeart/2005/8/layout/process1"/>
    <dgm:cxn modelId="{BF9E02A2-ABC0-4EF0-9C11-4BA7032180B2}" type="presOf" srcId="{C4B5F474-0AFA-4B32-B3C3-295EB0099743}" destId="{1A40C38B-0A95-467B-9B4C-1311475FE39F}" srcOrd="0" destOrd="0" presId="urn:microsoft.com/office/officeart/2005/8/layout/process1"/>
    <dgm:cxn modelId="{F8B64EC5-E7CC-4FCE-A0EC-DC0530885903}" type="presOf" srcId="{DC2B681D-0CDD-4E97-AF99-4906D8CEC205}" destId="{E7F8B3D2-05E0-423E-8B9C-F24F0E86E427}" srcOrd="0" destOrd="0" presId="urn:microsoft.com/office/officeart/2005/8/layout/process1"/>
    <dgm:cxn modelId="{B7D992EE-229B-47EC-ACB7-7CBD78F8CC5B}" type="presOf" srcId="{2848A925-BB81-40B2-95F6-9D33934B24B3}" destId="{3DC16CE7-9BEE-409E-842E-22D9A2EC1078}" srcOrd="0" destOrd="0" presId="urn:microsoft.com/office/officeart/2005/8/layout/process1"/>
    <dgm:cxn modelId="{68144AB5-F2E8-4010-AA90-43AF5400000A}" type="presOf" srcId="{CA2BE646-72AE-4A8A-BB58-C17796E2FCDB}" destId="{129C1683-5EB7-4C0E-A234-F831B8AC15F5}" srcOrd="1" destOrd="0" presId="urn:microsoft.com/office/officeart/2005/8/layout/process1"/>
    <dgm:cxn modelId="{813287DF-2167-4C69-ACE6-BB79D17E4B9F}" type="presOf" srcId="{6A6AB72A-3422-4E78-AF1F-2A4AA7586269}" destId="{B6E15668-D823-46F3-A09E-51E705F94633}" srcOrd="0" destOrd="0" presId="urn:microsoft.com/office/officeart/2005/8/layout/process1"/>
    <dgm:cxn modelId="{318D5A6C-E14C-420E-998D-1939D665AA96}" srcId="{C4B5F474-0AFA-4B32-B3C3-295EB0099743}" destId="{7AB8B33B-B690-4017-A3B5-A5763345617C}" srcOrd="1" destOrd="0" parTransId="{4DA2E753-96F3-4301-A141-B8902BFB6280}" sibTransId="{DC2B681D-0CDD-4E97-AF99-4906D8CEC205}"/>
    <dgm:cxn modelId="{6C8B8523-3708-4E05-B7D2-530E6FFD6234}" type="presOf" srcId="{7AB8B33B-B690-4017-A3B5-A5763345617C}" destId="{F42B01AB-6E4F-445A-8B31-6C9B112BD627}" srcOrd="0" destOrd="0" presId="urn:microsoft.com/office/officeart/2005/8/layout/process1"/>
    <dgm:cxn modelId="{BEE7B90C-1677-4B32-80B4-4ACD1DE99F18}" srcId="{C4B5F474-0AFA-4B32-B3C3-295EB0099743}" destId="{6A6AB72A-3422-4E78-AF1F-2A4AA7586269}" srcOrd="0" destOrd="0" parTransId="{295406D2-3D40-4360-A7C1-B0602F1571D9}" sibTransId="{CA2BE646-72AE-4A8A-BB58-C17796E2FCDB}"/>
    <dgm:cxn modelId="{9A93B747-AB93-449D-B3A1-9B47834146D0}" type="presOf" srcId="{DC2B681D-0CDD-4E97-AF99-4906D8CEC205}" destId="{16009AE5-F57C-450D-B88F-4C77A72C0510}" srcOrd="1" destOrd="0" presId="urn:microsoft.com/office/officeart/2005/8/layout/process1"/>
    <dgm:cxn modelId="{46BDFFDB-7DA1-4EC6-8A2B-1417D91CB1A0}" type="presParOf" srcId="{1A40C38B-0A95-467B-9B4C-1311475FE39F}" destId="{B6E15668-D823-46F3-A09E-51E705F94633}" srcOrd="0" destOrd="0" presId="urn:microsoft.com/office/officeart/2005/8/layout/process1"/>
    <dgm:cxn modelId="{153760F7-633D-4996-A869-BE3C449DBF7A}" type="presParOf" srcId="{1A40C38B-0A95-467B-9B4C-1311475FE39F}" destId="{D88F6618-55A2-488B-96FB-F655C13916B2}" srcOrd="1" destOrd="0" presId="urn:microsoft.com/office/officeart/2005/8/layout/process1"/>
    <dgm:cxn modelId="{D76F9ED9-0DEA-49DB-A1CF-C387029C27F0}" type="presParOf" srcId="{D88F6618-55A2-488B-96FB-F655C13916B2}" destId="{129C1683-5EB7-4C0E-A234-F831B8AC15F5}" srcOrd="0" destOrd="0" presId="urn:microsoft.com/office/officeart/2005/8/layout/process1"/>
    <dgm:cxn modelId="{246BC94D-5916-4B3C-9443-93A9F8C8D419}" type="presParOf" srcId="{1A40C38B-0A95-467B-9B4C-1311475FE39F}" destId="{F42B01AB-6E4F-445A-8B31-6C9B112BD627}" srcOrd="2" destOrd="0" presId="urn:microsoft.com/office/officeart/2005/8/layout/process1"/>
    <dgm:cxn modelId="{F84FF618-EB04-45D0-854D-88FC5E39DE14}" type="presParOf" srcId="{1A40C38B-0A95-467B-9B4C-1311475FE39F}" destId="{E7F8B3D2-05E0-423E-8B9C-F24F0E86E427}" srcOrd="3" destOrd="0" presId="urn:microsoft.com/office/officeart/2005/8/layout/process1"/>
    <dgm:cxn modelId="{E7A7153D-8FA9-4C97-8AF3-75E74F07745E}" type="presParOf" srcId="{E7F8B3D2-05E0-423E-8B9C-F24F0E86E427}" destId="{16009AE5-F57C-450D-B88F-4C77A72C0510}" srcOrd="0" destOrd="0" presId="urn:microsoft.com/office/officeart/2005/8/layout/process1"/>
    <dgm:cxn modelId="{9B742919-2EF3-449C-8A01-ABDEFEACA3A0}" type="presParOf" srcId="{1A40C38B-0A95-467B-9B4C-1311475FE39F}" destId="{3DC16CE7-9BEE-409E-842E-22D9A2EC1078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2DD74A2-9FE4-4C4B-A710-B7C947A4B30C}" type="doc">
      <dgm:prSet loTypeId="urn:microsoft.com/office/officeart/2008/layout/AlternatingPictureBlocks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09846CA3-0903-4857-BBB5-6E3F2651862A}">
      <dgm:prSet phldrT="[Text]" custT="1"/>
      <dgm:spPr/>
      <dgm:t>
        <a:bodyPr/>
        <a:lstStyle/>
        <a:p>
          <a:pPr algn="ctr"/>
          <a:r>
            <a:rPr lang="en-US" sz="2800" dirty="0" smtClean="0"/>
            <a:t>1.Sel </a:t>
          </a:r>
          <a:r>
            <a:rPr lang="en-US" sz="2800" dirty="0" err="1" smtClean="0"/>
            <a:t>dengan</a:t>
          </a:r>
          <a:r>
            <a:rPr lang="en-US" sz="2800" dirty="0" smtClean="0"/>
            <a:t> </a:t>
          </a:r>
          <a:r>
            <a:rPr lang="en-US" sz="2800" dirty="0" err="1" smtClean="0"/>
            <a:t>Elektroda</a:t>
          </a:r>
          <a:r>
            <a:rPr lang="en-US" sz="2800" dirty="0" smtClean="0"/>
            <a:t> </a:t>
          </a:r>
          <a:r>
            <a:rPr lang="en-US" sz="2800" dirty="0" err="1" smtClean="0"/>
            <a:t>Berbeda</a:t>
          </a:r>
          <a:r>
            <a:rPr lang="en-US" sz="2800" dirty="0" smtClean="0"/>
            <a:t> </a:t>
          </a:r>
        </a:p>
        <a:p>
          <a:pPr algn="ctr"/>
          <a:r>
            <a:rPr lang="en-US" sz="2800" dirty="0" smtClean="0"/>
            <a:t>(</a:t>
          </a:r>
          <a:r>
            <a:rPr lang="en-US" sz="2800" dirty="0" err="1" smtClean="0"/>
            <a:t>Sel</a:t>
          </a:r>
          <a:r>
            <a:rPr lang="en-US" sz="2800" dirty="0" smtClean="0"/>
            <a:t> </a:t>
          </a:r>
          <a:r>
            <a:rPr lang="en-US" sz="2800" dirty="0" err="1" smtClean="0"/>
            <a:t>Golvanian</a:t>
          </a:r>
          <a:r>
            <a:rPr lang="en-US" sz="2800" dirty="0" smtClean="0"/>
            <a:t>)</a:t>
          </a:r>
          <a:endParaRPr lang="en-US" sz="2800" dirty="0"/>
        </a:p>
      </dgm:t>
    </dgm:pt>
    <dgm:pt modelId="{B4D007BD-867E-480E-A7BA-E017B48F0E68}" type="parTrans" cxnId="{98AD465D-A9FD-4885-8A35-DB58949A6988}">
      <dgm:prSet/>
      <dgm:spPr/>
      <dgm:t>
        <a:bodyPr/>
        <a:lstStyle/>
        <a:p>
          <a:endParaRPr lang="en-US"/>
        </a:p>
      </dgm:t>
    </dgm:pt>
    <dgm:pt modelId="{4B76A6B4-E214-48CD-86AC-FE2B8805AFD6}" type="sibTrans" cxnId="{98AD465D-A9FD-4885-8A35-DB58949A6988}">
      <dgm:prSet/>
      <dgm:spPr/>
      <dgm:t>
        <a:bodyPr/>
        <a:lstStyle/>
        <a:p>
          <a:endParaRPr lang="en-US"/>
        </a:p>
      </dgm:t>
    </dgm:pt>
    <dgm:pt modelId="{F29E5C05-7DF3-427B-A487-A729F3EF3C36}">
      <dgm:prSet phldrT="[Text]" custT="1"/>
      <dgm:spPr/>
      <dgm:t>
        <a:bodyPr/>
        <a:lstStyle/>
        <a:p>
          <a:r>
            <a:rPr lang="en-US" sz="2800" dirty="0" smtClean="0"/>
            <a:t>2.Sel </a:t>
          </a:r>
          <a:r>
            <a:rPr lang="en-US" sz="2800" dirty="0" err="1" smtClean="0"/>
            <a:t>Konsentrasi</a:t>
          </a:r>
          <a:endParaRPr lang="en-US" sz="2800" dirty="0"/>
        </a:p>
      </dgm:t>
    </dgm:pt>
    <dgm:pt modelId="{720B7156-D4EA-4FF1-847C-F1E2EC3CE30E}" type="parTrans" cxnId="{E8CF5BE6-CA78-4CB6-AFD5-007F610B3097}">
      <dgm:prSet/>
      <dgm:spPr/>
      <dgm:t>
        <a:bodyPr/>
        <a:lstStyle/>
        <a:p>
          <a:endParaRPr lang="en-US"/>
        </a:p>
      </dgm:t>
    </dgm:pt>
    <dgm:pt modelId="{578DAD00-BDF3-4E1D-889F-876E2DF34D1F}" type="sibTrans" cxnId="{E8CF5BE6-CA78-4CB6-AFD5-007F610B3097}">
      <dgm:prSet/>
      <dgm:spPr/>
      <dgm:t>
        <a:bodyPr/>
        <a:lstStyle/>
        <a:p>
          <a:endParaRPr lang="en-US"/>
        </a:p>
      </dgm:t>
    </dgm:pt>
    <dgm:pt modelId="{9BB117EE-D1BF-4C95-A42A-91B9189D991B}">
      <dgm:prSet phldrT="[Text]" custT="1"/>
      <dgm:spPr/>
      <dgm:t>
        <a:bodyPr/>
        <a:lstStyle/>
        <a:p>
          <a:r>
            <a:rPr lang="en-US" sz="2800" dirty="0" smtClean="0"/>
            <a:t>3. </a:t>
          </a:r>
          <a:r>
            <a:rPr lang="en-US" sz="2800" dirty="0" err="1" smtClean="0"/>
            <a:t>Sel</a:t>
          </a:r>
          <a:r>
            <a:rPr lang="en-US" sz="2800" dirty="0" smtClean="0"/>
            <a:t> </a:t>
          </a:r>
          <a:r>
            <a:rPr lang="en-US" sz="2800" dirty="0" err="1" smtClean="0"/>
            <a:t>Termik</a:t>
          </a:r>
          <a:endParaRPr lang="en-US" sz="2800" dirty="0"/>
        </a:p>
      </dgm:t>
    </dgm:pt>
    <dgm:pt modelId="{C2204F6C-A13A-48E7-8108-344F0388010D}" type="parTrans" cxnId="{C46AAF3C-95AD-44CB-A6BE-AEAEECDAC32F}">
      <dgm:prSet/>
      <dgm:spPr/>
      <dgm:t>
        <a:bodyPr/>
        <a:lstStyle/>
        <a:p>
          <a:endParaRPr lang="en-US"/>
        </a:p>
      </dgm:t>
    </dgm:pt>
    <dgm:pt modelId="{A272EE18-177A-478C-8737-D00FE46B1482}" type="sibTrans" cxnId="{C46AAF3C-95AD-44CB-A6BE-AEAEECDAC32F}">
      <dgm:prSet/>
      <dgm:spPr/>
      <dgm:t>
        <a:bodyPr/>
        <a:lstStyle/>
        <a:p>
          <a:endParaRPr lang="en-US"/>
        </a:p>
      </dgm:t>
    </dgm:pt>
    <dgm:pt modelId="{7931867A-29AE-4351-B9A0-0E20054D52BB}" type="pres">
      <dgm:prSet presAssocID="{32DD74A2-9FE4-4C4B-A710-B7C947A4B30C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5AE43CC-0C69-457F-AC4E-A668E6736AB1}" type="pres">
      <dgm:prSet presAssocID="{09846CA3-0903-4857-BBB5-6E3F2651862A}" presName="comp" presStyleCnt="0"/>
      <dgm:spPr/>
    </dgm:pt>
    <dgm:pt modelId="{8EFFCF56-CFB4-43AC-8985-1E7CE147DF65}" type="pres">
      <dgm:prSet presAssocID="{09846CA3-0903-4857-BBB5-6E3F2651862A}" presName="rect2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8BA522-ED38-44A8-B50A-D42DC5DB64BB}" type="pres">
      <dgm:prSet presAssocID="{09846CA3-0903-4857-BBB5-6E3F2651862A}" presName="rect1" presStyleLbl="lnNode1" presStyleIdx="0" presStyleCnt="3"/>
      <dgm:spPr/>
    </dgm:pt>
    <dgm:pt modelId="{4B2EBD62-E721-49C3-B3AB-09C2EECF093E}" type="pres">
      <dgm:prSet presAssocID="{4B76A6B4-E214-48CD-86AC-FE2B8805AFD6}" presName="sibTrans" presStyleCnt="0"/>
      <dgm:spPr/>
    </dgm:pt>
    <dgm:pt modelId="{CF763F42-EA6B-4449-9DF0-5504A412EEC5}" type="pres">
      <dgm:prSet presAssocID="{F29E5C05-7DF3-427B-A487-A729F3EF3C36}" presName="comp" presStyleCnt="0"/>
      <dgm:spPr/>
    </dgm:pt>
    <dgm:pt modelId="{BCB5C00C-63C3-4E32-9B82-A5A7B63AA988}" type="pres">
      <dgm:prSet presAssocID="{F29E5C05-7DF3-427B-A487-A729F3EF3C36}" presName="rect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C114F8-1912-440C-931F-39F1ED91A2F0}" type="pres">
      <dgm:prSet presAssocID="{F29E5C05-7DF3-427B-A487-A729F3EF3C36}" presName="rect1" presStyleLbl="lnNode1" presStyleIdx="1" presStyleCnt="3"/>
      <dgm:spPr/>
    </dgm:pt>
    <dgm:pt modelId="{6769500B-5B93-4758-8544-9CB963E7EDEC}" type="pres">
      <dgm:prSet presAssocID="{578DAD00-BDF3-4E1D-889F-876E2DF34D1F}" presName="sibTrans" presStyleCnt="0"/>
      <dgm:spPr/>
    </dgm:pt>
    <dgm:pt modelId="{0BAFE442-AC8B-4D45-9391-482248A0CBE5}" type="pres">
      <dgm:prSet presAssocID="{9BB117EE-D1BF-4C95-A42A-91B9189D991B}" presName="comp" presStyleCnt="0"/>
      <dgm:spPr/>
    </dgm:pt>
    <dgm:pt modelId="{9D1AE34A-BE6C-4B43-BA22-CB3C48D29FD5}" type="pres">
      <dgm:prSet presAssocID="{9BB117EE-D1BF-4C95-A42A-91B9189D991B}" presName="rect2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18866B-F635-4A4D-B813-9ADBEEA317E3}" type="pres">
      <dgm:prSet presAssocID="{9BB117EE-D1BF-4C95-A42A-91B9189D991B}" presName="rect1" presStyleLbl="lnNode1" presStyleIdx="2" presStyleCnt="3"/>
      <dgm:spPr/>
    </dgm:pt>
  </dgm:ptLst>
  <dgm:cxnLst>
    <dgm:cxn modelId="{DA0F5A65-9A29-40B8-A84C-0ED3D7ADF44D}" type="presOf" srcId="{09846CA3-0903-4857-BBB5-6E3F2651862A}" destId="{8EFFCF56-CFB4-43AC-8985-1E7CE147DF65}" srcOrd="0" destOrd="0" presId="urn:microsoft.com/office/officeart/2008/layout/AlternatingPictureBlocks"/>
    <dgm:cxn modelId="{489BE1F2-3C5F-4E23-9EF2-00A70BF21456}" type="presOf" srcId="{9BB117EE-D1BF-4C95-A42A-91B9189D991B}" destId="{9D1AE34A-BE6C-4B43-BA22-CB3C48D29FD5}" srcOrd="0" destOrd="0" presId="urn:microsoft.com/office/officeart/2008/layout/AlternatingPictureBlocks"/>
    <dgm:cxn modelId="{E8CF5BE6-CA78-4CB6-AFD5-007F610B3097}" srcId="{32DD74A2-9FE4-4C4B-A710-B7C947A4B30C}" destId="{F29E5C05-7DF3-427B-A487-A729F3EF3C36}" srcOrd="1" destOrd="0" parTransId="{720B7156-D4EA-4FF1-847C-F1E2EC3CE30E}" sibTransId="{578DAD00-BDF3-4E1D-889F-876E2DF34D1F}"/>
    <dgm:cxn modelId="{843E61D1-28BB-4167-AC4A-104C3B262F50}" type="presOf" srcId="{32DD74A2-9FE4-4C4B-A710-B7C947A4B30C}" destId="{7931867A-29AE-4351-B9A0-0E20054D52BB}" srcOrd="0" destOrd="0" presId="urn:microsoft.com/office/officeart/2008/layout/AlternatingPictureBlocks"/>
    <dgm:cxn modelId="{C46AAF3C-95AD-44CB-A6BE-AEAEECDAC32F}" srcId="{32DD74A2-9FE4-4C4B-A710-B7C947A4B30C}" destId="{9BB117EE-D1BF-4C95-A42A-91B9189D991B}" srcOrd="2" destOrd="0" parTransId="{C2204F6C-A13A-48E7-8108-344F0388010D}" sibTransId="{A272EE18-177A-478C-8737-D00FE46B1482}"/>
    <dgm:cxn modelId="{98AD465D-A9FD-4885-8A35-DB58949A6988}" srcId="{32DD74A2-9FE4-4C4B-A710-B7C947A4B30C}" destId="{09846CA3-0903-4857-BBB5-6E3F2651862A}" srcOrd="0" destOrd="0" parTransId="{B4D007BD-867E-480E-A7BA-E017B48F0E68}" sibTransId="{4B76A6B4-E214-48CD-86AC-FE2B8805AFD6}"/>
    <dgm:cxn modelId="{4C248A56-6B32-4370-BB65-0AA53432C752}" type="presOf" srcId="{F29E5C05-7DF3-427B-A487-A729F3EF3C36}" destId="{BCB5C00C-63C3-4E32-9B82-A5A7B63AA988}" srcOrd="0" destOrd="0" presId="urn:microsoft.com/office/officeart/2008/layout/AlternatingPictureBlocks"/>
    <dgm:cxn modelId="{8DD81947-55F0-4C13-96FC-704CCC7D0F33}" type="presParOf" srcId="{7931867A-29AE-4351-B9A0-0E20054D52BB}" destId="{95AE43CC-0C69-457F-AC4E-A668E6736AB1}" srcOrd="0" destOrd="0" presId="urn:microsoft.com/office/officeart/2008/layout/AlternatingPictureBlocks"/>
    <dgm:cxn modelId="{432E5BE9-D9E2-43E6-AD46-64738152C6F1}" type="presParOf" srcId="{95AE43CC-0C69-457F-AC4E-A668E6736AB1}" destId="{8EFFCF56-CFB4-43AC-8985-1E7CE147DF65}" srcOrd="0" destOrd="0" presId="urn:microsoft.com/office/officeart/2008/layout/AlternatingPictureBlocks"/>
    <dgm:cxn modelId="{5EDBD743-F8F4-486A-A628-D452367054F2}" type="presParOf" srcId="{95AE43CC-0C69-457F-AC4E-A668E6736AB1}" destId="{EE8BA522-ED38-44A8-B50A-D42DC5DB64BB}" srcOrd="1" destOrd="0" presId="urn:microsoft.com/office/officeart/2008/layout/AlternatingPictureBlocks"/>
    <dgm:cxn modelId="{3ABBF459-40B1-44BC-BDBA-B7063FF8A2D7}" type="presParOf" srcId="{7931867A-29AE-4351-B9A0-0E20054D52BB}" destId="{4B2EBD62-E721-49C3-B3AB-09C2EECF093E}" srcOrd="1" destOrd="0" presId="urn:microsoft.com/office/officeart/2008/layout/AlternatingPictureBlocks"/>
    <dgm:cxn modelId="{6FB68732-9319-4458-B294-60938E69A561}" type="presParOf" srcId="{7931867A-29AE-4351-B9A0-0E20054D52BB}" destId="{CF763F42-EA6B-4449-9DF0-5504A412EEC5}" srcOrd="2" destOrd="0" presId="urn:microsoft.com/office/officeart/2008/layout/AlternatingPictureBlocks"/>
    <dgm:cxn modelId="{5C183E31-BBB7-48DE-BB65-0EC28E51534A}" type="presParOf" srcId="{CF763F42-EA6B-4449-9DF0-5504A412EEC5}" destId="{BCB5C00C-63C3-4E32-9B82-A5A7B63AA988}" srcOrd="0" destOrd="0" presId="urn:microsoft.com/office/officeart/2008/layout/AlternatingPictureBlocks"/>
    <dgm:cxn modelId="{B32F7D21-145D-4813-B2F4-215A3AD65D8A}" type="presParOf" srcId="{CF763F42-EA6B-4449-9DF0-5504A412EEC5}" destId="{21C114F8-1912-440C-931F-39F1ED91A2F0}" srcOrd="1" destOrd="0" presId="urn:microsoft.com/office/officeart/2008/layout/AlternatingPictureBlocks"/>
    <dgm:cxn modelId="{76954709-7F78-4BF4-9919-D412F9FAF2E0}" type="presParOf" srcId="{7931867A-29AE-4351-B9A0-0E20054D52BB}" destId="{6769500B-5B93-4758-8544-9CB963E7EDEC}" srcOrd="3" destOrd="0" presId="urn:microsoft.com/office/officeart/2008/layout/AlternatingPictureBlocks"/>
    <dgm:cxn modelId="{432896A3-AD54-4F89-8E2D-F871BDB44107}" type="presParOf" srcId="{7931867A-29AE-4351-B9A0-0E20054D52BB}" destId="{0BAFE442-AC8B-4D45-9391-482248A0CBE5}" srcOrd="4" destOrd="0" presId="urn:microsoft.com/office/officeart/2008/layout/AlternatingPictureBlocks"/>
    <dgm:cxn modelId="{43D8FB83-70B9-4EDF-B748-923D02B4CB16}" type="presParOf" srcId="{0BAFE442-AC8B-4D45-9391-482248A0CBE5}" destId="{9D1AE34A-BE6C-4B43-BA22-CB3C48D29FD5}" srcOrd="0" destOrd="0" presId="urn:microsoft.com/office/officeart/2008/layout/AlternatingPictureBlocks"/>
    <dgm:cxn modelId="{AE1DB496-17DB-426F-A347-9B05E2B6D7F3}" type="presParOf" srcId="{0BAFE442-AC8B-4D45-9391-482248A0CBE5}" destId="{5518866B-F635-4A4D-B813-9ADBEEA317E3}" srcOrd="1" destOrd="0" presId="urn:microsoft.com/office/officeart/2008/layout/Alternating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747C547-116C-4A51-8189-923E45B8C4F3}" type="doc">
      <dgm:prSet loTypeId="urn:microsoft.com/office/officeart/2008/layout/VerticalAccentList" loCatId="list" qsTypeId="urn:microsoft.com/office/officeart/2005/8/quickstyle/3d1" qsCatId="3D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B5581F3B-C80C-4687-9F91-458957368038}">
      <dgm:prSet phldrT="[Text]"/>
      <dgm:spPr/>
      <dgm:t>
        <a:bodyPr/>
        <a:lstStyle/>
        <a:p>
          <a:r>
            <a:rPr lang="en-US" dirty="0" err="1" smtClean="0"/>
            <a:t>Sel</a:t>
          </a:r>
          <a:r>
            <a:rPr lang="en-US" dirty="0" smtClean="0"/>
            <a:t> </a:t>
          </a:r>
          <a:r>
            <a:rPr lang="en-US" dirty="0" err="1" smtClean="0"/>
            <a:t>Konsentrasi</a:t>
          </a:r>
          <a:r>
            <a:rPr lang="en-US" dirty="0" smtClean="0"/>
            <a:t> </a:t>
          </a:r>
          <a:r>
            <a:rPr lang="en-US" dirty="0" err="1" smtClean="0"/>
            <a:t>Garam</a:t>
          </a:r>
          <a:r>
            <a:rPr lang="en-US" dirty="0" smtClean="0"/>
            <a:t> (Ion </a:t>
          </a:r>
          <a:r>
            <a:rPr lang="en-US" dirty="0" err="1" smtClean="0"/>
            <a:t>Logam</a:t>
          </a:r>
          <a:r>
            <a:rPr lang="en-US" dirty="0" smtClean="0"/>
            <a:t>)</a:t>
          </a:r>
          <a:endParaRPr lang="en-US" dirty="0"/>
        </a:p>
      </dgm:t>
    </dgm:pt>
    <dgm:pt modelId="{C46790AA-7437-4465-B41F-BDAC24DBC3E8}" type="parTrans" cxnId="{D1F07551-E9FA-41E1-9DB5-5B29E7A91C76}">
      <dgm:prSet/>
      <dgm:spPr/>
      <dgm:t>
        <a:bodyPr/>
        <a:lstStyle/>
        <a:p>
          <a:endParaRPr lang="en-US"/>
        </a:p>
      </dgm:t>
    </dgm:pt>
    <dgm:pt modelId="{49BEC3CC-213C-481A-8883-28F766C3AC7D}" type="sibTrans" cxnId="{D1F07551-E9FA-41E1-9DB5-5B29E7A91C76}">
      <dgm:prSet/>
      <dgm:spPr/>
      <dgm:t>
        <a:bodyPr/>
        <a:lstStyle/>
        <a:p>
          <a:endParaRPr lang="en-US"/>
        </a:p>
      </dgm:t>
    </dgm:pt>
    <dgm:pt modelId="{ED50E718-690D-4C32-B5BF-7E046A194459}">
      <dgm:prSet phldrT="[Text]"/>
      <dgm:spPr/>
      <dgm:t>
        <a:bodyPr/>
        <a:lstStyle/>
        <a:p>
          <a:r>
            <a:rPr lang="en-US" dirty="0" err="1" smtClean="0"/>
            <a:t>Sel</a:t>
          </a:r>
          <a:r>
            <a:rPr lang="en-US" dirty="0" smtClean="0"/>
            <a:t> </a:t>
          </a:r>
          <a:r>
            <a:rPr lang="en-US" dirty="0" err="1" smtClean="0"/>
            <a:t>Aerasi</a:t>
          </a:r>
          <a:r>
            <a:rPr lang="en-US" dirty="0" smtClean="0"/>
            <a:t> </a:t>
          </a:r>
          <a:r>
            <a:rPr lang="en-US" dirty="0" err="1" smtClean="0"/>
            <a:t>Deferensial</a:t>
          </a:r>
          <a:endParaRPr lang="en-US" dirty="0"/>
        </a:p>
      </dgm:t>
    </dgm:pt>
    <dgm:pt modelId="{1C424F74-CB58-4F72-87D6-949403673F16}" type="parTrans" cxnId="{D6CFBDAA-CCA5-47F4-A344-2193A9B936B5}">
      <dgm:prSet/>
      <dgm:spPr/>
      <dgm:t>
        <a:bodyPr/>
        <a:lstStyle/>
        <a:p>
          <a:endParaRPr lang="en-US"/>
        </a:p>
      </dgm:t>
    </dgm:pt>
    <dgm:pt modelId="{A48F2669-54F7-4B48-A079-5AFAD96920F2}" type="sibTrans" cxnId="{D6CFBDAA-CCA5-47F4-A344-2193A9B936B5}">
      <dgm:prSet/>
      <dgm:spPr/>
      <dgm:t>
        <a:bodyPr/>
        <a:lstStyle/>
        <a:p>
          <a:endParaRPr lang="en-US"/>
        </a:p>
      </dgm:t>
    </dgm:pt>
    <dgm:pt modelId="{8D2C3B1A-51B5-49E6-8E32-57517B7759B1}" type="pres">
      <dgm:prSet presAssocID="{4747C547-116C-4A51-8189-923E45B8C4F3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endParaRPr lang="en-US"/>
        </a:p>
      </dgm:t>
    </dgm:pt>
    <dgm:pt modelId="{7F967120-2A17-48C2-8517-2EBE08F00F62}" type="pres">
      <dgm:prSet presAssocID="{B5581F3B-C80C-4687-9F91-458957368038}" presName="parenttextcomposite" presStyleCnt="0"/>
      <dgm:spPr/>
    </dgm:pt>
    <dgm:pt modelId="{71035698-C676-4BB5-9DAF-E2DB9089FD14}" type="pres">
      <dgm:prSet presAssocID="{B5581F3B-C80C-4687-9F91-458957368038}" presName="parenttext" presStyleLbl="revTx" presStyleIdx="0" presStyleCnt="2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8DF7B8-A79E-4002-9869-54BC0A220872}" type="pres">
      <dgm:prSet presAssocID="{B5581F3B-C80C-4687-9F91-458957368038}" presName="parallelogramComposite" presStyleCnt="0"/>
      <dgm:spPr/>
    </dgm:pt>
    <dgm:pt modelId="{CC490845-C0A9-4D6E-BA20-3815239582FF}" type="pres">
      <dgm:prSet presAssocID="{B5581F3B-C80C-4687-9F91-458957368038}" presName="parallelogram1" presStyleLbl="alignNode1" presStyleIdx="0" presStyleCnt="14"/>
      <dgm:spPr/>
    </dgm:pt>
    <dgm:pt modelId="{D1AAD6D3-35D7-4235-A736-88933FA07D10}" type="pres">
      <dgm:prSet presAssocID="{B5581F3B-C80C-4687-9F91-458957368038}" presName="parallelogram2" presStyleLbl="alignNode1" presStyleIdx="1" presStyleCnt="14"/>
      <dgm:spPr/>
    </dgm:pt>
    <dgm:pt modelId="{15F384E4-6150-4ED3-89F4-20AA12F91C48}" type="pres">
      <dgm:prSet presAssocID="{B5581F3B-C80C-4687-9F91-458957368038}" presName="parallelogram3" presStyleLbl="alignNode1" presStyleIdx="2" presStyleCnt="14"/>
      <dgm:spPr/>
    </dgm:pt>
    <dgm:pt modelId="{F56A3B0D-40AA-4A70-8DF1-EE89931DD58A}" type="pres">
      <dgm:prSet presAssocID="{B5581F3B-C80C-4687-9F91-458957368038}" presName="parallelogram4" presStyleLbl="alignNode1" presStyleIdx="3" presStyleCnt="14"/>
      <dgm:spPr/>
    </dgm:pt>
    <dgm:pt modelId="{2D99A622-796B-4FA1-AB07-280E9F6356CF}" type="pres">
      <dgm:prSet presAssocID="{B5581F3B-C80C-4687-9F91-458957368038}" presName="parallelogram5" presStyleLbl="alignNode1" presStyleIdx="4" presStyleCnt="14"/>
      <dgm:spPr/>
    </dgm:pt>
    <dgm:pt modelId="{BC2B667A-8C14-47F0-AACE-E739C37C3AF8}" type="pres">
      <dgm:prSet presAssocID="{B5581F3B-C80C-4687-9F91-458957368038}" presName="parallelogram6" presStyleLbl="alignNode1" presStyleIdx="5" presStyleCnt="14"/>
      <dgm:spPr/>
    </dgm:pt>
    <dgm:pt modelId="{50AEA7DC-BB82-4115-AB59-E781EA45E73F}" type="pres">
      <dgm:prSet presAssocID="{B5581F3B-C80C-4687-9F91-458957368038}" presName="parallelogram7" presStyleLbl="alignNode1" presStyleIdx="6" presStyleCnt="14"/>
      <dgm:spPr/>
    </dgm:pt>
    <dgm:pt modelId="{214C9D97-76AE-4492-BE79-CFC660FF84A4}" type="pres">
      <dgm:prSet presAssocID="{49BEC3CC-213C-481A-8883-28F766C3AC7D}" presName="sibTrans" presStyleCnt="0"/>
      <dgm:spPr/>
    </dgm:pt>
    <dgm:pt modelId="{C0611D21-2B09-42E2-A3E2-8F42D3199F79}" type="pres">
      <dgm:prSet presAssocID="{ED50E718-690D-4C32-B5BF-7E046A194459}" presName="parenttextcomposite" presStyleCnt="0"/>
      <dgm:spPr/>
    </dgm:pt>
    <dgm:pt modelId="{B6C377F0-276F-4CF3-A435-14A3A8768E70}" type="pres">
      <dgm:prSet presAssocID="{ED50E718-690D-4C32-B5BF-7E046A194459}" presName="parenttext" presStyleLbl="revTx" presStyleIdx="1" presStyleCnt="2" custLinFactNeighborX="-121" custLinFactNeighborY="-4005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96E1C4-43F3-4322-9A3D-85062B38FB40}" type="pres">
      <dgm:prSet presAssocID="{ED50E718-690D-4C32-B5BF-7E046A194459}" presName="parallelogramComposite" presStyleCnt="0"/>
      <dgm:spPr/>
    </dgm:pt>
    <dgm:pt modelId="{A9AFB852-7C99-47FB-809B-684816CF9A08}" type="pres">
      <dgm:prSet presAssocID="{ED50E718-690D-4C32-B5BF-7E046A194459}" presName="parallelogram1" presStyleLbl="alignNode1" presStyleIdx="7" presStyleCnt="14"/>
      <dgm:spPr/>
    </dgm:pt>
    <dgm:pt modelId="{0A41E9BD-430F-45C3-88E6-46B46E89C372}" type="pres">
      <dgm:prSet presAssocID="{ED50E718-690D-4C32-B5BF-7E046A194459}" presName="parallelogram2" presStyleLbl="alignNode1" presStyleIdx="8" presStyleCnt="14"/>
      <dgm:spPr/>
    </dgm:pt>
    <dgm:pt modelId="{11E88782-AC75-4C1F-A729-F2D05A02C0CA}" type="pres">
      <dgm:prSet presAssocID="{ED50E718-690D-4C32-B5BF-7E046A194459}" presName="parallelogram3" presStyleLbl="alignNode1" presStyleIdx="9" presStyleCnt="14"/>
      <dgm:spPr/>
    </dgm:pt>
    <dgm:pt modelId="{DB4536A1-F3B8-4925-89D2-CDFB10F6FBE3}" type="pres">
      <dgm:prSet presAssocID="{ED50E718-690D-4C32-B5BF-7E046A194459}" presName="parallelogram4" presStyleLbl="alignNode1" presStyleIdx="10" presStyleCnt="14"/>
      <dgm:spPr/>
    </dgm:pt>
    <dgm:pt modelId="{558C9519-A5D4-49EC-ACBA-BDD1FA14EA51}" type="pres">
      <dgm:prSet presAssocID="{ED50E718-690D-4C32-B5BF-7E046A194459}" presName="parallelogram5" presStyleLbl="alignNode1" presStyleIdx="11" presStyleCnt="14"/>
      <dgm:spPr/>
    </dgm:pt>
    <dgm:pt modelId="{E9C953EF-BACE-46CB-A0FE-2521B47BAE9A}" type="pres">
      <dgm:prSet presAssocID="{ED50E718-690D-4C32-B5BF-7E046A194459}" presName="parallelogram6" presStyleLbl="alignNode1" presStyleIdx="12" presStyleCnt="14"/>
      <dgm:spPr/>
    </dgm:pt>
    <dgm:pt modelId="{3FEB972B-784A-4891-91F9-2C48FC872BC6}" type="pres">
      <dgm:prSet presAssocID="{ED50E718-690D-4C32-B5BF-7E046A194459}" presName="parallelogram7" presStyleLbl="alignNode1" presStyleIdx="13" presStyleCnt="14"/>
      <dgm:spPr/>
    </dgm:pt>
  </dgm:ptLst>
  <dgm:cxnLst>
    <dgm:cxn modelId="{0088EE51-7ACE-4F47-BC76-F00137E2923E}" type="presOf" srcId="{4747C547-116C-4A51-8189-923E45B8C4F3}" destId="{8D2C3B1A-51B5-49E6-8E32-57517B7759B1}" srcOrd="0" destOrd="0" presId="urn:microsoft.com/office/officeart/2008/layout/VerticalAccentList"/>
    <dgm:cxn modelId="{D6CFBDAA-CCA5-47F4-A344-2193A9B936B5}" srcId="{4747C547-116C-4A51-8189-923E45B8C4F3}" destId="{ED50E718-690D-4C32-B5BF-7E046A194459}" srcOrd="1" destOrd="0" parTransId="{1C424F74-CB58-4F72-87D6-949403673F16}" sibTransId="{A48F2669-54F7-4B48-A079-5AFAD96920F2}"/>
    <dgm:cxn modelId="{2D42791D-B9E4-4BFF-A5B3-49C1B705671C}" type="presOf" srcId="{B5581F3B-C80C-4687-9F91-458957368038}" destId="{71035698-C676-4BB5-9DAF-E2DB9089FD14}" srcOrd="0" destOrd="0" presId="urn:microsoft.com/office/officeart/2008/layout/VerticalAccentList"/>
    <dgm:cxn modelId="{1CE307B8-FE8A-4382-A025-F544E634378F}" type="presOf" srcId="{ED50E718-690D-4C32-B5BF-7E046A194459}" destId="{B6C377F0-276F-4CF3-A435-14A3A8768E70}" srcOrd="0" destOrd="0" presId="urn:microsoft.com/office/officeart/2008/layout/VerticalAccentList"/>
    <dgm:cxn modelId="{D1F07551-E9FA-41E1-9DB5-5B29E7A91C76}" srcId="{4747C547-116C-4A51-8189-923E45B8C4F3}" destId="{B5581F3B-C80C-4687-9F91-458957368038}" srcOrd="0" destOrd="0" parTransId="{C46790AA-7437-4465-B41F-BDAC24DBC3E8}" sibTransId="{49BEC3CC-213C-481A-8883-28F766C3AC7D}"/>
    <dgm:cxn modelId="{937DC94C-0980-431D-B821-C2B9935D714F}" type="presParOf" srcId="{8D2C3B1A-51B5-49E6-8E32-57517B7759B1}" destId="{7F967120-2A17-48C2-8517-2EBE08F00F62}" srcOrd="0" destOrd="0" presId="urn:microsoft.com/office/officeart/2008/layout/VerticalAccentList"/>
    <dgm:cxn modelId="{EF035F86-9B12-4D44-8E3C-5B94CA555A9F}" type="presParOf" srcId="{7F967120-2A17-48C2-8517-2EBE08F00F62}" destId="{71035698-C676-4BB5-9DAF-E2DB9089FD14}" srcOrd="0" destOrd="0" presId="urn:microsoft.com/office/officeart/2008/layout/VerticalAccentList"/>
    <dgm:cxn modelId="{537C6A51-9161-490C-8D91-4338DC07E98E}" type="presParOf" srcId="{8D2C3B1A-51B5-49E6-8E32-57517B7759B1}" destId="{5F8DF7B8-A79E-4002-9869-54BC0A220872}" srcOrd="1" destOrd="0" presId="urn:microsoft.com/office/officeart/2008/layout/VerticalAccentList"/>
    <dgm:cxn modelId="{688063E4-F3A2-413B-B6E4-DFDC911EB5E4}" type="presParOf" srcId="{5F8DF7B8-A79E-4002-9869-54BC0A220872}" destId="{CC490845-C0A9-4D6E-BA20-3815239582FF}" srcOrd="0" destOrd="0" presId="urn:microsoft.com/office/officeart/2008/layout/VerticalAccentList"/>
    <dgm:cxn modelId="{B64CDD63-6551-4C08-A7ED-BCD56DE2BF8C}" type="presParOf" srcId="{5F8DF7B8-A79E-4002-9869-54BC0A220872}" destId="{D1AAD6D3-35D7-4235-A736-88933FA07D10}" srcOrd="1" destOrd="0" presId="urn:microsoft.com/office/officeart/2008/layout/VerticalAccentList"/>
    <dgm:cxn modelId="{5787E262-0545-4FE4-9074-9AD1396592D5}" type="presParOf" srcId="{5F8DF7B8-A79E-4002-9869-54BC0A220872}" destId="{15F384E4-6150-4ED3-89F4-20AA12F91C48}" srcOrd="2" destOrd="0" presId="urn:microsoft.com/office/officeart/2008/layout/VerticalAccentList"/>
    <dgm:cxn modelId="{05DC5ED2-D40F-47B0-A4D5-79F8F3CE36CF}" type="presParOf" srcId="{5F8DF7B8-A79E-4002-9869-54BC0A220872}" destId="{F56A3B0D-40AA-4A70-8DF1-EE89931DD58A}" srcOrd="3" destOrd="0" presId="urn:microsoft.com/office/officeart/2008/layout/VerticalAccentList"/>
    <dgm:cxn modelId="{AA474658-A78B-4A4F-BE87-B5920941F4CA}" type="presParOf" srcId="{5F8DF7B8-A79E-4002-9869-54BC0A220872}" destId="{2D99A622-796B-4FA1-AB07-280E9F6356CF}" srcOrd="4" destOrd="0" presId="urn:microsoft.com/office/officeart/2008/layout/VerticalAccentList"/>
    <dgm:cxn modelId="{56F8856F-3267-485B-8488-2D52E1E8F211}" type="presParOf" srcId="{5F8DF7B8-A79E-4002-9869-54BC0A220872}" destId="{BC2B667A-8C14-47F0-AACE-E739C37C3AF8}" srcOrd="5" destOrd="0" presId="urn:microsoft.com/office/officeart/2008/layout/VerticalAccentList"/>
    <dgm:cxn modelId="{78C30407-366A-4F9A-B55F-BA8D92F83EF3}" type="presParOf" srcId="{5F8DF7B8-A79E-4002-9869-54BC0A220872}" destId="{50AEA7DC-BB82-4115-AB59-E781EA45E73F}" srcOrd="6" destOrd="0" presId="urn:microsoft.com/office/officeart/2008/layout/VerticalAccentList"/>
    <dgm:cxn modelId="{9F663095-2641-4CD6-87E7-449C5CE07D73}" type="presParOf" srcId="{8D2C3B1A-51B5-49E6-8E32-57517B7759B1}" destId="{214C9D97-76AE-4492-BE79-CFC660FF84A4}" srcOrd="2" destOrd="0" presId="urn:microsoft.com/office/officeart/2008/layout/VerticalAccentList"/>
    <dgm:cxn modelId="{DCFF99DA-CAC4-41EC-B367-D4EEAAA205AD}" type="presParOf" srcId="{8D2C3B1A-51B5-49E6-8E32-57517B7759B1}" destId="{C0611D21-2B09-42E2-A3E2-8F42D3199F79}" srcOrd="3" destOrd="0" presId="urn:microsoft.com/office/officeart/2008/layout/VerticalAccentList"/>
    <dgm:cxn modelId="{BD1F928D-5117-47FA-A290-D02FA305B754}" type="presParOf" srcId="{C0611D21-2B09-42E2-A3E2-8F42D3199F79}" destId="{B6C377F0-276F-4CF3-A435-14A3A8768E70}" srcOrd="0" destOrd="0" presId="urn:microsoft.com/office/officeart/2008/layout/VerticalAccentList"/>
    <dgm:cxn modelId="{EE287B9A-E1DF-466B-9BB5-B14E1E3F06B0}" type="presParOf" srcId="{8D2C3B1A-51B5-49E6-8E32-57517B7759B1}" destId="{E596E1C4-43F3-4322-9A3D-85062B38FB40}" srcOrd="4" destOrd="0" presId="urn:microsoft.com/office/officeart/2008/layout/VerticalAccentList"/>
    <dgm:cxn modelId="{FFACF5AC-29C7-4C54-B465-3758193A99C9}" type="presParOf" srcId="{E596E1C4-43F3-4322-9A3D-85062B38FB40}" destId="{A9AFB852-7C99-47FB-809B-684816CF9A08}" srcOrd="0" destOrd="0" presId="urn:microsoft.com/office/officeart/2008/layout/VerticalAccentList"/>
    <dgm:cxn modelId="{2EFEC051-D3B1-43C2-9C9D-9684F00B2B44}" type="presParOf" srcId="{E596E1C4-43F3-4322-9A3D-85062B38FB40}" destId="{0A41E9BD-430F-45C3-88E6-46B46E89C372}" srcOrd="1" destOrd="0" presId="urn:microsoft.com/office/officeart/2008/layout/VerticalAccentList"/>
    <dgm:cxn modelId="{FBDA5963-913A-4F6B-9F2E-F18DEE682FBD}" type="presParOf" srcId="{E596E1C4-43F3-4322-9A3D-85062B38FB40}" destId="{11E88782-AC75-4C1F-A729-F2D05A02C0CA}" srcOrd="2" destOrd="0" presId="urn:microsoft.com/office/officeart/2008/layout/VerticalAccentList"/>
    <dgm:cxn modelId="{A9DA9E90-0C4F-43DA-97C2-D8DB620B9F5C}" type="presParOf" srcId="{E596E1C4-43F3-4322-9A3D-85062B38FB40}" destId="{DB4536A1-F3B8-4925-89D2-CDFB10F6FBE3}" srcOrd="3" destOrd="0" presId="urn:microsoft.com/office/officeart/2008/layout/VerticalAccentList"/>
    <dgm:cxn modelId="{9E92DE79-9C3A-4BED-9779-709F448403DE}" type="presParOf" srcId="{E596E1C4-43F3-4322-9A3D-85062B38FB40}" destId="{558C9519-A5D4-49EC-ACBA-BDD1FA14EA51}" srcOrd="4" destOrd="0" presId="urn:microsoft.com/office/officeart/2008/layout/VerticalAccentList"/>
    <dgm:cxn modelId="{8155E53F-B9DA-4242-8FBC-370BDBB7C591}" type="presParOf" srcId="{E596E1C4-43F3-4322-9A3D-85062B38FB40}" destId="{E9C953EF-BACE-46CB-A0FE-2521B47BAE9A}" srcOrd="5" destOrd="0" presId="urn:microsoft.com/office/officeart/2008/layout/VerticalAccentList"/>
    <dgm:cxn modelId="{C3685C66-3F5D-426D-B409-512DF0937D3C}" type="presParOf" srcId="{E596E1C4-43F3-4322-9A3D-85062B38FB40}" destId="{3FEB972B-784A-4891-91F9-2C48FC872BC6}" srcOrd="6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58B12E-AA01-4CAA-9E19-E8CA1904A168}">
      <dsp:nvSpPr>
        <dsp:cNvPr id="0" name=""/>
        <dsp:cNvSpPr/>
      </dsp:nvSpPr>
      <dsp:spPr>
        <a:xfrm>
          <a:off x="0" y="501899"/>
          <a:ext cx="9872663" cy="75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5C89DE-86E1-400D-BD33-C1A45EE5D9FC}">
      <dsp:nvSpPr>
        <dsp:cNvPr id="0" name=""/>
        <dsp:cNvSpPr/>
      </dsp:nvSpPr>
      <dsp:spPr>
        <a:xfrm>
          <a:off x="493633" y="59099"/>
          <a:ext cx="6910864" cy="885600"/>
        </a:xfrm>
        <a:prstGeom prst="roundRect">
          <a:avLst/>
        </a:prstGeom>
        <a:solidFill>
          <a:schemeClr val="accent1">
            <a:tint val="55000"/>
            <a:satMod val="130000"/>
          </a:schemeClr>
        </a:solidFill>
        <a:ln w="10000" cap="flat" cmpd="sng" algn="ctr">
          <a:solidFill>
            <a:schemeClr val="accent1"/>
          </a:solidFill>
          <a:prstDash val="solid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261214" tIns="0" rIns="261214" bIns="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err="1" smtClean="0"/>
            <a:t>Teori</a:t>
          </a:r>
          <a:r>
            <a:rPr lang="en-US" sz="3000" kern="1200" dirty="0" smtClean="0"/>
            <a:t> </a:t>
          </a:r>
          <a:r>
            <a:rPr lang="en-US" sz="3000" kern="1200" dirty="0" err="1" smtClean="0"/>
            <a:t>Pembentukan</a:t>
          </a:r>
          <a:r>
            <a:rPr lang="en-US" sz="3000" kern="1200" dirty="0" smtClean="0"/>
            <a:t> </a:t>
          </a:r>
          <a:r>
            <a:rPr lang="en-US" sz="3000" kern="1200" dirty="0" err="1" smtClean="0"/>
            <a:t>Inti</a:t>
          </a:r>
          <a:endParaRPr lang="en-US" sz="3000" kern="1200" dirty="0"/>
        </a:p>
      </dsp:txBody>
      <dsp:txXfrm>
        <a:off x="536864" y="102330"/>
        <a:ext cx="6824402" cy="799138"/>
      </dsp:txXfrm>
    </dsp:sp>
    <dsp:sp modelId="{2587A8E6-4DF3-42BE-87D1-DC339EA94029}">
      <dsp:nvSpPr>
        <dsp:cNvPr id="0" name=""/>
        <dsp:cNvSpPr/>
      </dsp:nvSpPr>
      <dsp:spPr>
        <a:xfrm>
          <a:off x="0" y="1862700"/>
          <a:ext cx="9872663" cy="75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8058A3-6142-4B79-BA27-0DFD99B4E00D}">
      <dsp:nvSpPr>
        <dsp:cNvPr id="0" name=""/>
        <dsp:cNvSpPr/>
      </dsp:nvSpPr>
      <dsp:spPr>
        <a:xfrm>
          <a:off x="493633" y="1419899"/>
          <a:ext cx="6910864" cy="885600"/>
        </a:xfrm>
        <a:prstGeom prst="roundRect">
          <a:avLst/>
        </a:prstGeom>
        <a:solidFill>
          <a:schemeClr val="accent2">
            <a:tint val="55000"/>
            <a:satMod val="130000"/>
          </a:schemeClr>
        </a:solidFill>
        <a:ln w="10000" cap="flat" cmpd="sng" algn="ctr">
          <a:solidFill>
            <a:schemeClr val="accent2"/>
          </a:solidFill>
          <a:prstDash val="solid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261214" tIns="0" rIns="261214" bIns="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err="1" smtClean="0"/>
            <a:t>Korosi</a:t>
          </a:r>
          <a:r>
            <a:rPr lang="en-US" sz="3000" kern="1200" dirty="0" smtClean="0"/>
            <a:t> </a:t>
          </a:r>
          <a:r>
            <a:rPr lang="en-US" sz="3000" kern="1200" dirty="0" err="1" smtClean="0"/>
            <a:t>sebagai</a:t>
          </a:r>
          <a:r>
            <a:rPr lang="en-US" sz="3000" kern="1200" dirty="0" smtClean="0"/>
            <a:t> </a:t>
          </a:r>
          <a:r>
            <a:rPr lang="en-US" sz="3000" kern="1200" dirty="0" err="1" smtClean="0"/>
            <a:t>Reaksi</a:t>
          </a:r>
          <a:r>
            <a:rPr lang="en-US" sz="3000" kern="1200" dirty="0" smtClean="0"/>
            <a:t> Kimia</a:t>
          </a:r>
          <a:endParaRPr lang="en-US" sz="3000" kern="1200" dirty="0"/>
        </a:p>
      </dsp:txBody>
      <dsp:txXfrm>
        <a:off x="536864" y="1463130"/>
        <a:ext cx="6824402" cy="799138"/>
      </dsp:txXfrm>
    </dsp:sp>
    <dsp:sp modelId="{8AEC7C84-4FB0-46DA-B6C9-DE6878282AC3}">
      <dsp:nvSpPr>
        <dsp:cNvPr id="0" name=""/>
        <dsp:cNvSpPr/>
      </dsp:nvSpPr>
      <dsp:spPr>
        <a:xfrm>
          <a:off x="0" y="3223500"/>
          <a:ext cx="9872663" cy="75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1AA249-AD71-4624-BBBD-0947F81FF2DC}">
      <dsp:nvSpPr>
        <dsp:cNvPr id="0" name=""/>
        <dsp:cNvSpPr/>
      </dsp:nvSpPr>
      <dsp:spPr>
        <a:xfrm>
          <a:off x="493633" y="2780700"/>
          <a:ext cx="6910864" cy="885600"/>
        </a:xfrm>
        <a:prstGeom prst="roundRect">
          <a:avLst/>
        </a:prstGeom>
        <a:solidFill>
          <a:schemeClr val="accent4">
            <a:tint val="55000"/>
            <a:satMod val="130000"/>
          </a:schemeClr>
        </a:solidFill>
        <a:ln w="10000" cap="flat" cmpd="sng" algn="ctr">
          <a:solidFill>
            <a:schemeClr val="accent4"/>
          </a:solidFill>
          <a:prstDash val="solid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261214" tIns="0" rIns="261214" bIns="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err="1" smtClean="0"/>
            <a:t>Korosi</a:t>
          </a:r>
          <a:r>
            <a:rPr lang="en-US" sz="3000" kern="1200" dirty="0" smtClean="0"/>
            <a:t> </a:t>
          </a:r>
          <a:r>
            <a:rPr lang="en-US" sz="3000" kern="1200" dirty="0" err="1" smtClean="0"/>
            <a:t>sebagai</a:t>
          </a:r>
          <a:r>
            <a:rPr lang="en-US" sz="3000" kern="1200" dirty="0" smtClean="0"/>
            <a:t> </a:t>
          </a:r>
          <a:r>
            <a:rPr lang="en-US" sz="3000" kern="1200" dirty="0" err="1" smtClean="0"/>
            <a:t>Reaksi</a:t>
          </a:r>
          <a:r>
            <a:rPr lang="en-US" sz="3000" kern="1200" dirty="0" smtClean="0"/>
            <a:t> </a:t>
          </a:r>
          <a:r>
            <a:rPr lang="en-US" sz="3000" kern="1200" dirty="0" err="1" smtClean="0"/>
            <a:t>ElektroKimia</a:t>
          </a:r>
          <a:endParaRPr lang="en-US" sz="3000" kern="1200" dirty="0"/>
        </a:p>
      </dsp:txBody>
      <dsp:txXfrm>
        <a:off x="536864" y="2823931"/>
        <a:ext cx="6824402" cy="79913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E15668-D823-46F3-A09E-51E705F94633}">
      <dsp:nvSpPr>
        <dsp:cNvPr id="0" name=""/>
        <dsp:cNvSpPr/>
      </dsp:nvSpPr>
      <dsp:spPr>
        <a:xfrm>
          <a:off x="0" y="763896"/>
          <a:ext cx="1145331" cy="16213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en-US" sz="1300" kern="1200" baseline="0" dirty="0" smtClean="0"/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en-US" sz="1300" kern="1200" baseline="0" dirty="0" smtClean="0"/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1300" kern="1200" baseline="0" dirty="0" smtClean="0"/>
            <a:t>M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1300" kern="1200" baseline="0" dirty="0" err="1" smtClean="0"/>
            <a:t>Logam</a:t>
          </a:r>
          <a:endParaRPr lang="en-US" sz="1300" kern="1200" baseline="0" dirty="0" smtClean="0"/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en-US" sz="1300" kern="1200" baseline="0" dirty="0" smtClean="0"/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en-US" sz="1300" kern="1200" baseline="0" dirty="0" smtClean="0"/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en-US" sz="1300" kern="1200" baseline="0" dirty="0" smtClean="0"/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1300" kern="1200" baseline="0" dirty="0" smtClean="0"/>
            <a:t> </a:t>
          </a:r>
          <a:endParaRPr lang="en-US" sz="1300" kern="1200" baseline="0" dirty="0"/>
        </a:p>
      </dsp:txBody>
      <dsp:txXfrm>
        <a:off x="33546" y="797442"/>
        <a:ext cx="1078239" cy="1554267"/>
      </dsp:txXfrm>
    </dsp:sp>
    <dsp:sp modelId="{D88F6618-55A2-488B-96FB-F655C13916B2}">
      <dsp:nvSpPr>
        <dsp:cNvPr id="0" name=""/>
        <dsp:cNvSpPr/>
      </dsp:nvSpPr>
      <dsp:spPr>
        <a:xfrm rot="36307">
          <a:off x="1260815" y="1441116"/>
          <a:ext cx="244854" cy="28404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1260817" y="1497536"/>
        <a:ext cx="171398" cy="170426"/>
      </dsp:txXfrm>
    </dsp:sp>
    <dsp:sp modelId="{F42B01AB-6E4F-445A-8B31-6C9B112BD627}">
      <dsp:nvSpPr>
        <dsp:cNvPr id="0" name=""/>
        <dsp:cNvSpPr/>
      </dsp:nvSpPr>
      <dsp:spPr>
        <a:xfrm>
          <a:off x="1607295" y="780872"/>
          <a:ext cx="1145331" cy="16213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1300" kern="1200" dirty="0" err="1" smtClean="0"/>
            <a:t>Mn</a:t>
          </a:r>
          <a:r>
            <a:rPr lang="en-US" sz="1300" kern="1200" dirty="0" smtClean="0"/>
            <a:t>+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1300" kern="1200" dirty="0" smtClean="0"/>
            <a:t>Ion </a:t>
          </a:r>
          <a:r>
            <a:rPr lang="en-US" sz="1300" kern="1200" dirty="0" err="1" smtClean="0"/>
            <a:t>logam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dengan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muatan</a:t>
          </a:r>
          <a:r>
            <a:rPr lang="en-US" sz="1300" kern="1200" dirty="0" smtClean="0"/>
            <a:t> + </a:t>
          </a:r>
          <a:endParaRPr lang="en-US" sz="1300" kern="1200" dirty="0"/>
        </a:p>
      </dsp:txBody>
      <dsp:txXfrm>
        <a:off x="1640841" y="814418"/>
        <a:ext cx="1078239" cy="1554267"/>
      </dsp:txXfrm>
    </dsp:sp>
    <dsp:sp modelId="{E7F8B3D2-05E0-423E-8B9C-F24F0E86E427}">
      <dsp:nvSpPr>
        <dsp:cNvPr id="0" name=""/>
        <dsp:cNvSpPr/>
      </dsp:nvSpPr>
      <dsp:spPr>
        <a:xfrm rot="118198">
          <a:off x="2768296" y="1487172"/>
          <a:ext cx="167052" cy="284042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2768311" y="1543119"/>
        <a:ext cx="116936" cy="170426"/>
      </dsp:txXfrm>
    </dsp:sp>
    <dsp:sp modelId="{3DC16CE7-9BEE-409E-842E-22D9A2EC1078}">
      <dsp:nvSpPr>
        <dsp:cNvPr id="0" name=""/>
        <dsp:cNvSpPr/>
      </dsp:nvSpPr>
      <dsp:spPr>
        <a:xfrm>
          <a:off x="3067633" y="790786"/>
          <a:ext cx="1145331" cy="17019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1300" kern="1200" dirty="0" smtClean="0"/>
            <a:t>ne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1300" kern="1200" dirty="0" err="1" smtClean="0"/>
            <a:t>Muatan</a:t>
          </a:r>
          <a:r>
            <a:rPr lang="en-US" sz="1300" kern="1200" dirty="0" smtClean="0"/>
            <a:t> –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1300" kern="1200" dirty="0" smtClean="0"/>
            <a:t>(</a:t>
          </a:r>
          <a:r>
            <a:rPr lang="en-US" sz="1300" kern="1200" dirty="0" err="1" smtClean="0"/>
            <a:t>elektron</a:t>
          </a:r>
          <a:r>
            <a:rPr lang="en-US" sz="1300" kern="1200" dirty="0" smtClean="0"/>
            <a:t>)</a:t>
          </a:r>
        </a:p>
      </dsp:txBody>
      <dsp:txXfrm>
        <a:off x="3101179" y="824332"/>
        <a:ext cx="1078239" cy="163489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FFCF56-CFB4-43AC-8985-1E7CE147DF65}">
      <dsp:nvSpPr>
        <dsp:cNvPr id="0" name=""/>
        <dsp:cNvSpPr/>
      </dsp:nvSpPr>
      <dsp:spPr>
        <a:xfrm>
          <a:off x="4958767" y="356"/>
          <a:ext cx="3518515" cy="159136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1.Sel </a:t>
          </a:r>
          <a:r>
            <a:rPr lang="en-US" sz="2800" kern="1200" dirty="0" err="1" smtClean="0"/>
            <a:t>dengan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Elektroda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Berbeda</a:t>
          </a:r>
          <a:r>
            <a:rPr lang="en-US" sz="2800" kern="1200" dirty="0" smtClean="0"/>
            <a:t> 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(</a:t>
          </a:r>
          <a:r>
            <a:rPr lang="en-US" sz="2800" kern="1200" dirty="0" err="1" smtClean="0"/>
            <a:t>Sel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Golvanian</a:t>
          </a:r>
          <a:r>
            <a:rPr lang="en-US" sz="2800" kern="1200" dirty="0" smtClean="0"/>
            <a:t>)</a:t>
          </a:r>
          <a:endParaRPr lang="en-US" sz="2800" kern="1200" dirty="0"/>
        </a:p>
      </dsp:txBody>
      <dsp:txXfrm>
        <a:off x="4958767" y="356"/>
        <a:ext cx="3518515" cy="1591368"/>
      </dsp:txXfrm>
    </dsp:sp>
    <dsp:sp modelId="{EE8BA522-ED38-44A8-B50A-D42DC5DB64BB}">
      <dsp:nvSpPr>
        <dsp:cNvPr id="0" name=""/>
        <dsp:cNvSpPr/>
      </dsp:nvSpPr>
      <dsp:spPr>
        <a:xfrm>
          <a:off x="3225767" y="356"/>
          <a:ext cx="1575454" cy="159136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B5C00C-63C3-4E32-9B82-A5A7B63AA988}">
      <dsp:nvSpPr>
        <dsp:cNvPr id="0" name=""/>
        <dsp:cNvSpPr/>
      </dsp:nvSpPr>
      <dsp:spPr>
        <a:xfrm>
          <a:off x="3225767" y="1854300"/>
          <a:ext cx="3518515" cy="1591368"/>
        </a:xfrm>
        <a:prstGeom prst="rect">
          <a:avLst/>
        </a:prstGeom>
        <a:solidFill>
          <a:schemeClr val="accent5">
            <a:hueOff val="-419932"/>
            <a:satOff val="22824"/>
            <a:lumOff val="-421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2.Sel </a:t>
          </a:r>
          <a:r>
            <a:rPr lang="en-US" sz="2800" kern="1200" dirty="0" err="1" smtClean="0"/>
            <a:t>Konsentrasi</a:t>
          </a:r>
          <a:endParaRPr lang="en-US" sz="2800" kern="1200" dirty="0"/>
        </a:p>
      </dsp:txBody>
      <dsp:txXfrm>
        <a:off x="3225767" y="1854300"/>
        <a:ext cx="3518515" cy="1591368"/>
      </dsp:txXfrm>
    </dsp:sp>
    <dsp:sp modelId="{21C114F8-1912-440C-931F-39F1ED91A2F0}">
      <dsp:nvSpPr>
        <dsp:cNvPr id="0" name=""/>
        <dsp:cNvSpPr/>
      </dsp:nvSpPr>
      <dsp:spPr>
        <a:xfrm>
          <a:off x="6901828" y="1854300"/>
          <a:ext cx="1575454" cy="1591368"/>
        </a:xfrm>
        <a:prstGeom prst="rect">
          <a:avLst/>
        </a:prstGeom>
        <a:solidFill>
          <a:schemeClr val="accent5">
            <a:hueOff val="-419932"/>
            <a:satOff val="22824"/>
            <a:lumOff val="-421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1AE34A-BE6C-4B43-BA22-CB3C48D29FD5}">
      <dsp:nvSpPr>
        <dsp:cNvPr id="0" name=""/>
        <dsp:cNvSpPr/>
      </dsp:nvSpPr>
      <dsp:spPr>
        <a:xfrm>
          <a:off x="4958767" y="3708244"/>
          <a:ext cx="3518515" cy="1591368"/>
        </a:xfrm>
        <a:prstGeom prst="rect">
          <a:avLst/>
        </a:prstGeom>
        <a:solidFill>
          <a:schemeClr val="accent5">
            <a:hueOff val="-839865"/>
            <a:satOff val="45647"/>
            <a:lumOff val="-843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3. </a:t>
          </a:r>
          <a:r>
            <a:rPr lang="en-US" sz="2800" kern="1200" dirty="0" err="1" smtClean="0"/>
            <a:t>Sel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Termik</a:t>
          </a:r>
          <a:endParaRPr lang="en-US" sz="2800" kern="1200" dirty="0"/>
        </a:p>
      </dsp:txBody>
      <dsp:txXfrm>
        <a:off x="4958767" y="3708244"/>
        <a:ext cx="3518515" cy="1591368"/>
      </dsp:txXfrm>
    </dsp:sp>
    <dsp:sp modelId="{5518866B-F635-4A4D-B813-9ADBEEA317E3}">
      <dsp:nvSpPr>
        <dsp:cNvPr id="0" name=""/>
        <dsp:cNvSpPr/>
      </dsp:nvSpPr>
      <dsp:spPr>
        <a:xfrm>
          <a:off x="3225767" y="3708244"/>
          <a:ext cx="1575454" cy="1591368"/>
        </a:xfrm>
        <a:prstGeom prst="rect">
          <a:avLst/>
        </a:prstGeom>
        <a:solidFill>
          <a:schemeClr val="accent5">
            <a:hueOff val="-839865"/>
            <a:satOff val="45647"/>
            <a:lumOff val="-843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035698-C676-4BB5-9DAF-E2DB9089FD14}">
      <dsp:nvSpPr>
        <dsp:cNvPr id="0" name=""/>
        <dsp:cNvSpPr/>
      </dsp:nvSpPr>
      <dsp:spPr>
        <a:xfrm>
          <a:off x="338328" y="162346"/>
          <a:ext cx="6089904" cy="5536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b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err="1" smtClean="0"/>
            <a:t>Sel</a:t>
          </a:r>
          <a:r>
            <a:rPr lang="en-US" sz="2500" kern="1200" dirty="0" smtClean="0"/>
            <a:t> </a:t>
          </a:r>
          <a:r>
            <a:rPr lang="en-US" sz="2500" kern="1200" dirty="0" err="1" smtClean="0"/>
            <a:t>Konsentrasi</a:t>
          </a:r>
          <a:r>
            <a:rPr lang="en-US" sz="2500" kern="1200" dirty="0" smtClean="0"/>
            <a:t> </a:t>
          </a:r>
          <a:r>
            <a:rPr lang="en-US" sz="2500" kern="1200" dirty="0" err="1" smtClean="0"/>
            <a:t>Garam</a:t>
          </a:r>
          <a:r>
            <a:rPr lang="en-US" sz="2500" kern="1200" dirty="0" smtClean="0"/>
            <a:t> (Ion </a:t>
          </a:r>
          <a:r>
            <a:rPr lang="en-US" sz="2500" kern="1200" dirty="0" err="1" smtClean="0"/>
            <a:t>Logam</a:t>
          </a:r>
          <a:r>
            <a:rPr lang="en-US" sz="2500" kern="1200" dirty="0" smtClean="0"/>
            <a:t>)</a:t>
          </a:r>
          <a:endParaRPr lang="en-US" sz="2500" kern="1200" dirty="0"/>
        </a:p>
      </dsp:txBody>
      <dsp:txXfrm>
        <a:off x="338328" y="162346"/>
        <a:ext cx="6089904" cy="553627"/>
      </dsp:txXfrm>
    </dsp:sp>
    <dsp:sp modelId="{CC490845-C0A9-4D6E-BA20-3815239582FF}">
      <dsp:nvSpPr>
        <dsp:cNvPr id="0" name=""/>
        <dsp:cNvSpPr/>
      </dsp:nvSpPr>
      <dsp:spPr>
        <a:xfrm>
          <a:off x="338328" y="715974"/>
          <a:ext cx="811987" cy="135331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shade val="50000"/>
                <a:hueOff val="0"/>
                <a:satOff val="0"/>
                <a:lumOff val="0"/>
                <a:alphaOff val="0"/>
              </a:schemeClr>
            </a:gs>
            <a:gs pos="90000">
              <a:schemeClr val="accent1">
                <a:shade val="50000"/>
                <a:hueOff val="0"/>
                <a:satOff val="0"/>
                <a:lumOff val="0"/>
                <a:alphaOff val="0"/>
                <a:shade val="100000"/>
                <a:satMod val="105000"/>
              </a:schemeClr>
            </a:gs>
            <a:gs pos="100000">
              <a:schemeClr val="accent1">
                <a:shade val="50000"/>
                <a:hueOff val="0"/>
                <a:satOff val="0"/>
                <a:lumOff val="0"/>
                <a:alphaOff val="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 w="10000" cap="flat" cmpd="sng" algn="ctr">
          <a:solidFill>
            <a:schemeClr val="accent1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1AAD6D3-35D7-4235-A736-88933FA07D10}">
      <dsp:nvSpPr>
        <dsp:cNvPr id="0" name=""/>
        <dsp:cNvSpPr/>
      </dsp:nvSpPr>
      <dsp:spPr>
        <a:xfrm>
          <a:off x="1197681" y="715974"/>
          <a:ext cx="811987" cy="135331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shade val="50000"/>
                <a:hueOff val="-78659"/>
                <a:satOff val="1429"/>
                <a:lumOff val="6196"/>
                <a:alphaOff val="0"/>
              </a:schemeClr>
            </a:gs>
            <a:gs pos="90000">
              <a:schemeClr val="accent1">
                <a:shade val="50000"/>
                <a:hueOff val="-78659"/>
                <a:satOff val="1429"/>
                <a:lumOff val="6196"/>
                <a:alphaOff val="0"/>
                <a:shade val="100000"/>
                <a:satMod val="105000"/>
              </a:schemeClr>
            </a:gs>
            <a:gs pos="100000">
              <a:schemeClr val="accent1">
                <a:shade val="50000"/>
                <a:hueOff val="-78659"/>
                <a:satOff val="1429"/>
                <a:lumOff val="6196"/>
                <a:alphaOff val="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 w="10000" cap="flat" cmpd="sng" algn="ctr">
          <a:solidFill>
            <a:schemeClr val="accent1">
              <a:shade val="50000"/>
              <a:hueOff val="-78659"/>
              <a:satOff val="1429"/>
              <a:lumOff val="6196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5F384E4-6150-4ED3-89F4-20AA12F91C48}">
      <dsp:nvSpPr>
        <dsp:cNvPr id="0" name=""/>
        <dsp:cNvSpPr/>
      </dsp:nvSpPr>
      <dsp:spPr>
        <a:xfrm>
          <a:off x="2057034" y="715974"/>
          <a:ext cx="811987" cy="135331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shade val="50000"/>
                <a:hueOff val="-157317"/>
                <a:satOff val="2859"/>
                <a:lumOff val="12392"/>
                <a:alphaOff val="0"/>
              </a:schemeClr>
            </a:gs>
            <a:gs pos="90000">
              <a:schemeClr val="accent1">
                <a:shade val="50000"/>
                <a:hueOff val="-157317"/>
                <a:satOff val="2859"/>
                <a:lumOff val="12392"/>
                <a:alphaOff val="0"/>
                <a:shade val="100000"/>
                <a:satMod val="105000"/>
              </a:schemeClr>
            </a:gs>
            <a:gs pos="100000">
              <a:schemeClr val="accent1">
                <a:shade val="50000"/>
                <a:hueOff val="-157317"/>
                <a:satOff val="2859"/>
                <a:lumOff val="12392"/>
                <a:alphaOff val="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 w="10000" cap="flat" cmpd="sng" algn="ctr">
          <a:solidFill>
            <a:schemeClr val="accent1">
              <a:shade val="50000"/>
              <a:hueOff val="-157317"/>
              <a:satOff val="2859"/>
              <a:lumOff val="12392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56A3B0D-40AA-4A70-8DF1-EE89931DD58A}">
      <dsp:nvSpPr>
        <dsp:cNvPr id="0" name=""/>
        <dsp:cNvSpPr/>
      </dsp:nvSpPr>
      <dsp:spPr>
        <a:xfrm>
          <a:off x="2916387" y="715974"/>
          <a:ext cx="811987" cy="135331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shade val="50000"/>
                <a:hueOff val="-235976"/>
                <a:satOff val="4288"/>
                <a:lumOff val="18588"/>
                <a:alphaOff val="0"/>
              </a:schemeClr>
            </a:gs>
            <a:gs pos="90000">
              <a:schemeClr val="accent1">
                <a:shade val="50000"/>
                <a:hueOff val="-235976"/>
                <a:satOff val="4288"/>
                <a:lumOff val="18588"/>
                <a:alphaOff val="0"/>
                <a:shade val="100000"/>
                <a:satMod val="105000"/>
              </a:schemeClr>
            </a:gs>
            <a:gs pos="100000">
              <a:schemeClr val="accent1">
                <a:shade val="50000"/>
                <a:hueOff val="-235976"/>
                <a:satOff val="4288"/>
                <a:lumOff val="18588"/>
                <a:alphaOff val="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 w="10000" cap="flat" cmpd="sng" algn="ctr">
          <a:solidFill>
            <a:schemeClr val="accent1">
              <a:shade val="50000"/>
              <a:hueOff val="-235976"/>
              <a:satOff val="4288"/>
              <a:lumOff val="18588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D99A622-796B-4FA1-AB07-280E9F6356CF}">
      <dsp:nvSpPr>
        <dsp:cNvPr id="0" name=""/>
        <dsp:cNvSpPr/>
      </dsp:nvSpPr>
      <dsp:spPr>
        <a:xfrm>
          <a:off x="3775741" y="715974"/>
          <a:ext cx="811987" cy="135331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shade val="50000"/>
                <a:hueOff val="-314634"/>
                <a:satOff val="5717"/>
                <a:lumOff val="24783"/>
                <a:alphaOff val="0"/>
              </a:schemeClr>
            </a:gs>
            <a:gs pos="90000">
              <a:schemeClr val="accent1">
                <a:shade val="50000"/>
                <a:hueOff val="-314634"/>
                <a:satOff val="5717"/>
                <a:lumOff val="24783"/>
                <a:alphaOff val="0"/>
                <a:shade val="100000"/>
                <a:satMod val="105000"/>
              </a:schemeClr>
            </a:gs>
            <a:gs pos="100000">
              <a:schemeClr val="accent1">
                <a:shade val="50000"/>
                <a:hueOff val="-314634"/>
                <a:satOff val="5717"/>
                <a:lumOff val="24783"/>
                <a:alphaOff val="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 w="10000" cap="flat" cmpd="sng" algn="ctr">
          <a:solidFill>
            <a:schemeClr val="accent1">
              <a:shade val="50000"/>
              <a:hueOff val="-314634"/>
              <a:satOff val="5717"/>
              <a:lumOff val="24783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C2B667A-8C14-47F0-AACE-E739C37C3AF8}">
      <dsp:nvSpPr>
        <dsp:cNvPr id="0" name=""/>
        <dsp:cNvSpPr/>
      </dsp:nvSpPr>
      <dsp:spPr>
        <a:xfrm>
          <a:off x="4635094" y="715974"/>
          <a:ext cx="811987" cy="135331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shade val="50000"/>
                <a:hueOff val="-393293"/>
                <a:satOff val="7146"/>
                <a:lumOff val="30979"/>
                <a:alphaOff val="0"/>
              </a:schemeClr>
            </a:gs>
            <a:gs pos="90000">
              <a:schemeClr val="accent1">
                <a:shade val="50000"/>
                <a:hueOff val="-393293"/>
                <a:satOff val="7146"/>
                <a:lumOff val="30979"/>
                <a:alphaOff val="0"/>
                <a:shade val="100000"/>
                <a:satMod val="105000"/>
              </a:schemeClr>
            </a:gs>
            <a:gs pos="100000">
              <a:schemeClr val="accent1">
                <a:shade val="50000"/>
                <a:hueOff val="-393293"/>
                <a:satOff val="7146"/>
                <a:lumOff val="30979"/>
                <a:alphaOff val="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 w="10000" cap="flat" cmpd="sng" algn="ctr">
          <a:solidFill>
            <a:schemeClr val="accent1">
              <a:shade val="50000"/>
              <a:hueOff val="-393293"/>
              <a:satOff val="7146"/>
              <a:lumOff val="30979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0AEA7DC-BB82-4115-AB59-E781EA45E73F}">
      <dsp:nvSpPr>
        <dsp:cNvPr id="0" name=""/>
        <dsp:cNvSpPr/>
      </dsp:nvSpPr>
      <dsp:spPr>
        <a:xfrm>
          <a:off x="5494447" y="715974"/>
          <a:ext cx="811987" cy="135331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shade val="50000"/>
                <a:hueOff val="-471951"/>
                <a:satOff val="8576"/>
                <a:lumOff val="37175"/>
                <a:alphaOff val="0"/>
              </a:schemeClr>
            </a:gs>
            <a:gs pos="90000">
              <a:schemeClr val="accent1">
                <a:shade val="50000"/>
                <a:hueOff val="-471951"/>
                <a:satOff val="8576"/>
                <a:lumOff val="37175"/>
                <a:alphaOff val="0"/>
                <a:shade val="100000"/>
                <a:satMod val="105000"/>
              </a:schemeClr>
            </a:gs>
            <a:gs pos="100000">
              <a:schemeClr val="accent1">
                <a:shade val="50000"/>
                <a:hueOff val="-471951"/>
                <a:satOff val="8576"/>
                <a:lumOff val="37175"/>
                <a:alphaOff val="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 w="10000" cap="flat" cmpd="sng" algn="ctr">
          <a:solidFill>
            <a:schemeClr val="accent1">
              <a:shade val="50000"/>
              <a:hueOff val="-471951"/>
              <a:satOff val="8576"/>
              <a:lumOff val="37175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6C377F0-276F-4CF3-A435-14A3A8768E70}">
      <dsp:nvSpPr>
        <dsp:cNvPr id="0" name=""/>
        <dsp:cNvSpPr/>
      </dsp:nvSpPr>
      <dsp:spPr>
        <a:xfrm>
          <a:off x="330959" y="863880"/>
          <a:ext cx="6089904" cy="5536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b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err="1" smtClean="0"/>
            <a:t>Sel</a:t>
          </a:r>
          <a:r>
            <a:rPr lang="en-US" sz="2500" kern="1200" dirty="0" smtClean="0"/>
            <a:t> </a:t>
          </a:r>
          <a:r>
            <a:rPr lang="en-US" sz="2500" kern="1200" dirty="0" err="1" smtClean="0"/>
            <a:t>Aerasi</a:t>
          </a:r>
          <a:r>
            <a:rPr lang="en-US" sz="2500" kern="1200" dirty="0" smtClean="0"/>
            <a:t> </a:t>
          </a:r>
          <a:r>
            <a:rPr lang="en-US" sz="2500" kern="1200" dirty="0" err="1" smtClean="0"/>
            <a:t>Deferensial</a:t>
          </a:r>
          <a:endParaRPr lang="en-US" sz="2500" kern="1200" dirty="0"/>
        </a:p>
      </dsp:txBody>
      <dsp:txXfrm>
        <a:off x="330959" y="863880"/>
        <a:ext cx="6089904" cy="553627"/>
      </dsp:txXfrm>
    </dsp:sp>
    <dsp:sp modelId="{A9AFB852-7C99-47FB-809B-684816CF9A08}">
      <dsp:nvSpPr>
        <dsp:cNvPr id="0" name=""/>
        <dsp:cNvSpPr/>
      </dsp:nvSpPr>
      <dsp:spPr>
        <a:xfrm>
          <a:off x="338328" y="1439680"/>
          <a:ext cx="811987" cy="135331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shade val="50000"/>
                <a:hueOff val="-550610"/>
                <a:satOff val="10005"/>
                <a:lumOff val="43371"/>
                <a:alphaOff val="0"/>
              </a:schemeClr>
            </a:gs>
            <a:gs pos="90000">
              <a:schemeClr val="accent1">
                <a:shade val="50000"/>
                <a:hueOff val="-550610"/>
                <a:satOff val="10005"/>
                <a:lumOff val="43371"/>
                <a:alphaOff val="0"/>
                <a:shade val="100000"/>
                <a:satMod val="105000"/>
              </a:schemeClr>
            </a:gs>
            <a:gs pos="100000">
              <a:schemeClr val="accent1">
                <a:shade val="50000"/>
                <a:hueOff val="-550610"/>
                <a:satOff val="10005"/>
                <a:lumOff val="43371"/>
                <a:alphaOff val="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 w="10000" cap="flat" cmpd="sng" algn="ctr">
          <a:solidFill>
            <a:schemeClr val="accent1">
              <a:shade val="50000"/>
              <a:hueOff val="-550610"/>
              <a:satOff val="10005"/>
              <a:lumOff val="43371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A41E9BD-430F-45C3-88E6-46B46E89C372}">
      <dsp:nvSpPr>
        <dsp:cNvPr id="0" name=""/>
        <dsp:cNvSpPr/>
      </dsp:nvSpPr>
      <dsp:spPr>
        <a:xfrm>
          <a:off x="1197681" y="1439680"/>
          <a:ext cx="811987" cy="135331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shade val="50000"/>
                <a:hueOff val="-471951"/>
                <a:satOff val="8576"/>
                <a:lumOff val="37175"/>
                <a:alphaOff val="0"/>
              </a:schemeClr>
            </a:gs>
            <a:gs pos="90000">
              <a:schemeClr val="accent1">
                <a:shade val="50000"/>
                <a:hueOff val="-471951"/>
                <a:satOff val="8576"/>
                <a:lumOff val="37175"/>
                <a:alphaOff val="0"/>
                <a:shade val="100000"/>
                <a:satMod val="105000"/>
              </a:schemeClr>
            </a:gs>
            <a:gs pos="100000">
              <a:schemeClr val="accent1">
                <a:shade val="50000"/>
                <a:hueOff val="-471951"/>
                <a:satOff val="8576"/>
                <a:lumOff val="37175"/>
                <a:alphaOff val="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 w="10000" cap="flat" cmpd="sng" algn="ctr">
          <a:solidFill>
            <a:schemeClr val="accent1">
              <a:shade val="50000"/>
              <a:hueOff val="-471951"/>
              <a:satOff val="8576"/>
              <a:lumOff val="37175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1E88782-AC75-4C1F-A729-F2D05A02C0CA}">
      <dsp:nvSpPr>
        <dsp:cNvPr id="0" name=""/>
        <dsp:cNvSpPr/>
      </dsp:nvSpPr>
      <dsp:spPr>
        <a:xfrm>
          <a:off x="2057034" y="1439680"/>
          <a:ext cx="811987" cy="135331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shade val="50000"/>
                <a:hueOff val="-393293"/>
                <a:satOff val="7146"/>
                <a:lumOff val="30979"/>
                <a:alphaOff val="0"/>
              </a:schemeClr>
            </a:gs>
            <a:gs pos="90000">
              <a:schemeClr val="accent1">
                <a:shade val="50000"/>
                <a:hueOff val="-393293"/>
                <a:satOff val="7146"/>
                <a:lumOff val="30979"/>
                <a:alphaOff val="0"/>
                <a:shade val="100000"/>
                <a:satMod val="105000"/>
              </a:schemeClr>
            </a:gs>
            <a:gs pos="100000">
              <a:schemeClr val="accent1">
                <a:shade val="50000"/>
                <a:hueOff val="-393293"/>
                <a:satOff val="7146"/>
                <a:lumOff val="30979"/>
                <a:alphaOff val="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 w="10000" cap="flat" cmpd="sng" algn="ctr">
          <a:solidFill>
            <a:schemeClr val="accent1">
              <a:shade val="50000"/>
              <a:hueOff val="-393293"/>
              <a:satOff val="7146"/>
              <a:lumOff val="30979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B4536A1-F3B8-4925-89D2-CDFB10F6FBE3}">
      <dsp:nvSpPr>
        <dsp:cNvPr id="0" name=""/>
        <dsp:cNvSpPr/>
      </dsp:nvSpPr>
      <dsp:spPr>
        <a:xfrm>
          <a:off x="2916387" y="1439680"/>
          <a:ext cx="811987" cy="135331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shade val="50000"/>
                <a:hueOff val="-314634"/>
                <a:satOff val="5717"/>
                <a:lumOff val="24783"/>
                <a:alphaOff val="0"/>
              </a:schemeClr>
            </a:gs>
            <a:gs pos="90000">
              <a:schemeClr val="accent1">
                <a:shade val="50000"/>
                <a:hueOff val="-314634"/>
                <a:satOff val="5717"/>
                <a:lumOff val="24783"/>
                <a:alphaOff val="0"/>
                <a:shade val="100000"/>
                <a:satMod val="105000"/>
              </a:schemeClr>
            </a:gs>
            <a:gs pos="100000">
              <a:schemeClr val="accent1">
                <a:shade val="50000"/>
                <a:hueOff val="-314634"/>
                <a:satOff val="5717"/>
                <a:lumOff val="24783"/>
                <a:alphaOff val="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 w="10000" cap="flat" cmpd="sng" algn="ctr">
          <a:solidFill>
            <a:schemeClr val="accent1">
              <a:shade val="50000"/>
              <a:hueOff val="-314634"/>
              <a:satOff val="5717"/>
              <a:lumOff val="24783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58C9519-A5D4-49EC-ACBA-BDD1FA14EA51}">
      <dsp:nvSpPr>
        <dsp:cNvPr id="0" name=""/>
        <dsp:cNvSpPr/>
      </dsp:nvSpPr>
      <dsp:spPr>
        <a:xfrm>
          <a:off x="3775741" y="1439680"/>
          <a:ext cx="811987" cy="135331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shade val="50000"/>
                <a:hueOff val="-235976"/>
                <a:satOff val="4288"/>
                <a:lumOff val="18588"/>
                <a:alphaOff val="0"/>
              </a:schemeClr>
            </a:gs>
            <a:gs pos="90000">
              <a:schemeClr val="accent1">
                <a:shade val="50000"/>
                <a:hueOff val="-235976"/>
                <a:satOff val="4288"/>
                <a:lumOff val="18588"/>
                <a:alphaOff val="0"/>
                <a:shade val="100000"/>
                <a:satMod val="105000"/>
              </a:schemeClr>
            </a:gs>
            <a:gs pos="100000">
              <a:schemeClr val="accent1">
                <a:shade val="50000"/>
                <a:hueOff val="-235976"/>
                <a:satOff val="4288"/>
                <a:lumOff val="18588"/>
                <a:alphaOff val="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 w="10000" cap="flat" cmpd="sng" algn="ctr">
          <a:solidFill>
            <a:schemeClr val="accent1">
              <a:shade val="50000"/>
              <a:hueOff val="-235976"/>
              <a:satOff val="4288"/>
              <a:lumOff val="18588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9C953EF-BACE-46CB-A0FE-2521B47BAE9A}">
      <dsp:nvSpPr>
        <dsp:cNvPr id="0" name=""/>
        <dsp:cNvSpPr/>
      </dsp:nvSpPr>
      <dsp:spPr>
        <a:xfrm>
          <a:off x="4635094" y="1439680"/>
          <a:ext cx="811987" cy="135331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shade val="50000"/>
                <a:hueOff val="-157317"/>
                <a:satOff val="2859"/>
                <a:lumOff val="12392"/>
                <a:alphaOff val="0"/>
              </a:schemeClr>
            </a:gs>
            <a:gs pos="90000">
              <a:schemeClr val="accent1">
                <a:shade val="50000"/>
                <a:hueOff val="-157317"/>
                <a:satOff val="2859"/>
                <a:lumOff val="12392"/>
                <a:alphaOff val="0"/>
                <a:shade val="100000"/>
                <a:satMod val="105000"/>
              </a:schemeClr>
            </a:gs>
            <a:gs pos="100000">
              <a:schemeClr val="accent1">
                <a:shade val="50000"/>
                <a:hueOff val="-157317"/>
                <a:satOff val="2859"/>
                <a:lumOff val="12392"/>
                <a:alphaOff val="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 w="10000" cap="flat" cmpd="sng" algn="ctr">
          <a:solidFill>
            <a:schemeClr val="accent1">
              <a:shade val="50000"/>
              <a:hueOff val="-157317"/>
              <a:satOff val="2859"/>
              <a:lumOff val="12392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FEB972B-784A-4891-91F9-2C48FC872BC6}">
      <dsp:nvSpPr>
        <dsp:cNvPr id="0" name=""/>
        <dsp:cNvSpPr/>
      </dsp:nvSpPr>
      <dsp:spPr>
        <a:xfrm>
          <a:off x="5494447" y="1439680"/>
          <a:ext cx="811987" cy="135331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shade val="50000"/>
                <a:hueOff val="-78659"/>
                <a:satOff val="1429"/>
                <a:lumOff val="6196"/>
                <a:alphaOff val="0"/>
              </a:schemeClr>
            </a:gs>
            <a:gs pos="90000">
              <a:schemeClr val="accent1">
                <a:shade val="50000"/>
                <a:hueOff val="-78659"/>
                <a:satOff val="1429"/>
                <a:lumOff val="6196"/>
                <a:alphaOff val="0"/>
                <a:shade val="100000"/>
                <a:satMod val="105000"/>
              </a:schemeClr>
            </a:gs>
            <a:gs pos="100000">
              <a:schemeClr val="accent1">
                <a:shade val="50000"/>
                <a:hueOff val="-78659"/>
                <a:satOff val="1429"/>
                <a:lumOff val="6196"/>
                <a:alphaOff val="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 w="10000" cap="flat" cmpd="sng" algn="ctr">
          <a:solidFill>
            <a:schemeClr val="accent1">
              <a:shade val="50000"/>
              <a:hueOff val="-78659"/>
              <a:satOff val="1429"/>
              <a:lumOff val="6196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AlternatingPictureBlocks">
  <dgm:title val=""/>
  <dgm:desc val=""/>
  <dgm:catLst>
    <dgm:cat type="picture" pri="15000"/>
    <dgm:cat type="pictureconvert" pri="15000"/>
    <dgm:cat type="list" pri="13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ch" forName="comp" refType="w"/>
      <dgm:constr type="h" for="ch" forName="comp" refType="h"/>
      <dgm:constr type="h" for="ch" forName="sibTrans" refType="w" refFor="ch" refForName="comp" op="equ" fact="0.05"/>
    </dgm:constrLst>
    <dgm:ruleLst/>
    <dgm:forEach name="Name0" axis="ch" ptType="node">
      <dgm:layoutNode name="comp" styleLbl="node1">
        <dgm:alg type="composite">
          <dgm:param type="ar" val="3.30"/>
        </dgm:alg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hoose name="Name4">
              <dgm:if name="Name5" axis="desOrSelf" ptType="node" func="posOdd" op="equ" val="1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6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if>
          <dgm:else name="Name3">
            <dgm:choose name="Name7">
              <dgm:if name="Name8" axis="desOrSelf" ptType="node" func="posOdd" op="equ" val="1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9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else>
        </dgm:choose>
        <dgm:ruleLst/>
        <dgm:layoutNode name="rect2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rect1" styleLbl="lnNod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A1AD08-A6AF-4826-AFB6-F70D50C1E75A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8AF3A4-89F6-42E0-A014-B957AE0C3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346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8AF3A4-89F6-42E0-A014-B957AE0C3F0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1674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t>3/19/2019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3132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6873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283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258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3/19/2019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0723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3886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3/19/2019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421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3/19/2019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1996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3/19/2019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2196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4515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41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3/19/2019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2102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7478" y="640080"/>
            <a:ext cx="10698480" cy="3097530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>
                <a:latin typeface="Algerian" panose="04020705040A02060702" pitchFamily="82" charset="0"/>
              </a:rPr>
              <a:t/>
            </a:r>
            <a:br>
              <a:rPr lang="en-US" b="1" dirty="0" smtClean="0">
                <a:latin typeface="Algerian" panose="04020705040A02060702" pitchFamily="82" charset="0"/>
              </a:rPr>
            </a:br>
            <a:r>
              <a:rPr lang="en-US" dirty="0">
                <a:latin typeface="Algerian" panose="04020705040A02060702" pitchFamily="82" charset="0"/>
              </a:rPr>
              <a:t/>
            </a:r>
            <a:br>
              <a:rPr lang="en-US" dirty="0">
                <a:latin typeface="Algerian" panose="04020705040A02060702" pitchFamily="82" charset="0"/>
              </a:rPr>
            </a:br>
            <a:r>
              <a:rPr lang="en-US" dirty="0" smtClean="0">
                <a:latin typeface="Algerian" panose="04020705040A02060702" pitchFamily="82" charset="0"/>
              </a:rPr>
              <a:t/>
            </a:r>
            <a:br>
              <a:rPr lang="en-US" dirty="0" smtClean="0">
                <a:latin typeface="Algerian" panose="04020705040A02060702" pitchFamily="82" charset="0"/>
              </a:rPr>
            </a:br>
            <a:r>
              <a:rPr lang="en-US" dirty="0">
                <a:latin typeface="Algerian" panose="04020705040A02060702" pitchFamily="82" charset="0"/>
              </a:rPr>
              <a:t/>
            </a:r>
            <a:br>
              <a:rPr lang="en-US" dirty="0">
                <a:latin typeface="Algerian" panose="04020705040A02060702" pitchFamily="82" charset="0"/>
              </a:rPr>
            </a:br>
            <a:r>
              <a:rPr lang="en-US" dirty="0" smtClean="0">
                <a:latin typeface="Algerian" panose="04020705040A02060702" pitchFamily="82" charset="0"/>
              </a:rPr>
              <a:t/>
            </a:r>
            <a:br>
              <a:rPr lang="en-US" dirty="0" smtClean="0">
                <a:latin typeface="Algerian" panose="04020705040A02060702" pitchFamily="82" charset="0"/>
              </a:rPr>
            </a:br>
            <a:r>
              <a:rPr lang="en-US" dirty="0">
                <a:latin typeface="Algerian" panose="04020705040A02060702" pitchFamily="82" charset="0"/>
              </a:rPr>
              <a:t/>
            </a:r>
            <a:br>
              <a:rPr lang="en-US" dirty="0">
                <a:latin typeface="Algerian" panose="04020705040A02060702" pitchFamily="82" charset="0"/>
              </a:rPr>
            </a:br>
            <a:r>
              <a:rPr lang="en-US" dirty="0" smtClean="0">
                <a:latin typeface="Algerian" panose="04020705040A02060702" pitchFamily="82" charset="0"/>
              </a:rPr>
              <a:t/>
            </a:r>
            <a:br>
              <a:rPr lang="en-US" dirty="0" smtClean="0">
                <a:latin typeface="Algerian" panose="04020705040A02060702" pitchFamily="82" charset="0"/>
              </a:rPr>
            </a:br>
            <a:r>
              <a:rPr lang="en-US" dirty="0">
                <a:latin typeface="Algerian" panose="04020705040A02060702" pitchFamily="82" charset="0"/>
              </a:rPr>
              <a:t/>
            </a:r>
            <a:br>
              <a:rPr lang="en-US" dirty="0">
                <a:latin typeface="Algerian" panose="04020705040A02060702" pitchFamily="82" charset="0"/>
              </a:rPr>
            </a:br>
            <a:r>
              <a:rPr lang="en-US" dirty="0" smtClean="0">
                <a:latin typeface="Algerian" panose="04020705040A02060702" pitchFamily="82" charset="0"/>
              </a:rPr>
              <a:t/>
            </a:r>
            <a:br>
              <a:rPr lang="en-US" dirty="0" smtClean="0">
                <a:latin typeface="Algerian" panose="04020705040A02060702" pitchFamily="82" charset="0"/>
              </a:rPr>
            </a:br>
            <a:r>
              <a:rPr lang="en-US" dirty="0">
                <a:latin typeface="Algerian" panose="04020705040A02060702" pitchFamily="82" charset="0"/>
              </a:rPr>
              <a:t/>
            </a:r>
            <a:br>
              <a:rPr lang="en-US" dirty="0">
                <a:latin typeface="Algerian" panose="04020705040A02060702" pitchFamily="82" charset="0"/>
              </a:rPr>
            </a:br>
            <a:r>
              <a:rPr lang="en-US" dirty="0" smtClean="0">
                <a:latin typeface="Algerian" panose="04020705040A02060702" pitchFamily="82" charset="0"/>
              </a:rPr>
              <a:t/>
            </a:r>
            <a:br>
              <a:rPr lang="en-US" dirty="0" smtClean="0">
                <a:latin typeface="Algerian" panose="04020705040A02060702" pitchFamily="82" charset="0"/>
              </a:rPr>
            </a:br>
            <a:r>
              <a:rPr lang="en-US" dirty="0">
                <a:latin typeface="Algerian" panose="04020705040A02060702" pitchFamily="82" charset="0"/>
              </a:rPr>
              <a:t/>
            </a:r>
            <a:br>
              <a:rPr lang="en-US" dirty="0">
                <a:latin typeface="Algerian" panose="04020705040A02060702" pitchFamily="82" charset="0"/>
              </a:rPr>
            </a:br>
            <a:r>
              <a:rPr lang="en-US" dirty="0" smtClean="0">
                <a:latin typeface="Algerian" panose="04020705040A02060702" pitchFamily="82" charset="0"/>
              </a:rPr>
              <a:t/>
            </a:r>
            <a:br>
              <a:rPr lang="en-US" dirty="0" smtClean="0">
                <a:latin typeface="Algerian" panose="04020705040A02060702" pitchFamily="82" charset="0"/>
              </a:rPr>
            </a:br>
            <a:r>
              <a:rPr lang="en-US" b="1" dirty="0" err="1" smtClean="0">
                <a:latin typeface="Algerian" panose="04020705040A02060702" pitchFamily="82" charset="0"/>
              </a:rPr>
              <a:t>Modul</a:t>
            </a:r>
            <a:r>
              <a:rPr lang="en-US" b="1" dirty="0" smtClean="0">
                <a:latin typeface="Algerian" panose="04020705040A02060702" pitchFamily="82" charset="0"/>
              </a:rPr>
              <a:t> </a:t>
            </a:r>
            <a:r>
              <a:rPr lang="en-US" b="1" dirty="0">
                <a:latin typeface="Algerian" panose="04020705040A02060702" pitchFamily="82" charset="0"/>
              </a:rPr>
              <a:t>TEKNIK </a:t>
            </a:r>
            <a:r>
              <a:rPr lang="en-US" b="1" dirty="0" smtClean="0">
                <a:latin typeface="Algerian" panose="04020705040A02060702" pitchFamily="82" charset="0"/>
              </a:rPr>
              <a:t>KOROSI</a:t>
            </a:r>
            <a:br>
              <a:rPr lang="en-US" b="1" dirty="0" smtClean="0">
                <a:latin typeface="Algerian" panose="04020705040A02060702" pitchFamily="82" charset="0"/>
              </a:rPr>
            </a:br>
            <a:r>
              <a:rPr lang="en-US" b="1" dirty="0" smtClean="0">
                <a:latin typeface="Algerian" panose="04020705040A02060702" pitchFamily="82" charset="0"/>
              </a:rPr>
              <a:t> </a:t>
            </a:r>
            <a:r>
              <a:rPr lang="en-US" b="1" dirty="0" err="1" smtClean="0">
                <a:latin typeface="Algerian" panose="04020705040A02060702" pitchFamily="82" charset="0"/>
              </a:rPr>
              <a:t>ke</a:t>
            </a:r>
            <a:r>
              <a:rPr lang="en-US" b="1" dirty="0" smtClean="0">
                <a:latin typeface="Algerian" panose="04020705040A02060702" pitchFamily="82" charset="0"/>
              </a:rPr>
              <a:t> </a:t>
            </a:r>
            <a:r>
              <a:rPr lang="en-US" b="1" dirty="0">
                <a:latin typeface="Algerian" panose="04020705040A02060702" pitchFamily="82" charset="0"/>
                <a:sym typeface="Wingdings" panose="05000000000000000000" pitchFamily="2" charset="2"/>
              </a:rPr>
              <a:t></a:t>
            </a:r>
            <a:r>
              <a:rPr lang="en-US" b="1" dirty="0">
                <a:latin typeface="Algerian" panose="04020705040A02060702" pitchFamily="82" charset="0"/>
              </a:rPr>
              <a:t> </a:t>
            </a:r>
            <a:r>
              <a:rPr lang="en-US" b="1" dirty="0" smtClean="0">
                <a:latin typeface="Algerian" panose="04020705040A02060702" pitchFamily="82" charset="0"/>
              </a:rPr>
              <a:t>2</a:t>
            </a:r>
            <a:r>
              <a:rPr lang="en-US" b="1" dirty="0">
                <a:latin typeface="Baskerville Old Face" panose="02020602080505020303" pitchFamily="18" charset="0"/>
              </a:rPr>
              <a:t/>
            </a:r>
            <a:br>
              <a:rPr lang="en-US" b="1" dirty="0">
                <a:latin typeface="Baskerville Old Face" panose="02020602080505020303" pitchFamily="18" charset="0"/>
              </a:rPr>
            </a:br>
            <a:endParaRPr lang="en-US" dirty="0">
              <a:latin typeface="Baskerville Old Face" panose="020206020805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34718" y="4049516"/>
            <a:ext cx="9144000" cy="1309255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 fontScale="62500" lnSpcReduction="20000"/>
          </a:bodyPr>
          <a:lstStyle/>
          <a:p>
            <a:r>
              <a:rPr lang="en-US" b="1" dirty="0">
                <a:latin typeface="Candara" panose="020E0502030303020204" pitchFamily="34" charset="0"/>
              </a:rPr>
              <a:t/>
            </a:r>
            <a:br>
              <a:rPr lang="en-US" b="1" dirty="0">
                <a:latin typeface="Candara" panose="020E0502030303020204" pitchFamily="34" charset="0"/>
              </a:rPr>
            </a:br>
            <a:r>
              <a:rPr lang="en-US" b="1" dirty="0">
                <a:latin typeface="Candara" panose="020E0502030303020204" pitchFamily="34" charset="0"/>
              </a:rPr>
              <a:t/>
            </a:r>
            <a:br>
              <a:rPr lang="en-US" b="1" dirty="0">
                <a:latin typeface="Candara" panose="020E0502030303020204" pitchFamily="34" charset="0"/>
              </a:rPr>
            </a:br>
            <a:r>
              <a:rPr lang="en-US" sz="3400" b="1" dirty="0" err="1">
                <a:latin typeface="Bookman Old Style" panose="02050604050505020204" pitchFamily="18" charset="0"/>
              </a:rPr>
              <a:t>oleh</a:t>
            </a:r>
            <a:r>
              <a:rPr lang="en-US" sz="3400" b="1" dirty="0">
                <a:latin typeface="Bookman Old Style" panose="02050604050505020204" pitchFamily="18" charset="0"/>
              </a:rPr>
              <a:t/>
            </a:r>
            <a:br>
              <a:rPr lang="en-US" sz="3400" b="1" dirty="0">
                <a:latin typeface="Bookman Old Style" panose="02050604050505020204" pitchFamily="18" charset="0"/>
              </a:rPr>
            </a:br>
            <a:r>
              <a:rPr lang="en-US" sz="3400" b="1" dirty="0">
                <a:latin typeface="Bookman Old Style" panose="02050604050505020204" pitchFamily="18" charset="0"/>
              </a:rPr>
              <a:t/>
            </a:r>
            <a:br>
              <a:rPr lang="en-US" sz="3400" b="1" dirty="0">
                <a:latin typeface="Bookman Old Style" panose="02050604050505020204" pitchFamily="18" charset="0"/>
              </a:rPr>
            </a:br>
            <a:r>
              <a:rPr lang="en-US" sz="3400" b="1" dirty="0">
                <a:latin typeface="Bookman Old Style" panose="02050604050505020204" pitchFamily="18" charset="0"/>
              </a:rPr>
              <a:t>IR. LUBENA, M.T</a:t>
            </a:r>
            <a:r>
              <a:rPr lang="en-US" b="1" dirty="0">
                <a:latin typeface="Candara" panose="020E0502030303020204" pitchFamily="34" charset="0"/>
              </a:rPr>
              <a:t/>
            </a:r>
            <a:br>
              <a:rPr lang="en-US" b="1" dirty="0">
                <a:latin typeface="Candara" panose="020E0502030303020204" pitchFamily="34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0576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5992" y="245615"/>
            <a:ext cx="7684956" cy="890726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err="1" smtClean="0"/>
              <a:t>Klasifikasi</a:t>
            </a:r>
            <a:r>
              <a:rPr lang="en-US" dirty="0" smtClean="0"/>
              <a:t> </a:t>
            </a:r>
            <a:r>
              <a:rPr lang="en-US" dirty="0" err="1" smtClean="0"/>
              <a:t>Sel</a:t>
            </a:r>
            <a:r>
              <a:rPr lang="en-US" dirty="0" smtClean="0"/>
              <a:t> </a:t>
            </a:r>
            <a:r>
              <a:rPr lang="en-US" dirty="0" err="1" smtClean="0"/>
              <a:t>ElektroKimia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7961217"/>
              </p:ext>
            </p:extLst>
          </p:nvPr>
        </p:nvGraphicFramePr>
        <p:xfrm>
          <a:off x="263525" y="1145219"/>
          <a:ext cx="11703050" cy="52999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46764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2988" y="307759"/>
            <a:ext cx="11640846" cy="766439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err="1" smtClean="0"/>
              <a:t>Sel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Elektroda</a:t>
            </a:r>
            <a:r>
              <a:rPr lang="en-US" dirty="0" smtClean="0"/>
              <a:t> </a:t>
            </a:r>
            <a:r>
              <a:rPr lang="en-US" dirty="0" err="1"/>
              <a:t>B</a:t>
            </a:r>
            <a:r>
              <a:rPr lang="en-US" dirty="0" err="1" smtClean="0"/>
              <a:t>erbeda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988" y="1205144"/>
            <a:ext cx="11640846" cy="5311065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45720" indent="0">
              <a:buNone/>
            </a:pPr>
            <a:r>
              <a:rPr lang="en-US" dirty="0" err="1" smtClean="0">
                <a:latin typeface="Bookman Old Style" panose="02050604050505020204" pitchFamily="18" charset="0"/>
              </a:rPr>
              <a:t>Pada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prinsipnya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karena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satu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logam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dengan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logam</a:t>
            </a:r>
            <a:r>
              <a:rPr lang="en-US" dirty="0" smtClean="0">
                <a:latin typeface="Bookman Old Style" panose="02050604050505020204" pitchFamily="18" charset="0"/>
              </a:rPr>
              <a:t> lain </a:t>
            </a:r>
            <a:r>
              <a:rPr lang="en-US" dirty="0" err="1" smtClean="0">
                <a:latin typeface="Bookman Old Style" panose="02050604050505020204" pitchFamily="18" charset="0"/>
              </a:rPr>
              <a:t>mempunyai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potensial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elektroda</a:t>
            </a:r>
            <a:r>
              <a:rPr lang="en-US" dirty="0" smtClean="0">
                <a:latin typeface="Bookman Old Style" panose="02050604050505020204" pitchFamily="18" charset="0"/>
              </a:rPr>
              <a:t> yang </a:t>
            </a:r>
            <a:r>
              <a:rPr lang="en-US" dirty="0" err="1" smtClean="0">
                <a:latin typeface="Bookman Old Style" panose="02050604050505020204" pitchFamily="18" charset="0"/>
              </a:rPr>
              <a:t>berbeda</a:t>
            </a:r>
            <a:r>
              <a:rPr lang="en-US" dirty="0" smtClean="0">
                <a:latin typeface="Bookman Old Style" panose="02050604050505020204" pitchFamily="18" charset="0"/>
              </a:rPr>
              <a:t>, </a:t>
            </a:r>
            <a:r>
              <a:rPr lang="en-US" dirty="0" err="1" smtClean="0">
                <a:latin typeface="Bookman Old Style" panose="02050604050505020204" pitchFamily="18" charset="0"/>
              </a:rPr>
              <a:t>sehingga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logam</a:t>
            </a:r>
            <a:r>
              <a:rPr lang="en-US" dirty="0" smtClean="0">
                <a:latin typeface="Bookman Old Style" panose="02050604050505020204" pitchFamily="18" charset="0"/>
              </a:rPr>
              <a:t> yang </a:t>
            </a:r>
            <a:r>
              <a:rPr lang="en-US" dirty="0" err="1" smtClean="0">
                <a:latin typeface="Bookman Old Style" panose="02050604050505020204" pitchFamily="18" charset="0"/>
              </a:rPr>
              <a:t>potensial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reduksinya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lebih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positif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akan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bersifat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katodik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relatif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terhadap</a:t>
            </a:r>
            <a:r>
              <a:rPr lang="en-US" dirty="0" smtClean="0">
                <a:latin typeface="Bookman Old Style" panose="02050604050505020204" pitchFamily="18" charset="0"/>
              </a:rPr>
              <a:t> yang lain.</a:t>
            </a:r>
            <a:endParaRPr lang="en-US" dirty="0">
              <a:latin typeface="Bookman Old Style" panose="02050604050505020204" pitchFamily="18" charset="0"/>
            </a:endParaRPr>
          </a:p>
          <a:p>
            <a:pPr marL="45720" indent="0">
              <a:buNone/>
            </a:pPr>
            <a:r>
              <a:rPr lang="en-US" dirty="0" err="1" smtClean="0">
                <a:latin typeface="Bookman Old Style" panose="02050604050505020204" pitchFamily="18" charset="0"/>
              </a:rPr>
              <a:t>Contoh</a:t>
            </a:r>
            <a:r>
              <a:rPr lang="en-US" dirty="0" smtClean="0">
                <a:latin typeface="Bookman Old Style" panose="02050604050505020204" pitchFamily="18" charset="0"/>
              </a:rPr>
              <a:t> :</a:t>
            </a:r>
          </a:p>
          <a:p>
            <a:pPr marL="274320" lvl="1" indent="0">
              <a:buNone/>
            </a:pPr>
            <a:r>
              <a:rPr lang="en-US" dirty="0" smtClean="0">
                <a:latin typeface="Bookman Old Style" panose="02050604050505020204" pitchFamily="18" charset="0"/>
              </a:rPr>
              <a:t> a ) </a:t>
            </a:r>
            <a:r>
              <a:rPr lang="en-US" dirty="0" err="1" smtClean="0">
                <a:latin typeface="Bookman Old Style" panose="02050604050505020204" pitchFamily="18" charset="0"/>
              </a:rPr>
              <a:t>Adanya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pengotor</a:t>
            </a:r>
            <a:r>
              <a:rPr lang="en-US" dirty="0" smtClean="0">
                <a:latin typeface="Bookman Old Style" panose="02050604050505020204" pitchFamily="18" charset="0"/>
              </a:rPr>
              <a:t> yang </a:t>
            </a:r>
            <a:r>
              <a:rPr lang="en-US" dirty="0" err="1" smtClean="0">
                <a:latin typeface="Bookman Old Style" panose="02050604050505020204" pitchFamily="18" charset="0"/>
              </a:rPr>
              <a:t>bersifat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lebih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katodik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pada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permukaan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logam</a:t>
            </a:r>
            <a:r>
              <a:rPr lang="en-US" dirty="0" smtClean="0">
                <a:latin typeface="Bookman Old Style" panose="02050604050505020204" pitchFamily="18" charset="0"/>
              </a:rPr>
              <a:t>.</a:t>
            </a:r>
          </a:p>
          <a:p>
            <a:pPr marL="45720" indent="0">
              <a:buNone/>
            </a:pPr>
            <a:endParaRPr lang="en-US" dirty="0">
              <a:latin typeface="Bookman Old Style" panose="02050604050505020204" pitchFamily="18" charset="0"/>
            </a:endParaRPr>
          </a:p>
          <a:p>
            <a:pPr marL="45720" indent="0">
              <a:buNone/>
            </a:pPr>
            <a:endParaRPr lang="en-US" dirty="0" smtClean="0">
              <a:latin typeface="Bookman Old Style" panose="02050604050505020204" pitchFamily="18" charset="0"/>
            </a:endParaRPr>
          </a:p>
          <a:p>
            <a:pPr marL="45720" indent="0">
              <a:buNone/>
            </a:pPr>
            <a:endParaRPr lang="en-US" dirty="0">
              <a:latin typeface="Bookman Old Style" panose="02050604050505020204" pitchFamily="18" charset="0"/>
            </a:endParaRPr>
          </a:p>
          <a:p>
            <a:pPr marL="45720" indent="0">
              <a:buNone/>
            </a:pPr>
            <a:endParaRPr lang="en-US" dirty="0" smtClean="0">
              <a:latin typeface="Bookman Old Style" panose="02050604050505020204" pitchFamily="18" charset="0"/>
            </a:endParaRPr>
          </a:p>
          <a:p>
            <a:pPr marL="45720" indent="0">
              <a:buNone/>
            </a:pPr>
            <a:r>
              <a:rPr lang="en-US" dirty="0" smtClean="0">
                <a:latin typeface="Bookman Old Style" panose="02050604050505020204" pitchFamily="18" charset="0"/>
              </a:rPr>
              <a:t>		</a:t>
            </a:r>
          </a:p>
          <a:p>
            <a:pPr marL="45720" indent="0">
              <a:buNone/>
            </a:pPr>
            <a:r>
              <a:rPr lang="en-US" dirty="0">
                <a:latin typeface="Bookman Old Style" panose="02050604050505020204" pitchFamily="18" charset="0"/>
              </a:rPr>
              <a:t>	</a:t>
            </a:r>
            <a:r>
              <a:rPr lang="en-US" dirty="0" smtClean="0">
                <a:latin typeface="Bookman Old Style" panose="02050604050505020204" pitchFamily="18" charset="0"/>
              </a:rPr>
              <a:t>	</a:t>
            </a:r>
            <a:r>
              <a:rPr lang="en-US" dirty="0" err="1" smtClean="0">
                <a:latin typeface="Bookman Old Style" panose="02050604050505020204" pitchFamily="18" charset="0"/>
              </a:rPr>
              <a:t>Reaksi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anodik</a:t>
            </a:r>
            <a:r>
              <a:rPr lang="en-US" dirty="0" smtClean="0">
                <a:latin typeface="Bookman Old Style" panose="02050604050505020204" pitchFamily="18" charset="0"/>
              </a:rPr>
              <a:t> 	: 	M		</a:t>
            </a:r>
            <a:r>
              <a:rPr lang="en-US" dirty="0" err="1" smtClean="0">
                <a:latin typeface="Bookman Old Style" panose="02050604050505020204" pitchFamily="18" charset="0"/>
              </a:rPr>
              <a:t>M+n</a:t>
            </a:r>
            <a:r>
              <a:rPr lang="en-US" dirty="0" smtClean="0">
                <a:latin typeface="Bookman Old Style" panose="02050604050505020204" pitchFamily="18" charset="0"/>
              </a:rPr>
              <a:t>	+	ne</a:t>
            </a:r>
          </a:p>
          <a:p>
            <a:pPr marL="45720" indent="0">
              <a:buNone/>
            </a:pPr>
            <a:r>
              <a:rPr lang="en-US" dirty="0" smtClean="0">
                <a:latin typeface="Bookman Old Style" panose="02050604050505020204" pitchFamily="18" charset="0"/>
              </a:rPr>
              <a:t>		</a:t>
            </a:r>
            <a:r>
              <a:rPr lang="en-US" dirty="0" err="1" smtClean="0">
                <a:latin typeface="Bookman Old Style" panose="02050604050505020204" pitchFamily="18" charset="0"/>
              </a:rPr>
              <a:t>Reaksi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Katodik</a:t>
            </a:r>
            <a:r>
              <a:rPr lang="en-US" dirty="0" smtClean="0">
                <a:latin typeface="Bookman Old Style" panose="02050604050505020204" pitchFamily="18" charset="0"/>
              </a:rPr>
              <a:t>	 : 	½ O2 	+ H2O	+ 2e		2</a:t>
            </a:r>
            <a:r>
              <a:rPr lang="id-ID" dirty="0" smtClean="0">
                <a:latin typeface="Bookman Old Style" panose="02050604050505020204" pitchFamily="18" charset="0"/>
              </a:rPr>
              <a:t> </a:t>
            </a:r>
            <a:r>
              <a:rPr lang="en-US" dirty="0" smtClean="0">
                <a:latin typeface="Bookman Old Style" panose="02050604050505020204" pitchFamily="18" charset="0"/>
              </a:rPr>
              <a:t>0H</a:t>
            </a:r>
            <a:endParaRPr lang="en-US" dirty="0">
              <a:latin typeface="Bookman Old Style" panose="02050604050505020204" pitchFamily="18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6446224" y="5721511"/>
            <a:ext cx="639192" cy="88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8440297" y="6182262"/>
            <a:ext cx="639192" cy="88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Picture 2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" y="3002280"/>
            <a:ext cx="11201400" cy="2394161"/>
          </a:xfrm>
          <a:prstGeom prst="rect">
            <a:avLst/>
          </a:prstGeom>
        </p:spPr>
      </p:pic>
      <p:cxnSp>
        <p:nvCxnSpPr>
          <p:cNvPr id="27" name="Straight Arrow Connector 26"/>
          <p:cNvCxnSpPr/>
          <p:nvPr/>
        </p:nvCxnSpPr>
        <p:spPr>
          <a:xfrm flipV="1">
            <a:off x="2377440" y="4038600"/>
            <a:ext cx="472440" cy="64008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8150737" y="4031720"/>
            <a:ext cx="289560" cy="64696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9314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itle 3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b) </a:t>
            </a:r>
            <a:r>
              <a:rPr lang="en-US" dirty="0" err="1"/>
              <a:t>Kerusakan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lapisan</a:t>
            </a:r>
            <a:r>
              <a:rPr lang="en-US" dirty="0"/>
              <a:t> </a:t>
            </a:r>
            <a:r>
              <a:rPr lang="en-US" dirty="0" err="1"/>
              <a:t>permukaan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marL="45720" indent="0">
              <a:buNone/>
            </a:pPr>
            <a:endParaRPr lang="en-US" dirty="0"/>
          </a:p>
          <a:p>
            <a:pPr marL="45720" indent="0">
              <a:buNone/>
            </a:pPr>
            <a:endParaRPr lang="en-US" dirty="0" smtClean="0"/>
          </a:p>
          <a:p>
            <a:pPr marL="45720" indent="0">
              <a:buNone/>
            </a:pPr>
            <a:endParaRPr lang="en-US" dirty="0"/>
          </a:p>
          <a:p>
            <a:pPr marL="45720" indent="0">
              <a:buNone/>
            </a:pPr>
            <a:endParaRPr lang="en-US" dirty="0" smtClean="0"/>
          </a:p>
          <a:p>
            <a:pPr marL="45720" indent="0">
              <a:buNone/>
            </a:pPr>
            <a:endParaRPr lang="en-US" dirty="0"/>
          </a:p>
          <a:p>
            <a:pPr marL="45720" indent="0">
              <a:buNone/>
            </a:pPr>
            <a:endParaRPr lang="en-US" dirty="0" smtClean="0"/>
          </a:p>
          <a:p>
            <a:pPr marL="45720" indent="0">
              <a:buNone/>
            </a:pPr>
            <a:endParaRPr lang="en-US" dirty="0"/>
          </a:p>
          <a:p>
            <a:pPr marL="45720" indent="0">
              <a:buNone/>
            </a:pPr>
            <a:endParaRPr lang="en-US" dirty="0" smtClean="0"/>
          </a:p>
          <a:p>
            <a:pPr marL="45720" indent="0">
              <a:buNone/>
            </a:pPr>
            <a:r>
              <a:rPr lang="en-US" dirty="0" smtClean="0"/>
              <a:t> </a:t>
            </a:r>
          </a:p>
        </p:txBody>
      </p:sp>
      <p:pic>
        <p:nvPicPr>
          <p:cNvPr id="39" name="Picture 3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5756" y="2541178"/>
            <a:ext cx="8587357" cy="2838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6286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228600" y="609600"/>
            <a:ext cx="11719560" cy="487680"/>
          </a:xfrm>
        </p:spPr>
        <p:txBody>
          <a:bodyPr>
            <a:normAutofit fontScale="90000"/>
          </a:bodyPr>
          <a:lstStyle/>
          <a:p>
            <a:r>
              <a:rPr lang="en-US" dirty="0"/>
              <a:t>c)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fasa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permukaan</a:t>
            </a:r>
            <a:r>
              <a:rPr lang="en-US" dirty="0"/>
              <a:t> </a:t>
            </a:r>
            <a:r>
              <a:rPr lang="en-US" dirty="0" err="1"/>
              <a:t>logam</a:t>
            </a:r>
            <a:r>
              <a:rPr lang="en-US" dirty="0"/>
              <a:t> </a:t>
            </a:r>
            <a:br>
              <a:rPr lang="en-US" dirty="0"/>
            </a:br>
            <a:endParaRPr lang="en-US" dirty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853440"/>
            <a:ext cx="11719560" cy="5697826"/>
          </a:xfrm>
        </p:spPr>
      </p:pic>
      <p:sp>
        <p:nvSpPr>
          <p:cNvPr id="10" name="Rectangle 9"/>
          <p:cNvSpPr/>
          <p:nvPr/>
        </p:nvSpPr>
        <p:spPr>
          <a:xfrm>
            <a:off x="2697480" y="5758935"/>
            <a:ext cx="78181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400" dirty="0" err="1"/>
              <a:t>Terjadinya</a:t>
            </a:r>
            <a:r>
              <a:rPr lang="en-US" sz="2400" dirty="0"/>
              <a:t> </a:t>
            </a:r>
            <a:r>
              <a:rPr lang="en-US" sz="2400" dirty="0" err="1"/>
              <a:t>korosi</a:t>
            </a:r>
            <a:r>
              <a:rPr lang="en-US" sz="2400" dirty="0"/>
              <a:t>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adanya</a:t>
            </a:r>
            <a:r>
              <a:rPr lang="en-US" sz="2400" dirty="0"/>
              <a:t> </a:t>
            </a:r>
            <a:r>
              <a:rPr lang="en-US" sz="2400" dirty="0" err="1"/>
              <a:t>perbedaan</a:t>
            </a:r>
            <a:r>
              <a:rPr lang="en-US" sz="2400" dirty="0"/>
              <a:t> </a:t>
            </a:r>
            <a:r>
              <a:rPr lang="en-US" sz="2400" dirty="0" err="1"/>
              <a:t>fasa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440858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842" y="822664"/>
            <a:ext cx="8069803" cy="899604"/>
          </a:xfrm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/>
          <a:lstStyle/>
          <a:p>
            <a:pPr algn="ctr"/>
            <a:r>
              <a:rPr lang="en-US" dirty="0" err="1" smtClean="0">
                <a:solidFill>
                  <a:srgbClr val="7030A0"/>
                </a:solidFill>
              </a:rPr>
              <a:t>Sel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Konsentrasi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0842" y="1722268"/>
            <a:ext cx="8069803" cy="4000870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Sel-sel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</a:t>
            </a:r>
            <a:r>
              <a:rPr lang="en-US" dirty="0" err="1" smtClean="0">
                <a:solidFill>
                  <a:schemeClr val="tx1"/>
                </a:solidFill>
              </a:rPr>
              <a:t>onsentrasi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terdiri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dari</a:t>
            </a:r>
            <a:r>
              <a:rPr lang="en-US" dirty="0" smtClean="0">
                <a:solidFill>
                  <a:schemeClr val="tx1"/>
                </a:solidFill>
              </a:rPr>
              <a:t> 2 </a:t>
            </a:r>
            <a:r>
              <a:rPr lang="en-US" dirty="0" err="1" smtClean="0">
                <a:solidFill>
                  <a:schemeClr val="tx1"/>
                </a:solidFill>
              </a:rPr>
              <a:t>elektroda</a:t>
            </a:r>
            <a:r>
              <a:rPr lang="en-US" dirty="0" smtClean="0">
                <a:solidFill>
                  <a:schemeClr val="tx1"/>
                </a:solidFill>
              </a:rPr>
              <a:t> yang identic yang </a:t>
            </a:r>
            <a:r>
              <a:rPr lang="en-US" dirty="0" err="1" smtClean="0">
                <a:solidFill>
                  <a:schemeClr val="tx1"/>
                </a:solidFill>
              </a:rPr>
              <a:t>berada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kontak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dengan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larutan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berbeda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konsentrasi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komponennya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Ada 2 </a:t>
            </a:r>
            <a:r>
              <a:rPr lang="en-US" dirty="0" err="1" smtClean="0">
                <a:solidFill>
                  <a:schemeClr val="tx1"/>
                </a:solidFill>
              </a:rPr>
              <a:t>jenis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konsentrasi</a:t>
            </a:r>
            <a:r>
              <a:rPr lang="en-US" dirty="0" smtClean="0">
                <a:solidFill>
                  <a:schemeClr val="tx1"/>
                </a:solidFill>
              </a:rPr>
              <a:t> , </a:t>
            </a:r>
            <a:r>
              <a:rPr lang="en-US" dirty="0" err="1" smtClean="0">
                <a:solidFill>
                  <a:schemeClr val="tx1"/>
                </a:solidFill>
              </a:rPr>
              <a:t>yaitu</a:t>
            </a:r>
            <a:r>
              <a:rPr lang="en-US" dirty="0" smtClean="0">
                <a:solidFill>
                  <a:schemeClr val="tx1"/>
                </a:solidFill>
              </a:rPr>
              <a:t> :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607970701"/>
              </p:ext>
            </p:extLst>
          </p:nvPr>
        </p:nvGraphicFramePr>
        <p:xfrm>
          <a:off x="3124199" y="3794760"/>
          <a:ext cx="6766561" cy="17373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746763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85521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nn-NO" dirty="0" smtClean="0"/>
              <a:t/>
            </a:r>
            <a:br>
              <a:rPr lang="nn-NO" dirty="0" smtClean="0"/>
            </a:br>
            <a:r>
              <a:rPr lang="nn-NO" dirty="0">
                <a:solidFill>
                  <a:schemeClr val="accent2"/>
                </a:solidFill>
              </a:rPr>
              <a:t>Sel Konsentrasi Garam (Ion Logam)</a:t>
            </a:r>
            <a:r>
              <a:rPr lang="nn-NO" dirty="0"/>
              <a:t/>
            </a:r>
            <a:br>
              <a:rPr lang="nn-NO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464816"/>
            <a:ext cx="9872871" cy="4038600"/>
          </a:xfr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 smtClean="0"/>
              <a:t>Elektroda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logam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tercelup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elektrolit</a:t>
            </a:r>
            <a:r>
              <a:rPr lang="en-US" dirty="0" smtClean="0"/>
              <a:t> yang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garam</a:t>
            </a:r>
            <a:r>
              <a:rPr lang="en-US" dirty="0" smtClean="0"/>
              <a:t> </a:t>
            </a:r>
            <a:r>
              <a:rPr lang="en-US" dirty="0" err="1" smtClean="0"/>
              <a:t>logam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konsentrasi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elektroda</a:t>
            </a:r>
            <a:r>
              <a:rPr lang="en-US" dirty="0" smtClean="0"/>
              <a:t> yang </a:t>
            </a:r>
            <a:r>
              <a:rPr lang="en-US" dirty="0" err="1" smtClean="0"/>
              <a:t>tercelup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larutan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encer</a:t>
            </a:r>
            <a:r>
              <a:rPr lang="en-US" dirty="0" smtClean="0"/>
              <a:t> </a:t>
            </a:r>
            <a:r>
              <a:rPr lang="en-US" dirty="0" err="1" smtClean="0"/>
              <a:t>cenderung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larut</a:t>
            </a:r>
            <a:r>
              <a:rPr lang="en-US" dirty="0" smtClean="0"/>
              <a:t> (</a:t>
            </a:r>
            <a:r>
              <a:rPr lang="en-US" dirty="0" err="1" smtClean="0"/>
              <a:t>berfungsi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anoda</a:t>
            </a:r>
            <a:r>
              <a:rPr lang="en-US" dirty="0" smtClean="0"/>
              <a:t>).</a:t>
            </a:r>
          </a:p>
          <a:p>
            <a:endParaRPr lang="en-US" dirty="0"/>
          </a:p>
          <a:p>
            <a:pPr marL="45720" indent="0">
              <a:buNone/>
            </a:pPr>
            <a:r>
              <a:rPr lang="en-US" dirty="0" smtClean="0"/>
              <a:t>	Ex : </a:t>
            </a:r>
            <a:r>
              <a:rPr lang="en-US" dirty="0" err="1" smtClean="0"/>
              <a:t>korosi</a:t>
            </a:r>
            <a:r>
              <a:rPr lang="en-US" dirty="0" smtClean="0"/>
              <a:t> yang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plat </a:t>
            </a:r>
            <a:r>
              <a:rPr lang="en-US" dirty="0" err="1" smtClean="0"/>
              <a:t>logam</a:t>
            </a:r>
            <a:r>
              <a:rPr lang="en-US" dirty="0" smtClean="0"/>
              <a:t> yang </a:t>
            </a:r>
            <a:r>
              <a:rPr lang="en-US" dirty="0" err="1" smtClean="0"/>
              <a:t>dikeling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51403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1247" y="1097872"/>
            <a:ext cx="8238477" cy="633274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 err="1"/>
              <a:t>Sel</a:t>
            </a:r>
            <a:r>
              <a:rPr lang="en-US" dirty="0"/>
              <a:t> </a:t>
            </a:r>
            <a:r>
              <a:rPr lang="en-US" dirty="0" err="1"/>
              <a:t>Aerasi</a:t>
            </a:r>
            <a:r>
              <a:rPr lang="en-US" dirty="0"/>
              <a:t> </a:t>
            </a:r>
            <a:r>
              <a:rPr lang="en-US" dirty="0" err="1" smtClean="0"/>
              <a:t>Deferensial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338004" y="4270159"/>
            <a:ext cx="3773010" cy="6303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1247" y="1731146"/>
            <a:ext cx="8238478" cy="3923930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 smtClean="0"/>
              <a:t>Disebabkan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konsentrasi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disebabkan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sel</a:t>
            </a:r>
            <a:r>
              <a:rPr lang="en-US" dirty="0" smtClean="0"/>
              <a:t> </a:t>
            </a:r>
            <a:r>
              <a:rPr lang="en-US" dirty="0" err="1" smtClean="0"/>
              <a:t>konsentrasi</a:t>
            </a:r>
            <a:r>
              <a:rPr lang="en-US" dirty="0" smtClean="0"/>
              <a:t> </a:t>
            </a:r>
            <a:r>
              <a:rPr lang="en-US" dirty="0" err="1" smtClean="0"/>
              <a:t>garam</a:t>
            </a:r>
            <a:r>
              <a:rPr lang="en-US" dirty="0" smtClean="0"/>
              <a:t> </a:t>
            </a:r>
            <a:r>
              <a:rPr lang="en-US" dirty="0" err="1" smtClean="0"/>
              <a:t>logam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titik</a:t>
            </a:r>
            <a:r>
              <a:rPr lang="en-US" dirty="0" smtClean="0"/>
              <a:t> yang </a:t>
            </a:r>
            <a:r>
              <a:rPr lang="en-US" dirty="0" err="1" smtClean="0"/>
              <a:t>terpisah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logam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air,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aerasi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titik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berbeda</a:t>
            </a:r>
            <a:r>
              <a:rPr lang="en-US" dirty="0" smtClean="0"/>
              <a:t>,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terbentuk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sel</a:t>
            </a:r>
            <a:r>
              <a:rPr lang="en-US" dirty="0" smtClean="0"/>
              <a:t> </a:t>
            </a:r>
            <a:r>
              <a:rPr lang="en-US" dirty="0" err="1" smtClean="0"/>
              <a:t>konsentrasi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Reaksi</a:t>
            </a:r>
            <a:r>
              <a:rPr lang="en-US" dirty="0" smtClean="0"/>
              <a:t> </a:t>
            </a:r>
            <a:r>
              <a:rPr lang="en-US" dirty="0" err="1" smtClean="0"/>
              <a:t>setengah</a:t>
            </a:r>
            <a:r>
              <a:rPr lang="en-US" dirty="0" smtClean="0"/>
              <a:t> </a:t>
            </a:r>
            <a:r>
              <a:rPr lang="en-US" dirty="0" err="1" smtClean="0"/>
              <a:t>sel</a:t>
            </a:r>
            <a:r>
              <a:rPr lang="en-US" dirty="0" smtClean="0"/>
              <a:t> yang </a:t>
            </a:r>
            <a:r>
              <a:rPr lang="en-US" dirty="0" err="1" smtClean="0"/>
              <a:t>terjadi</a:t>
            </a:r>
            <a:r>
              <a:rPr lang="en-US" dirty="0" smtClean="0"/>
              <a:t>  (</a:t>
            </a:r>
            <a:r>
              <a:rPr lang="en-US" dirty="0" err="1" smtClean="0"/>
              <a:t>reaksi</a:t>
            </a:r>
            <a:r>
              <a:rPr lang="en-US" dirty="0" smtClean="0"/>
              <a:t> </a:t>
            </a:r>
            <a:r>
              <a:rPr lang="en-US" dirty="0" err="1" smtClean="0"/>
              <a:t>induksi</a:t>
            </a:r>
            <a:r>
              <a:rPr lang="en-US" dirty="0" smtClean="0"/>
              <a:t>) </a:t>
            </a:r>
            <a:r>
              <a:rPr lang="en-US" dirty="0" err="1" smtClean="0"/>
              <a:t>adalah</a:t>
            </a:r>
            <a:r>
              <a:rPr lang="en-US" dirty="0" smtClean="0"/>
              <a:t> :</a:t>
            </a:r>
          </a:p>
          <a:p>
            <a:pPr marL="45720" indent="0">
              <a:buNone/>
            </a:pPr>
            <a:r>
              <a:rPr lang="en-US" dirty="0" smtClean="0"/>
              <a:t>		½ O2 + </a:t>
            </a:r>
            <a:r>
              <a:rPr lang="en-US" sz="2400" dirty="0" smtClean="0"/>
              <a:t>H</a:t>
            </a:r>
            <a:r>
              <a:rPr lang="en-US" dirty="0" smtClean="0"/>
              <a:t>2 O + </a:t>
            </a:r>
            <a:r>
              <a:rPr lang="en-US" sz="3600" dirty="0" smtClean="0"/>
              <a:t>2</a:t>
            </a:r>
            <a:r>
              <a:rPr lang="en-US" dirty="0" smtClean="0"/>
              <a:t>e 	  </a:t>
            </a:r>
            <a:r>
              <a:rPr lang="en-US" sz="3600" dirty="0" smtClean="0"/>
              <a:t>2 </a:t>
            </a:r>
            <a:r>
              <a:rPr lang="en-US" sz="2400" dirty="0" smtClean="0"/>
              <a:t>OH</a:t>
            </a:r>
            <a:endParaRPr lang="en-US" sz="2400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5770485" y="4518734"/>
            <a:ext cx="514905" cy="88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7060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7149" y="834501"/>
            <a:ext cx="11185864" cy="710214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 smtClean="0">
                <a:hlinkClick r:id="rId2" action="ppaction://hlinksldjump"/>
              </a:rPr>
              <a:t/>
            </a:r>
            <a:br>
              <a:rPr lang="en-US" dirty="0" smtClean="0">
                <a:hlinkClick r:id="rId2" action="ppaction://hlinksldjump"/>
              </a:rPr>
            </a:br>
            <a:r>
              <a:rPr lang="en-US" dirty="0">
                <a:hlinkClick r:id="rId2" action="ppaction://hlinksldjump"/>
              </a:rPr>
              <a:t/>
            </a:r>
            <a:br>
              <a:rPr lang="en-US" dirty="0">
                <a:hlinkClick r:id="rId2" action="ppaction://hlinksldjump"/>
              </a:rPr>
            </a:br>
            <a:r>
              <a:rPr lang="en-US" dirty="0" err="1" smtClean="0"/>
              <a:t>Sel</a:t>
            </a:r>
            <a:r>
              <a:rPr lang="en-US" dirty="0" smtClean="0"/>
              <a:t> </a:t>
            </a:r>
            <a:r>
              <a:rPr lang="en-US" dirty="0" err="1" smtClean="0"/>
              <a:t>Termik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7149" y="1544715"/>
            <a:ext cx="11185864" cy="4492101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45720" indent="0">
              <a:buNone/>
            </a:pPr>
            <a:endParaRPr lang="en-US" sz="2000" dirty="0" smtClean="0">
              <a:latin typeface="Bookman Old Style" panose="02050604050505020204" pitchFamily="18" charset="0"/>
            </a:endParaRPr>
          </a:p>
          <a:p>
            <a:pPr marL="45720" indent="0">
              <a:buNone/>
            </a:pPr>
            <a:r>
              <a:rPr lang="en-US" sz="2000" dirty="0" err="1" smtClean="0">
                <a:latin typeface="Bookman Old Style" panose="02050604050505020204" pitchFamily="18" charset="0"/>
              </a:rPr>
              <a:t>Terbentuk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bila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elektroda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dari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bahan</a:t>
            </a:r>
            <a:r>
              <a:rPr lang="en-US" sz="2000" dirty="0" smtClean="0">
                <a:latin typeface="Bookman Old Style" panose="02050604050505020204" pitchFamily="18" charset="0"/>
              </a:rPr>
              <a:t> yang </a:t>
            </a:r>
            <a:r>
              <a:rPr lang="en-US" sz="2000" dirty="0" err="1" smtClean="0">
                <a:latin typeface="Bookman Old Style" panose="02050604050505020204" pitchFamily="18" charset="0"/>
              </a:rPr>
              <a:t>sama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tercelup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dalam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elektrolit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dengan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komposisi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awal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sama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akan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tetapi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berbeda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temperaturnya</a:t>
            </a:r>
            <a:r>
              <a:rPr lang="en-US" sz="2000" dirty="0" smtClean="0">
                <a:latin typeface="Bookman Old Style" panose="02050604050505020204" pitchFamily="18" charset="0"/>
              </a:rPr>
              <a:t>.</a:t>
            </a:r>
          </a:p>
          <a:p>
            <a:pPr marL="45720" indent="0">
              <a:buNone/>
            </a:pPr>
            <a:r>
              <a:rPr lang="en-US" sz="2000" dirty="0" err="1" smtClean="0">
                <a:latin typeface="Bookman Old Style" panose="02050604050505020204" pitchFamily="18" charset="0"/>
              </a:rPr>
              <a:t>Contoh</a:t>
            </a:r>
            <a:r>
              <a:rPr lang="en-US" sz="2000" dirty="0" smtClean="0">
                <a:latin typeface="Bookman Old Style" panose="02050604050505020204" pitchFamily="18" charset="0"/>
              </a:rPr>
              <a:t> :</a:t>
            </a:r>
          </a:p>
          <a:p>
            <a:pPr marL="45720" indent="0">
              <a:buNone/>
            </a:pPr>
            <a:r>
              <a:rPr lang="en-US" sz="2000" dirty="0">
                <a:latin typeface="Bookman Old Style" panose="02050604050505020204" pitchFamily="18" charset="0"/>
              </a:rPr>
              <a:t>	</a:t>
            </a:r>
            <a:r>
              <a:rPr lang="en-US" sz="2000" dirty="0" err="1" smtClean="0">
                <a:latin typeface="Bookman Old Style" panose="02050604050505020204" pitchFamily="18" charset="0"/>
              </a:rPr>
              <a:t>Pada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alat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penukar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panas</a:t>
            </a:r>
            <a:r>
              <a:rPr lang="en-US" sz="2000" dirty="0" smtClean="0">
                <a:latin typeface="Bookman Old Style" panose="02050604050505020204" pitchFamily="18" charset="0"/>
              </a:rPr>
              <a:t> (heat exchanger) </a:t>
            </a:r>
            <a:r>
              <a:rPr lang="en-US" sz="2000" dirty="0" err="1" smtClean="0">
                <a:latin typeface="Bookman Old Style" panose="02050604050505020204" pitchFamily="18" charset="0"/>
              </a:rPr>
              <a:t>atau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alat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pemanas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celup</a:t>
            </a:r>
            <a:r>
              <a:rPr lang="en-US" sz="2000" dirty="0" smtClean="0">
                <a:latin typeface="Bookman Old Style" panose="02050604050505020204" pitchFamily="18" charset="0"/>
              </a:rPr>
              <a:t> (immersion heater).</a:t>
            </a:r>
          </a:p>
          <a:p>
            <a:pPr marL="45720" indent="0">
              <a:buNone/>
            </a:pPr>
            <a:r>
              <a:rPr lang="en-US" sz="2000" dirty="0" err="1" smtClean="0">
                <a:latin typeface="Bookman Old Style" panose="02050604050505020204" pitchFamily="18" charset="0"/>
              </a:rPr>
              <a:t>Tidak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ada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rumus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umum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mengenai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bagian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mana</a:t>
            </a:r>
            <a:r>
              <a:rPr lang="en-US" sz="2000" dirty="0" smtClean="0">
                <a:latin typeface="Bookman Old Style" panose="02050604050505020204" pitchFamily="18" charset="0"/>
              </a:rPr>
              <a:t> yang </a:t>
            </a:r>
            <a:r>
              <a:rPr lang="en-US" sz="2000" dirty="0" err="1" smtClean="0">
                <a:latin typeface="Bookman Old Style" panose="02050604050505020204" pitchFamily="18" charset="0"/>
              </a:rPr>
              <a:t>bersifat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lebih</a:t>
            </a:r>
            <a:r>
              <a:rPr lang="en-US" sz="2000" dirty="0" smtClean="0">
                <a:latin typeface="Bookman Old Style" panose="02050604050505020204" pitchFamily="18" charset="0"/>
              </a:rPr>
              <a:t> anodic relative </a:t>
            </a:r>
            <a:r>
              <a:rPr lang="en-US" sz="2000" dirty="0" err="1" smtClean="0">
                <a:latin typeface="Bookman Old Style" panose="02050604050505020204" pitchFamily="18" charset="0"/>
              </a:rPr>
              <a:t>terhadap</a:t>
            </a:r>
            <a:r>
              <a:rPr lang="en-US" sz="2000" dirty="0" smtClean="0">
                <a:latin typeface="Bookman Old Style" panose="02050604050505020204" pitchFamily="18" charset="0"/>
              </a:rPr>
              <a:t> yang lain. </a:t>
            </a:r>
            <a:r>
              <a:rPr lang="en-US" sz="2000" dirty="0" err="1" smtClean="0">
                <a:latin typeface="Bookman Old Style" panose="02050604050505020204" pitchFamily="18" charset="0"/>
              </a:rPr>
              <a:t>Pengaruh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temperatur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terhadap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harga</a:t>
            </a:r>
            <a:r>
              <a:rPr lang="en-US" sz="2000" dirty="0" smtClean="0">
                <a:latin typeface="Bookman Old Style" panose="02050604050505020204" pitchFamily="18" charset="0"/>
              </a:rPr>
              <a:t> E </a:t>
            </a:r>
            <a:r>
              <a:rPr lang="en-US" sz="2000" dirty="0" err="1" smtClean="0">
                <a:latin typeface="Bookman Old Style" panose="02050604050505020204" pitchFamily="18" charset="0"/>
              </a:rPr>
              <a:t>mengikuti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hukum</a:t>
            </a:r>
            <a:r>
              <a:rPr lang="en-US" sz="2000" dirty="0" smtClean="0">
                <a:latin typeface="Bookman Old Style" panose="02050604050505020204" pitchFamily="18" charset="0"/>
              </a:rPr>
              <a:t> Nernst, </a:t>
            </a:r>
            <a:r>
              <a:rPr lang="en-US" sz="2000" dirty="0" err="1" smtClean="0">
                <a:latin typeface="Bookman Old Style" panose="02050604050505020204" pitchFamily="18" charset="0"/>
              </a:rPr>
              <a:t>tetapi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harga</a:t>
            </a:r>
            <a:r>
              <a:rPr lang="en-US" sz="2000" dirty="0" smtClean="0">
                <a:latin typeface="Bookman Old Style" panose="02050604050505020204" pitchFamily="18" charset="0"/>
              </a:rPr>
              <a:t> E </a:t>
            </a:r>
            <a:r>
              <a:rPr lang="en-US" sz="2000" dirty="0" err="1" smtClean="0">
                <a:latin typeface="Bookman Old Style" panose="02050604050505020204" pitchFamily="18" charset="0"/>
              </a:rPr>
              <a:t>juga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terpengaruh</a:t>
            </a:r>
            <a:r>
              <a:rPr lang="en-US" sz="2000" dirty="0" smtClean="0">
                <a:latin typeface="Bookman Old Style" panose="02050604050505020204" pitchFamily="18" charset="0"/>
              </a:rPr>
              <a:t>. </a:t>
            </a:r>
            <a:r>
              <a:rPr lang="en-US" sz="2000" dirty="0" err="1" smtClean="0">
                <a:latin typeface="Bookman Old Style" panose="02050604050505020204" pitchFamily="18" charset="0"/>
              </a:rPr>
              <a:t>Kenaikan</a:t>
            </a:r>
            <a:r>
              <a:rPr lang="en-US" sz="2000" dirty="0" smtClean="0">
                <a:latin typeface="Bookman Old Style" panose="02050604050505020204" pitchFamily="18" charset="0"/>
              </a:rPr>
              <a:t> temperature </a:t>
            </a:r>
            <a:r>
              <a:rPr lang="en-US" sz="2000" dirty="0" err="1" smtClean="0">
                <a:latin typeface="Bookman Old Style" panose="02050604050505020204" pitchFamily="18" charset="0"/>
              </a:rPr>
              <a:t>juga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dapat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meningkatkan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kelarutan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beberapa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produk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korosi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dan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meningkatkan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daya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hantar</a:t>
            </a:r>
            <a:r>
              <a:rPr lang="en-US" sz="2000" dirty="0" smtClean="0">
                <a:latin typeface="Bookman Old Style" panose="02050604050505020204" pitchFamily="18" charset="0"/>
              </a:rPr>
              <a:t> ion </a:t>
            </a:r>
            <a:r>
              <a:rPr lang="en-US" sz="2000" dirty="0" err="1" smtClean="0">
                <a:latin typeface="Bookman Old Style" panose="02050604050505020204" pitchFamily="18" charset="0"/>
              </a:rPr>
              <a:t>dari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elektrolit</a:t>
            </a:r>
            <a:r>
              <a:rPr lang="en-US" sz="2000" dirty="0" smtClean="0">
                <a:latin typeface="Bookman Old Style" panose="02050604050505020204" pitchFamily="18" charset="0"/>
              </a:rPr>
              <a:t>.</a:t>
            </a:r>
          </a:p>
          <a:p>
            <a:pPr marL="45720" indent="0">
              <a:buNone/>
            </a:pPr>
            <a:endParaRPr lang="en-US" sz="2000" dirty="0" smtClean="0">
              <a:latin typeface="Bookman Old Style" panose="02050604050505020204" pitchFamily="18" charset="0"/>
            </a:endParaRPr>
          </a:p>
          <a:p>
            <a:pPr lvl="1"/>
            <a:endParaRPr lang="en-US" sz="18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3939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87" y="438447"/>
            <a:ext cx="7324078" cy="802097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smtClean="0">
                <a:latin typeface="Segoe Script" panose="020B0504020000000003" pitchFamily="34" charset="0"/>
              </a:rPr>
              <a:t>Example…</a:t>
            </a:r>
            <a:endParaRPr lang="en-US" dirty="0">
              <a:latin typeface="Segoe Script" panose="020B05040200000000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3940" y="1240544"/>
            <a:ext cx="7324078" cy="5161477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pPr marL="45720" indent="0">
              <a:buNone/>
            </a:pPr>
            <a:r>
              <a:rPr lang="en-US" sz="2000" dirty="0" smtClean="0">
                <a:latin typeface="Bookman Old Style" panose="02050604050505020204" pitchFamily="18" charset="0"/>
              </a:rPr>
              <a:t>a)</a:t>
            </a:r>
            <a:r>
              <a:rPr lang="en-US" sz="2000" dirty="0" err="1" smtClean="0">
                <a:latin typeface="Bookman Old Style" panose="02050604050505020204" pitchFamily="18" charset="0"/>
              </a:rPr>
              <a:t>Reaksi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pelepasan</a:t>
            </a:r>
            <a:r>
              <a:rPr lang="en-US" sz="2000" dirty="0" smtClean="0">
                <a:latin typeface="Bookman Old Style" panose="02050604050505020204" pitchFamily="18" charset="0"/>
              </a:rPr>
              <a:t> gas hydrogen (hydrogen evolution) :</a:t>
            </a:r>
          </a:p>
          <a:p>
            <a:pPr marL="45720" indent="0">
              <a:buNone/>
            </a:pPr>
            <a:r>
              <a:rPr lang="en-US" sz="2000" dirty="0">
                <a:latin typeface="Bookman Old Style" panose="02050604050505020204" pitchFamily="18" charset="0"/>
              </a:rPr>
              <a:t>	</a:t>
            </a:r>
            <a:r>
              <a:rPr lang="en-US" sz="2000" dirty="0" smtClean="0">
                <a:latin typeface="Bookman Old Style" panose="02050604050505020204" pitchFamily="18" charset="0"/>
              </a:rPr>
              <a:t>2H+ 	+  2e		H2</a:t>
            </a:r>
          </a:p>
          <a:p>
            <a:pPr marL="45720" indent="0">
              <a:buNone/>
            </a:pPr>
            <a:endParaRPr lang="en-US" sz="2000" dirty="0" smtClean="0">
              <a:latin typeface="Bookman Old Style" panose="02050604050505020204" pitchFamily="18" charset="0"/>
            </a:endParaRPr>
          </a:p>
          <a:p>
            <a:pPr marL="45720" indent="0">
              <a:buNone/>
            </a:pPr>
            <a:r>
              <a:rPr lang="en-US" sz="2000" dirty="0" smtClean="0">
                <a:latin typeface="Bookman Old Style" panose="02050604050505020204" pitchFamily="18" charset="0"/>
              </a:rPr>
              <a:t>b) </a:t>
            </a:r>
            <a:r>
              <a:rPr lang="en-US" sz="2000" dirty="0" err="1" smtClean="0">
                <a:latin typeface="Bookman Old Style" panose="02050604050505020204" pitchFamily="18" charset="0"/>
              </a:rPr>
              <a:t>Reduksi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oksigen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dalam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larutan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asam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yaitu</a:t>
            </a:r>
            <a:r>
              <a:rPr lang="en-US" sz="2000" dirty="0" smtClean="0">
                <a:latin typeface="Bookman Old Style" panose="02050604050505020204" pitchFamily="18" charset="0"/>
              </a:rPr>
              <a:t> :</a:t>
            </a:r>
          </a:p>
          <a:p>
            <a:pPr marL="45720" indent="0">
              <a:buNone/>
            </a:pPr>
            <a:r>
              <a:rPr lang="en-US" sz="2000" dirty="0">
                <a:latin typeface="Bookman Old Style" panose="02050604050505020204" pitchFamily="18" charset="0"/>
              </a:rPr>
              <a:t>	</a:t>
            </a:r>
            <a:r>
              <a:rPr lang="en-US" sz="2000" dirty="0" smtClean="0">
                <a:latin typeface="Bookman Old Style" panose="02050604050505020204" pitchFamily="18" charset="0"/>
              </a:rPr>
              <a:t>O</a:t>
            </a:r>
            <a:r>
              <a:rPr lang="en-US" sz="1400" dirty="0" smtClean="0">
                <a:latin typeface="Bookman Old Style" panose="02050604050505020204" pitchFamily="18" charset="0"/>
              </a:rPr>
              <a:t>2 </a:t>
            </a:r>
            <a:r>
              <a:rPr lang="en-US" sz="2000" dirty="0" smtClean="0">
                <a:latin typeface="Bookman Old Style" panose="02050604050505020204" pitchFamily="18" charset="0"/>
              </a:rPr>
              <a:t>	+ 4 H+ 	+ 4e		2H</a:t>
            </a:r>
            <a:r>
              <a:rPr lang="en-US" sz="1400" dirty="0" smtClean="0">
                <a:latin typeface="Bookman Old Style" panose="02050604050505020204" pitchFamily="18" charset="0"/>
              </a:rPr>
              <a:t>2</a:t>
            </a:r>
            <a:r>
              <a:rPr lang="en-US" sz="2000" dirty="0" smtClean="0">
                <a:latin typeface="Bookman Old Style" panose="02050604050505020204" pitchFamily="18" charset="0"/>
              </a:rPr>
              <a:t>O</a:t>
            </a:r>
          </a:p>
          <a:p>
            <a:pPr marL="45720" indent="0">
              <a:buNone/>
            </a:pPr>
            <a:endParaRPr lang="en-US" sz="2000" dirty="0" smtClean="0">
              <a:latin typeface="Bookman Old Style" panose="02050604050505020204" pitchFamily="18" charset="0"/>
            </a:endParaRPr>
          </a:p>
          <a:p>
            <a:pPr marL="45720" indent="0">
              <a:buNone/>
            </a:pPr>
            <a:r>
              <a:rPr lang="en-US" sz="2000" dirty="0" smtClean="0">
                <a:latin typeface="Bookman Old Style" panose="02050604050505020204" pitchFamily="18" charset="0"/>
              </a:rPr>
              <a:t>c) </a:t>
            </a:r>
            <a:r>
              <a:rPr lang="en-US" sz="2000" dirty="0" err="1" smtClean="0">
                <a:latin typeface="Bookman Old Style" panose="02050604050505020204" pitchFamily="18" charset="0"/>
              </a:rPr>
              <a:t>Reduksi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oksigen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dalam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larutan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netral</a:t>
            </a:r>
            <a:r>
              <a:rPr lang="en-US" sz="2000" dirty="0" smtClean="0">
                <a:latin typeface="Bookman Old Style" panose="02050604050505020204" pitchFamily="18" charset="0"/>
              </a:rPr>
              <a:t> / </a:t>
            </a:r>
            <a:r>
              <a:rPr lang="en-US" sz="2000" dirty="0" err="1" smtClean="0">
                <a:latin typeface="Bookman Old Style" panose="02050604050505020204" pitchFamily="18" charset="0"/>
              </a:rPr>
              <a:t>basa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yaitu</a:t>
            </a:r>
            <a:r>
              <a:rPr lang="en-US" sz="2000" dirty="0" smtClean="0">
                <a:latin typeface="Bookman Old Style" panose="02050604050505020204" pitchFamily="18" charset="0"/>
              </a:rPr>
              <a:t> :</a:t>
            </a:r>
          </a:p>
          <a:p>
            <a:pPr marL="45720" indent="0">
              <a:buNone/>
            </a:pPr>
            <a:r>
              <a:rPr lang="en-US" sz="2000" dirty="0">
                <a:latin typeface="Bookman Old Style" panose="02050604050505020204" pitchFamily="18" charset="0"/>
              </a:rPr>
              <a:t>	</a:t>
            </a:r>
            <a:r>
              <a:rPr lang="en-US" sz="2000" dirty="0" smtClean="0">
                <a:latin typeface="Bookman Old Style" panose="02050604050505020204" pitchFamily="18" charset="0"/>
              </a:rPr>
              <a:t>0</a:t>
            </a:r>
            <a:r>
              <a:rPr lang="en-US" sz="1200" dirty="0" smtClean="0">
                <a:latin typeface="Bookman Old Style" panose="02050604050505020204" pitchFamily="18" charset="0"/>
              </a:rPr>
              <a:t>2</a:t>
            </a:r>
            <a:r>
              <a:rPr lang="en-US" sz="2000" dirty="0">
                <a:latin typeface="Bookman Old Style" panose="02050604050505020204" pitchFamily="18" charset="0"/>
              </a:rPr>
              <a:t> </a:t>
            </a:r>
            <a:r>
              <a:rPr lang="en-US" sz="2000" dirty="0" smtClean="0">
                <a:latin typeface="Bookman Old Style" panose="02050604050505020204" pitchFamily="18" charset="0"/>
              </a:rPr>
              <a:t>  + 2H</a:t>
            </a:r>
            <a:r>
              <a:rPr lang="en-US" sz="1400" dirty="0" smtClean="0">
                <a:latin typeface="Bookman Old Style" panose="02050604050505020204" pitchFamily="18" charset="0"/>
              </a:rPr>
              <a:t>2</a:t>
            </a:r>
            <a:r>
              <a:rPr lang="en-US" sz="2000" dirty="0" smtClean="0">
                <a:latin typeface="Bookman Old Style" panose="02050604050505020204" pitchFamily="18" charset="0"/>
              </a:rPr>
              <a:t>O   + 4e		Fe</a:t>
            </a:r>
            <a:r>
              <a:rPr lang="en-US" sz="1800" dirty="0" smtClean="0">
                <a:latin typeface="Bookman Old Style" panose="02050604050505020204" pitchFamily="18" charset="0"/>
              </a:rPr>
              <a:t>+2</a:t>
            </a:r>
          </a:p>
          <a:p>
            <a:pPr marL="45720" indent="0">
              <a:buNone/>
            </a:pPr>
            <a:r>
              <a:rPr lang="en-US" sz="2000" dirty="0" smtClean="0">
                <a:latin typeface="Bookman Old Style" panose="02050604050505020204" pitchFamily="18" charset="0"/>
              </a:rPr>
              <a:t>d) </a:t>
            </a:r>
            <a:r>
              <a:rPr lang="en-US" sz="2000" dirty="0" err="1" smtClean="0">
                <a:latin typeface="Bookman Old Style" panose="02050604050505020204" pitchFamily="18" charset="0"/>
              </a:rPr>
              <a:t>Reduksi</a:t>
            </a:r>
            <a:r>
              <a:rPr lang="en-US" sz="2000" dirty="0" smtClean="0">
                <a:latin typeface="Bookman Old Style" panose="02050604050505020204" pitchFamily="18" charset="0"/>
              </a:rPr>
              <a:t> ion </a:t>
            </a:r>
            <a:r>
              <a:rPr lang="en-US" sz="2000" dirty="0" err="1" smtClean="0">
                <a:latin typeface="Bookman Old Style" panose="02050604050505020204" pitchFamily="18" charset="0"/>
              </a:rPr>
              <a:t>logam</a:t>
            </a:r>
            <a:r>
              <a:rPr lang="en-US" sz="2000" dirty="0" smtClean="0">
                <a:latin typeface="Bookman Old Style" panose="02050604050505020204" pitchFamily="18" charset="0"/>
              </a:rPr>
              <a:t> :</a:t>
            </a:r>
          </a:p>
          <a:p>
            <a:pPr marL="45720" indent="0">
              <a:buNone/>
            </a:pPr>
            <a:r>
              <a:rPr lang="en-US" sz="2000" dirty="0">
                <a:latin typeface="Bookman Old Style" panose="02050604050505020204" pitchFamily="18" charset="0"/>
              </a:rPr>
              <a:t>	</a:t>
            </a:r>
            <a:r>
              <a:rPr lang="en-US" sz="1800" dirty="0" smtClean="0">
                <a:latin typeface="Bookman Old Style" panose="02050604050505020204" pitchFamily="18" charset="0"/>
              </a:rPr>
              <a:t>Fe+3	+ </a:t>
            </a:r>
            <a:r>
              <a:rPr lang="en-US" sz="2600" dirty="0" smtClean="0">
                <a:latin typeface="Bookman Old Style" panose="02050604050505020204" pitchFamily="18" charset="0"/>
              </a:rPr>
              <a:t>e	</a:t>
            </a:r>
            <a:r>
              <a:rPr lang="en-US" sz="2800" dirty="0">
                <a:latin typeface="Bookman Old Style" panose="02050604050505020204" pitchFamily="18" charset="0"/>
              </a:rPr>
              <a:t> </a:t>
            </a:r>
            <a:r>
              <a:rPr lang="en-US" sz="2800" dirty="0" smtClean="0">
                <a:latin typeface="Bookman Old Style" panose="02050604050505020204" pitchFamily="18" charset="0"/>
              </a:rPr>
              <a:t>	Fe</a:t>
            </a:r>
            <a:r>
              <a:rPr lang="en-US" sz="2400" dirty="0" smtClean="0">
                <a:latin typeface="Bookman Old Style" panose="02050604050505020204" pitchFamily="18" charset="0"/>
              </a:rPr>
              <a:t>+2</a:t>
            </a:r>
            <a:endParaRPr lang="en-US" sz="2600" dirty="0" smtClean="0">
              <a:latin typeface="Bookman Old Style" panose="02050604050505020204" pitchFamily="18" charset="0"/>
            </a:endParaRPr>
          </a:p>
          <a:p>
            <a:pPr marL="45720" indent="0">
              <a:buNone/>
            </a:pPr>
            <a:r>
              <a:rPr lang="en-US" sz="2000" dirty="0" smtClean="0">
                <a:latin typeface="Bookman Old Style" panose="02050604050505020204" pitchFamily="18" charset="0"/>
              </a:rPr>
              <a:t>e) </a:t>
            </a:r>
            <a:r>
              <a:rPr lang="en-US" sz="2000" dirty="0" err="1" smtClean="0">
                <a:latin typeface="Bookman Old Style" panose="02050604050505020204" pitchFamily="18" charset="0"/>
              </a:rPr>
              <a:t>Pengendapan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logam</a:t>
            </a:r>
            <a:r>
              <a:rPr lang="en-US" sz="2000" dirty="0" smtClean="0">
                <a:latin typeface="Bookman Old Style" panose="02050604050505020204" pitchFamily="18" charset="0"/>
              </a:rPr>
              <a:t> :</a:t>
            </a:r>
          </a:p>
          <a:p>
            <a:pPr marL="45720" indent="0">
              <a:buNone/>
            </a:pPr>
            <a:r>
              <a:rPr lang="en-US" sz="2000" dirty="0">
                <a:latin typeface="Bookman Old Style" panose="02050604050505020204" pitchFamily="18" charset="0"/>
              </a:rPr>
              <a:t>	</a:t>
            </a:r>
            <a:r>
              <a:rPr lang="en-US" sz="2800" dirty="0" smtClean="0">
                <a:latin typeface="Bookman Old Style" panose="02050604050505020204" pitchFamily="18" charset="0"/>
              </a:rPr>
              <a:t>Cu</a:t>
            </a:r>
            <a:r>
              <a:rPr lang="en-US" sz="1100" dirty="0" smtClean="0">
                <a:latin typeface="Bookman Old Style" panose="02050604050505020204" pitchFamily="18" charset="0"/>
              </a:rPr>
              <a:t>+2</a:t>
            </a:r>
            <a:r>
              <a:rPr lang="en-US" sz="2000" dirty="0" smtClean="0">
                <a:latin typeface="Bookman Old Style" panose="02050604050505020204" pitchFamily="18" charset="0"/>
              </a:rPr>
              <a:t>	+	2e		Cu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271422" y="1837677"/>
            <a:ext cx="541538" cy="177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4110585" y="3117453"/>
            <a:ext cx="541538" cy="177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069701" y="4256828"/>
            <a:ext cx="541538" cy="177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4069701" y="6036283"/>
            <a:ext cx="541538" cy="177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/>
          <p:cNvSpPr txBox="1">
            <a:spLocks/>
          </p:cNvSpPr>
          <p:nvPr/>
        </p:nvSpPr>
        <p:spPr>
          <a:xfrm>
            <a:off x="8007658" y="1197635"/>
            <a:ext cx="3902766" cy="520438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Font typeface="Corbel" pitchFamily="34" charset="0"/>
              <a:buNone/>
            </a:pPr>
            <a:endParaRPr lang="en-US" dirty="0" smtClean="0"/>
          </a:p>
          <a:p>
            <a:pPr marL="502920" indent="-457200">
              <a:buFont typeface="+mj-lt"/>
              <a:buAutoNum type="arabicPeriod"/>
            </a:pPr>
            <a:r>
              <a:rPr lang="en-US" sz="2000" dirty="0" err="1" smtClean="0">
                <a:latin typeface="Bookman Old Style" panose="02050604050505020204" pitchFamily="18" charset="0"/>
              </a:rPr>
              <a:t>Pada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reaksi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reduksi</a:t>
            </a:r>
            <a:r>
              <a:rPr lang="en-US" sz="2000" dirty="0" smtClean="0">
                <a:latin typeface="Bookman Old Style" panose="02050604050505020204" pitchFamily="18" charset="0"/>
              </a:rPr>
              <a:t> O2 </a:t>
            </a:r>
            <a:r>
              <a:rPr lang="en-US" sz="2000" dirty="0" err="1" smtClean="0">
                <a:latin typeface="Bookman Old Style" panose="02050604050505020204" pitchFamily="18" charset="0"/>
              </a:rPr>
              <a:t>sering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terjadi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bila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larutan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encer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berhubungan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langsung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dengan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udara</a:t>
            </a:r>
            <a:r>
              <a:rPr lang="en-US" sz="2000" dirty="0" smtClean="0">
                <a:latin typeface="Bookman Old Style" panose="02050604050505020204" pitchFamily="18" charset="0"/>
              </a:rPr>
              <a:t>.</a:t>
            </a:r>
          </a:p>
          <a:p>
            <a:pPr marL="502920" indent="-457200">
              <a:buFont typeface="+mj-lt"/>
              <a:buAutoNum type="arabicPeriod"/>
            </a:pPr>
            <a:r>
              <a:rPr lang="en-US" sz="2000" dirty="0" err="1" smtClean="0">
                <a:latin typeface="Bookman Old Style" panose="02050604050505020204" pitchFamily="18" charset="0"/>
              </a:rPr>
              <a:t>Pada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reaksi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reduksi</a:t>
            </a:r>
            <a:r>
              <a:rPr lang="en-US" sz="2000" dirty="0" smtClean="0">
                <a:latin typeface="Bookman Old Style" panose="02050604050505020204" pitchFamily="18" charset="0"/>
              </a:rPr>
              <a:t> ion </a:t>
            </a:r>
            <a:r>
              <a:rPr lang="en-US" sz="2000" dirty="0" err="1" smtClean="0">
                <a:latin typeface="Bookman Old Style" panose="02050604050505020204" pitchFamily="18" charset="0"/>
              </a:rPr>
              <a:t>logam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dan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endapan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logam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sering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dijumpai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didalam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aliran</a:t>
            </a:r>
            <a:r>
              <a:rPr lang="en-US" sz="2000" dirty="0" smtClean="0">
                <a:latin typeface="Bookman Old Style" panose="02050604050505020204" pitchFamily="18" charset="0"/>
              </a:rPr>
              <a:t> proses </a:t>
            </a:r>
            <a:r>
              <a:rPr lang="en-US" sz="2000" dirty="0" err="1" smtClean="0">
                <a:latin typeface="Bookman Old Style" panose="02050604050505020204" pitchFamily="18" charset="0"/>
              </a:rPr>
              <a:t>kimia</a:t>
            </a:r>
            <a:r>
              <a:rPr lang="en-US" sz="2000" dirty="0" smtClean="0">
                <a:latin typeface="Bookman Old Style" panose="02050604050505020204" pitchFamily="18" charset="0"/>
              </a:rPr>
              <a:t>.</a:t>
            </a:r>
          </a:p>
          <a:p>
            <a:pPr marL="502920" indent="-457200">
              <a:buFont typeface="+mj-lt"/>
              <a:buAutoNum type="arabicPeriod"/>
            </a:pPr>
            <a:r>
              <a:rPr lang="en-US" sz="2000" dirty="0" err="1" smtClean="0">
                <a:latin typeface="Bookman Old Style" panose="02050604050505020204" pitchFamily="18" charset="0"/>
              </a:rPr>
              <a:t>Pada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reaksi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pelepasan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hidrogen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sering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terjadi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jika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medianya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asam</a:t>
            </a:r>
            <a:r>
              <a:rPr lang="en-US" sz="2000" dirty="0" smtClean="0">
                <a:latin typeface="Bookman Old Style" panose="02050604050505020204" pitchFamily="18" charset="0"/>
              </a:rPr>
              <a:t>.</a:t>
            </a: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8007658" y="438447"/>
            <a:ext cx="3902766" cy="80209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>
                <a:latin typeface="Segoe Script" panose="020B0504020000000003" pitchFamily="34" charset="0"/>
              </a:rPr>
              <a:t>Notes…</a:t>
            </a:r>
            <a:endParaRPr lang="en-US" dirty="0">
              <a:latin typeface="Segoe Script" panose="020B0504020000000003" pitchFamily="34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3108960" y="5074920"/>
            <a:ext cx="704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7605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" y="224826"/>
            <a:ext cx="11750039" cy="876006"/>
          </a:xfrm>
        </p:spPr>
        <p:txBody>
          <a:bodyPr/>
          <a:lstStyle/>
          <a:p>
            <a:pPr algn="ctr"/>
            <a:r>
              <a:rPr lang="en-US" dirty="0" smtClean="0"/>
              <a:t>Example : </a:t>
            </a:r>
            <a:r>
              <a:rPr lang="en-US" dirty="0" err="1" smtClean="0"/>
              <a:t>Reaksi</a:t>
            </a:r>
            <a:r>
              <a:rPr lang="en-US" dirty="0" smtClean="0"/>
              <a:t> </a:t>
            </a:r>
            <a:r>
              <a:rPr lang="en-US" dirty="0" err="1" smtClean="0"/>
              <a:t>Reduksi</a:t>
            </a:r>
            <a:r>
              <a:rPr lang="en-US" dirty="0" smtClean="0"/>
              <a:t> </a:t>
            </a:r>
            <a:r>
              <a:rPr lang="en-US" dirty="0" err="1" smtClean="0"/>
              <a:t>Oksigen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" y="990600"/>
            <a:ext cx="11750039" cy="5593080"/>
          </a:xfrm>
        </p:spPr>
        <p:txBody>
          <a:bodyPr/>
          <a:lstStyle/>
          <a:p>
            <a:pPr lvl="1"/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sebatang</a:t>
            </a:r>
            <a:r>
              <a:rPr lang="en-US" dirty="0" smtClean="0"/>
              <a:t> </a:t>
            </a:r>
            <a:r>
              <a:rPr lang="en-US" dirty="0" err="1" smtClean="0"/>
              <a:t>besi</a:t>
            </a:r>
            <a:r>
              <a:rPr lang="en-US" dirty="0" smtClean="0"/>
              <a:t> </a:t>
            </a:r>
            <a:r>
              <a:rPr lang="en-US" dirty="0" err="1" smtClean="0"/>
              <a:t>dicelupkan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air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terlindungi</a:t>
            </a:r>
            <a:r>
              <a:rPr lang="en-US" dirty="0" smtClean="0"/>
              <a:t> di </a:t>
            </a:r>
            <a:r>
              <a:rPr lang="en-US" dirty="0" err="1" smtClean="0"/>
              <a:t>atmosfir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reaksi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 :</a:t>
            </a:r>
          </a:p>
          <a:p>
            <a:pPr marL="274320" lvl="1" indent="0">
              <a:buNone/>
            </a:pPr>
            <a:endParaRPr lang="en-US" dirty="0"/>
          </a:p>
          <a:p>
            <a:pPr marL="274320" lvl="1" indent="0">
              <a:buNone/>
            </a:pPr>
            <a:r>
              <a:rPr lang="en-US" dirty="0" err="1" smtClean="0"/>
              <a:t>Reaksi</a:t>
            </a:r>
            <a:r>
              <a:rPr lang="en-US" dirty="0" smtClean="0"/>
              <a:t> </a:t>
            </a:r>
            <a:r>
              <a:rPr lang="en-US" dirty="0" err="1" smtClean="0"/>
              <a:t>reduksi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besi</a:t>
            </a:r>
            <a:r>
              <a:rPr lang="en-US" dirty="0" smtClean="0"/>
              <a:t> :</a:t>
            </a:r>
          </a:p>
          <a:p>
            <a:pPr marL="274320" lvl="1" indent="0">
              <a:buNone/>
            </a:pPr>
            <a:r>
              <a:rPr lang="en-US" dirty="0"/>
              <a:t>	</a:t>
            </a:r>
            <a:endParaRPr lang="en-US" dirty="0" smtClean="0"/>
          </a:p>
          <a:p>
            <a:pPr marL="274320" lvl="1" indent="0">
              <a:buNone/>
            </a:pPr>
            <a:endParaRPr lang="en-US" dirty="0"/>
          </a:p>
          <a:p>
            <a:pPr marL="274320" lvl="1" indent="0">
              <a:buNone/>
            </a:pPr>
            <a:endParaRPr lang="en-US" dirty="0" smtClean="0"/>
          </a:p>
          <a:p>
            <a:pPr marL="274320" lvl="1" indent="0">
              <a:buNone/>
            </a:pPr>
            <a:r>
              <a:rPr lang="en-US" dirty="0" err="1" smtClean="0"/>
              <a:t>Karena</a:t>
            </a:r>
            <a:r>
              <a:rPr lang="en-US" dirty="0" smtClean="0"/>
              <a:t> medium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terlindungi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arutan</a:t>
            </a:r>
            <a:r>
              <a:rPr lang="en-US" dirty="0" smtClean="0"/>
              <a:t>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oksigen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reaksi</a:t>
            </a:r>
            <a:r>
              <a:rPr lang="en-US" dirty="0" smtClean="0"/>
              <a:t> </a:t>
            </a:r>
            <a:r>
              <a:rPr lang="en-US" dirty="0" err="1" smtClean="0"/>
              <a:t>reduksi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oksigen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air, </a:t>
            </a:r>
            <a:r>
              <a:rPr lang="en-US" dirty="0" err="1" smtClean="0"/>
              <a:t>reaksinya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:</a:t>
            </a:r>
          </a:p>
          <a:p>
            <a:pPr marL="274320" lvl="1" indent="0">
              <a:buNone/>
            </a:pPr>
            <a:endParaRPr lang="en-US" dirty="0" smtClean="0"/>
          </a:p>
          <a:p>
            <a:pPr marL="274320" lvl="1" indent="0">
              <a:buNone/>
            </a:pPr>
            <a:endParaRPr lang="en-US" dirty="0"/>
          </a:p>
          <a:p>
            <a:pPr marL="274320" lvl="1" indent="0">
              <a:buNone/>
            </a:pPr>
            <a:endParaRPr lang="en-US" dirty="0" smtClean="0"/>
          </a:p>
          <a:p>
            <a:pPr marL="274320" lvl="1" indent="0">
              <a:buNone/>
            </a:pPr>
            <a:endParaRPr lang="en-US" dirty="0" smtClean="0"/>
          </a:p>
        </p:txBody>
      </p:sp>
      <p:sp>
        <p:nvSpPr>
          <p:cNvPr id="4" name="Rounded Rectangle 3"/>
          <p:cNvSpPr/>
          <p:nvPr/>
        </p:nvSpPr>
        <p:spPr>
          <a:xfrm>
            <a:off x="2380695" y="2380545"/>
            <a:ext cx="6763305" cy="8655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Fe 		 Fe+2 + 2e	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4973122" y="2804454"/>
            <a:ext cx="603682" cy="1775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Rounded Rectangle 6"/>
          <p:cNvSpPr/>
          <p:nvPr/>
        </p:nvSpPr>
        <p:spPr>
          <a:xfrm>
            <a:off x="2380695" y="4087055"/>
            <a:ext cx="6763305" cy="10041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3200" dirty="0"/>
              <a:t>2</a:t>
            </a:r>
            <a:r>
              <a:rPr lang="en-US" sz="2400" dirty="0" smtClean="0"/>
              <a:t>e  </a:t>
            </a:r>
            <a:r>
              <a:rPr lang="en-US" sz="2800" dirty="0" smtClean="0"/>
              <a:t>+ </a:t>
            </a:r>
            <a:r>
              <a:rPr lang="en-US" sz="2400" dirty="0" smtClean="0"/>
              <a:t>H</a:t>
            </a:r>
            <a:r>
              <a:rPr lang="en-US" dirty="0" smtClean="0"/>
              <a:t>2O +</a:t>
            </a:r>
            <a:r>
              <a:rPr lang="id-ID" dirty="0" smtClean="0"/>
              <a:t> ½ </a:t>
            </a:r>
            <a:r>
              <a:rPr lang="en-US" sz="3600" dirty="0" smtClean="0"/>
              <a:t>0</a:t>
            </a:r>
            <a:r>
              <a:rPr lang="en-US" dirty="0" smtClean="0"/>
              <a:t>2</a:t>
            </a:r>
            <a:r>
              <a:rPr lang="en-US" dirty="0" smtClean="0"/>
              <a:t>		</a:t>
            </a:r>
            <a:r>
              <a:rPr lang="id-ID" sz="2800" dirty="0" smtClean="0"/>
              <a:t>2</a:t>
            </a:r>
            <a:r>
              <a:rPr lang="id-ID" dirty="0" smtClean="0"/>
              <a:t> </a:t>
            </a:r>
            <a:r>
              <a:rPr lang="en-US" dirty="0" smtClean="0"/>
              <a:t>OH</a:t>
            </a:r>
            <a:r>
              <a:rPr lang="id-ID" b="1" baseline="30000" dirty="0" smtClean="0"/>
              <a:t>-</a:t>
            </a:r>
            <a:endParaRPr lang="en-US" b="1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4973122" y="5550762"/>
            <a:ext cx="604718" cy="103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2422049" y="5335367"/>
            <a:ext cx="6721951" cy="12483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Fe</a:t>
            </a:r>
            <a:r>
              <a:rPr lang="en-US" sz="2400" baseline="30000" dirty="0" smtClean="0"/>
              <a:t>+2</a:t>
            </a:r>
            <a:r>
              <a:rPr lang="en-US" sz="3200" baseline="30000" dirty="0" smtClean="0"/>
              <a:t> </a:t>
            </a:r>
            <a:r>
              <a:rPr lang="en-US" sz="2800" dirty="0" smtClean="0"/>
              <a:t>+ </a:t>
            </a:r>
            <a:r>
              <a:rPr lang="id-ID" sz="2800" dirty="0"/>
              <a:t>2</a:t>
            </a:r>
            <a:r>
              <a:rPr lang="en-US" sz="2800" dirty="0" smtClean="0"/>
              <a:t> OH</a:t>
            </a:r>
            <a:r>
              <a:rPr lang="id-ID" sz="2800" baseline="30000" dirty="0" smtClean="0"/>
              <a:t>-</a:t>
            </a:r>
            <a:r>
              <a:rPr lang="en-US" dirty="0" smtClean="0"/>
              <a:t>			 </a:t>
            </a:r>
            <a:r>
              <a:rPr lang="en-US" sz="2800" dirty="0" smtClean="0"/>
              <a:t>Fe</a:t>
            </a:r>
            <a:r>
              <a:rPr lang="en-US" sz="2400" dirty="0" smtClean="0"/>
              <a:t>(OH)</a:t>
            </a:r>
            <a:r>
              <a:rPr lang="en-US" sz="2000" dirty="0" smtClean="0"/>
              <a:t>2 (</a:t>
            </a:r>
            <a:r>
              <a:rPr lang="en-US" sz="2000" dirty="0" err="1" smtClean="0"/>
              <a:t>mengendap</a:t>
            </a:r>
            <a:r>
              <a:rPr lang="en-US" sz="2000" dirty="0" smtClean="0"/>
              <a:t>)</a:t>
            </a:r>
            <a:endParaRPr lang="en-US" sz="2000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6240224" y="4697095"/>
            <a:ext cx="603682" cy="1775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5275999" y="6011305"/>
            <a:ext cx="603682" cy="1775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031206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354330" y="308610"/>
            <a:ext cx="5607558" cy="1495696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Bookman Old Style" panose="02050604050505020204" pitchFamily="18" charset="0"/>
              </a:rPr>
              <a:t>MATERI KULIAH</a:t>
            </a:r>
            <a:endParaRPr lang="en-US" dirty="0">
              <a:solidFill>
                <a:schemeClr val="bg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354330" y="1804307"/>
            <a:ext cx="5607558" cy="4699363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marL="0" indent="0">
              <a:buNone/>
            </a:pPr>
            <a:r>
              <a:rPr lang="en-US" dirty="0" err="1" smtClean="0">
                <a:latin typeface="Bookman Old Style" panose="02050604050505020204" pitchFamily="18" charset="0"/>
              </a:rPr>
              <a:t>Menjelaskan</a:t>
            </a:r>
            <a:r>
              <a:rPr lang="en-US" dirty="0" smtClean="0">
                <a:latin typeface="Bookman Old Style" panose="02050604050505020204" pitchFamily="18" charset="0"/>
              </a:rPr>
              <a:t> 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Syarat-syarat</a:t>
            </a:r>
            <a:r>
              <a:rPr lang="en-US" dirty="0" smtClean="0">
                <a:latin typeface="Bookman Old Style" panose="02050604050505020204" pitchFamily="18" charset="0"/>
              </a:rPr>
              <a:t> yang </a:t>
            </a:r>
            <a:r>
              <a:rPr lang="en-US" dirty="0" err="1" smtClean="0">
                <a:latin typeface="Bookman Old Style" panose="02050604050505020204" pitchFamily="18" charset="0"/>
              </a:rPr>
              <a:t>menyebabkan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terjadinya</a:t>
            </a:r>
            <a:r>
              <a:rPr lang="en-US" dirty="0" smtClean="0">
                <a:latin typeface="Bookman Old Style" panose="02050604050505020204" pitchFamily="18" charset="0"/>
              </a:rPr>
              <a:t>  </a:t>
            </a:r>
            <a:r>
              <a:rPr lang="en-US" dirty="0" err="1" smtClean="0">
                <a:latin typeface="Bookman Old Style" panose="02050604050505020204" pitchFamily="18" charset="0"/>
              </a:rPr>
              <a:t>korosi</a:t>
            </a:r>
            <a:endParaRPr lang="en-US" dirty="0" smtClean="0">
              <a:latin typeface="Bookman Old Style" panose="020506040505050202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>
                <a:latin typeface="Bookman Old Style" panose="02050604050505020204" pitchFamily="18" charset="0"/>
              </a:rPr>
              <a:t>Proses </a:t>
            </a:r>
            <a:r>
              <a:rPr lang="en-US" dirty="0" err="1" smtClean="0">
                <a:latin typeface="Bookman Old Style" panose="02050604050505020204" pitchFamily="18" charset="0"/>
              </a:rPr>
              <a:t>terjadinya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korosi</a:t>
            </a:r>
            <a:endParaRPr lang="en-US" dirty="0" smtClean="0">
              <a:latin typeface="Bookman Old Style" panose="020506040505050202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dirty="0" err="1" smtClean="0">
                <a:latin typeface="Bookman Old Style" panose="02050604050505020204" pitchFamily="18" charset="0"/>
              </a:rPr>
              <a:t>Klasifikasi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sel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elektrokimia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err="1" smtClean="0">
                <a:latin typeface="Bookman Old Style" panose="02050604050505020204" pitchFamily="18" charset="0"/>
              </a:rPr>
              <a:t>Reaksi</a:t>
            </a:r>
            <a:r>
              <a:rPr lang="en-US" dirty="0" smtClean="0">
                <a:latin typeface="Bookman Old Style" panose="02050604050505020204" pitchFamily="18" charset="0"/>
              </a:rPr>
              <a:t> yang </a:t>
            </a:r>
            <a:r>
              <a:rPr lang="en-US" dirty="0" err="1" smtClean="0">
                <a:latin typeface="Bookman Old Style" panose="02050604050505020204" pitchFamily="18" charset="0"/>
              </a:rPr>
              <a:t>terjadi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pada</a:t>
            </a:r>
            <a:r>
              <a:rPr lang="en-US" dirty="0" smtClean="0">
                <a:latin typeface="Bookman Old Style" panose="02050604050505020204" pitchFamily="18" charset="0"/>
              </a:rPr>
              <a:t> proses </a:t>
            </a:r>
            <a:r>
              <a:rPr lang="en-US" dirty="0" err="1" smtClean="0">
                <a:latin typeface="Bookman Old Style" panose="02050604050505020204" pitchFamily="18" charset="0"/>
              </a:rPr>
              <a:t>korosi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>
          <a:xfrm>
            <a:off x="6231230" y="308609"/>
            <a:ext cx="5530240" cy="1495697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Bookman Old Style" panose="02050604050505020204" pitchFamily="18" charset="0"/>
              </a:rPr>
              <a:t>POKOK BAHASAN</a:t>
            </a:r>
            <a:endParaRPr lang="en-US" dirty="0">
              <a:solidFill>
                <a:schemeClr val="bg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>
          <a:xfrm>
            <a:off x="6231230" y="1804306"/>
            <a:ext cx="5530240" cy="4699364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dirty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Peristiwa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>
                <a:latin typeface="Bookman Old Style" panose="02050604050505020204" pitchFamily="18" charset="0"/>
              </a:rPr>
              <a:t>k</a:t>
            </a:r>
            <a:r>
              <a:rPr lang="en-US" dirty="0" err="1" smtClean="0">
                <a:latin typeface="Bookman Old Style" panose="02050604050505020204" pitchFamily="18" charset="0"/>
              </a:rPr>
              <a:t>orosi</a:t>
            </a:r>
            <a:endParaRPr lang="en-US" dirty="0" smtClean="0">
              <a:latin typeface="Bookman Old Style" panose="020506040505050202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dirty="0" err="1" smtClean="0">
                <a:latin typeface="Bookman Old Style" panose="02050604050505020204" pitchFamily="18" charset="0"/>
              </a:rPr>
              <a:t>Syarat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terjadinya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>
                <a:latin typeface="Bookman Old Style" panose="02050604050505020204" pitchFamily="18" charset="0"/>
              </a:rPr>
              <a:t>k</a:t>
            </a:r>
            <a:r>
              <a:rPr lang="en-US" dirty="0" err="1" smtClean="0">
                <a:latin typeface="Bookman Old Style" panose="02050604050505020204" pitchFamily="18" charset="0"/>
              </a:rPr>
              <a:t>orosi</a:t>
            </a:r>
            <a:endParaRPr lang="en-US" dirty="0" smtClean="0">
              <a:latin typeface="Bookman Old Style" panose="020506040505050202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dirty="0" err="1" smtClean="0">
                <a:latin typeface="Bookman Old Style" panose="02050604050505020204" pitchFamily="18" charset="0"/>
              </a:rPr>
              <a:t>Reaksi</a:t>
            </a:r>
            <a:r>
              <a:rPr lang="en-US" dirty="0" smtClean="0">
                <a:latin typeface="Bookman Old Style" panose="02050604050505020204" pitchFamily="18" charset="0"/>
              </a:rPr>
              <a:t> – </a:t>
            </a:r>
            <a:r>
              <a:rPr lang="en-US" dirty="0" err="1" smtClean="0">
                <a:latin typeface="Bookman Old Style" panose="02050604050505020204" pitchFamily="18" charset="0"/>
              </a:rPr>
              <a:t>reaksi</a:t>
            </a:r>
            <a:r>
              <a:rPr lang="en-US" dirty="0" smtClean="0">
                <a:latin typeface="Bookman Old Style" panose="02050604050505020204" pitchFamily="18" charset="0"/>
              </a:rPr>
              <a:t> yang </a:t>
            </a:r>
            <a:r>
              <a:rPr lang="en-US" dirty="0" err="1" smtClean="0">
                <a:latin typeface="Bookman Old Style" panose="02050604050505020204" pitchFamily="18" charset="0"/>
              </a:rPr>
              <a:t>terjadi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pada</a:t>
            </a:r>
            <a:r>
              <a:rPr lang="en-US" dirty="0" smtClean="0">
                <a:latin typeface="Bookman Old Style" panose="02050604050505020204" pitchFamily="18" charset="0"/>
              </a:rPr>
              <a:t> proses </a:t>
            </a:r>
            <a:r>
              <a:rPr lang="en-US" dirty="0" err="1" smtClean="0">
                <a:latin typeface="Bookman Old Style" panose="02050604050505020204" pitchFamily="18" charset="0"/>
              </a:rPr>
              <a:t>korosi</a:t>
            </a:r>
            <a:endParaRPr lang="en-US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0313467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43840"/>
            <a:ext cx="11734800" cy="633984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45720" indent="0">
              <a:buNone/>
            </a:pPr>
            <a:endParaRPr lang="en-US" dirty="0" smtClean="0"/>
          </a:p>
          <a:p>
            <a:pPr marL="45720" indent="0" algn="ctr">
              <a:buNone/>
            </a:pP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reaksi</a:t>
            </a:r>
            <a:r>
              <a:rPr lang="en-US" dirty="0" smtClean="0"/>
              <a:t> </a:t>
            </a:r>
            <a:r>
              <a:rPr lang="en-US" dirty="0" err="1" smtClean="0"/>
              <a:t>diatas</a:t>
            </a:r>
            <a:r>
              <a:rPr lang="en-US" dirty="0" smtClean="0"/>
              <a:t> </a:t>
            </a:r>
            <a:r>
              <a:rPr lang="en-US" dirty="0" err="1" smtClean="0"/>
              <a:t>besi</a:t>
            </a:r>
            <a:r>
              <a:rPr lang="en-US" dirty="0" smtClean="0"/>
              <a:t> II </a:t>
            </a:r>
            <a:r>
              <a:rPr lang="en-US" dirty="0" err="1" smtClean="0"/>
              <a:t>hidrosida</a:t>
            </a:r>
            <a:r>
              <a:rPr lang="en-US" dirty="0" smtClean="0"/>
              <a:t> (</a:t>
            </a:r>
            <a:r>
              <a:rPr lang="en-US" dirty="0" err="1" smtClean="0"/>
              <a:t>ferro</a:t>
            </a:r>
            <a:r>
              <a:rPr lang="en-US" dirty="0" smtClean="0"/>
              <a:t> </a:t>
            </a:r>
            <a:r>
              <a:rPr lang="en-US" dirty="0" err="1" smtClean="0"/>
              <a:t>hydrosida</a:t>
            </a:r>
            <a:r>
              <a:rPr lang="en-US" dirty="0" smtClean="0"/>
              <a:t>) </a:t>
            </a:r>
            <a:r>
              <a:rPr lang="en-US" dirty="0" err="1" smtClean="0"/>
              <a:t>mengendap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larutan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endapan</a:t>
            </a:r>
            <a:r>
              <a:rPr lang="en-US" dirty="0" smtClean="0"/>
              <a:t> ion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stabil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larutan</a:t>
            </a:r>
            <a:r>
              <a:rPr lang="en-US" dirty="0" smtClean="0"/>
              <a:t> yang </a:t>
            </a:r>
            <a:r>
              <a:rPr lang="en-US" dirty="0" err="1" smtClean="0"/>
              <a:t>mengandung</a:t>
            </a:r>
            <a:r>
              <a:rPr lang="en-US" dirty="0" smtClean="0"/>
              <a:t>  O2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teroksidasi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garam</a:t>
            </a:r>
            <a:r>
              <a:rPr lang="en-US" dirty="0" smtClean="0"/>
              <a:t> </a:t>
            </a:r>
            <a:r>
              <a:rPr lang="en-US" dirty="0" err="1" smtClean="0"/>
              <a:t>ferri</a:t>
            </a:r>
            <a:r>
              <a:rPr lang="en-US" dirty="0" smtClean="0"/>
              <a:t> yang </a:t>
            </a:r>
            <a:r>
              <a:rPr lang="en-US" dirty="0" err="1" smtClean="0"/>
              <a:t>disebut</a:t>
            </a:r>
            <a:r>
              <a:rPr lang="en-US" dirty="0" smtClean="0"/>
              <a:t> karat, </a:t>
            </a:r>
            <a:r>
              <a:rPr lang="en-US" dirty="0" err="1" smtClean="0"/>
              <a:t>reaksi</a:t>
            </a:r>
            <a:r>
              <a:rPr lang="en-US" dirty="0" smtClean="0"/>
              <a:t> yang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:</a:t>
            </a:r>
          </a:p>
          <a:p>
            <a:pPr marL="45720" indent="0">
              <a:buNone/>
            </a:pPr>
            <a:r>
              <a:rPr lang="en-US" dirty="0"/>
              <a:t>	</a:t>
            </a:r>
            <a:r>
              <a:rPr lang="en-US" dirty="0" smtClean="0"/>
              <a:t> </a:t>
            </a:r>
          </a:p>
          <a:p>
            <a:pPr marL="45720" indent="0">
              <a:buNone/>
            </a:pPr>
            <a:endParaRPr lang="en-US" dirty="0"/>
          </a:p>
          <a:p>
            <a:pPr marL="45720" indent="0">
              <a:buNone/>
            </a:pPr>
            <a:endParaRPr lang="en-US" dirty="0" smtClean="0"/>
          </a:p>
          <a:p>
            <a:pPr marL="45720" indent="0">
              <a:buNone/>
            </a:pPr>
            <a:endParaRPr lang="en-US" dirty="0"/>
          </a:p>
          <a:p>
            <a:pPr marL="45720" indent="0">
              <a:buNone/>
            </a:pPr>
            <a:endParaRPr lang="en-US" dirty="0" smtClean="0"/>
          </a:p>
          <a:p>
            <a:pPr marL="45720" indent="0" algn="ctr">
              <a:buNone/>
            </a:pPr>
            <a:r>
              <a:rPr lang="en-US" dirty="0" err="1" smtClean="0"/>
              <a:t>Reaksi</a:t>
            </a:r>
            <a:r>
              <a:rPr lang="en-US" dirty="0" smtClean="0"/>
              <a:t> </a:t>
            </a:r>
            <a:r>
              <a:rPr lang="en-US" dirty="0" err="1" smtClean="0"/>
              <a:t>diatas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seanjutnya</a:t>
            </a:r>
            <a:r>
              <a:rPr lang="en-US" dirty="0" smtClean="0"/>
              <a:t> </a:t>
            </a:r>
            <a:r>
              <a:rPr lang="en-US" dirty="0" err="1" smtClean="0"/>
              <a:t>berjalan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auto </a:t>
            </a:r>
            <a:r>
              <a:rPr lang="en-US" dirty="0" err="1" smtClean="0"/>
              <a:t>katalitik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besi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habis</a:t>
            </a:r>
            <a:r>
              <a:rPr lang="en-US" dirty="0" smtClean="0"/>
              <a:t> </a:t>
            </a:r>
            <a:r>
              <a:rPr lang="en-US" dirty="0" err="1" smtClean="0"/>
              <a:t>beraksi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lowchart: Terminator 3"/>
          <p:cNvSpPr/>
          <p:nvPr/>
        </p:nvSpPr>
        <p:spPr>
          <a:xfrm>
            <a:off x="2057400" y="1996440"/>
            <a:ext cx="7711440" cy="201168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 Fe </a:t>
            </a:r>
            <a:r>
              <a:rPr lang="en-US" sz="2400" dirty="0" smtClean="0"/>
              <a:t>(OH) 2 	+ H2O	+ ½  O2		</a:t>
            </a:r>
            <a:r>
              <a:rPr lang="id-ID" sz="3200" dirty="0"/>
              <a:t> </a:t>
            </a:r>
            <a:r>
              <a:rPr lang="id-ID" sz="3200" dirty="0" smtClean="0"/>
              <a:t> </a:t>
            </a:r>
            <a:r>
              <a:rPr lang="en-US" sz="2400" dirty="0" smtClean="0"/>
              <a:t>Fe(OH)</a:t>
            </a:r>
            <a:r>
              <a:rPr lang="en-US" sz="2000" dirty="0" smtClean="0"/>
              <a:t>3</a:t>
            </a:r>
            <a:r>
              <a:rPr lang="en-US" dirty="0" smtClean="0"/>
              <a:t>	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6766560" y="3002280"/>
            <a:ext cx="62484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7095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475" y="396240"/>
            <a:ext cx="11551920" cy="135636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 smtClean="0">
                <a:latin typeface="Bookman Old Style" panose="02050604050505020204" pitchFamily="18" charset="0"/>
              </a:rPr>
              <a:t>Daftar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Pustaka</a:t>
            </a:r>
            <a:endParaRPr lang="en-US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marL="502920" lvl="0" indent="-457200">
              <a:buFont typeface="+mj-lt"/>
              <a:buAutoNum type="arabicPeriod"/>
            </a:pPr>
            <a:r>
              <a:rPr lang="en-US" b="1" dirty="0">
                <a:latin typeface="Bookman Old Style" panose="02050604050505020204" pitchFamily="18" charset="0"/>
              </a:rPr>
              <a:t>Mars. G Fontana. “ </a:t>
            </a:r>
            <a:r>
              <a:rPr lang="en-US" b="1" i="1" dirty="0">
                <a:latin typeface="Bookman Old Style" panose="02050604050505020204" pitchFamily="18" charset="0"/>
              </a:rPr>
              <a:t>Corrosion Engineering </a:t>
            </a:r>
            <a:r>
              <a:rPr lang="en-US" b="1" dirty="0">
                <a:latin typeface="Bookman Old Style" panose="02050604050505020204" pitchFamily="18" charset="0"/>
              </a:rPr>
              <a:t>“ Mc. </a:t>
            </a:r>
            <a:r>
              <a:rPr lang="en-US" b="1" dirty="0" err="1">
                <a:latin typeface="Bookman Old Style" panose="02050604050505020204" pitchFamily="18" charset="0"/>
              </a:rPr>
              <a:t>Graw</a:t>
            </a:r>
            <a:r>
              <a:rPr lang="en-US" b="1" dirty="0">
                <a:latin typeface="Bookman Old Style" panose="02050604050505020204" pitchFamily="18" charset="0"/>
              </a:rPr>
              <a:t> Hill</a:t>
            </a:r>
          </a:p>
          <a:p>
            <a:pPr marL="502920" lvl="0" indent="-457200">
              <a:buFont typeface="+mj-lt"/>
              <a:buAutoNum type="arabicPeriod"/>
            </a:pPr>
            <a:r>
              <a:rPr lang="en-US" b="1" dirty="0" err="1">
                <a:latin typeface="Bookman Old Style" panose="02050604050505020204" pitchFamily="18" charset="0"/>
              </a:rPr>
              <a:t>Trethewey</a:t>
            </a:r>
            <a:r>
              <a:rPr lang="en-US" b="1" dirty="0">
                <a:latin typeface="Bookman Old Style" panose="02050604050505020204" pitchFamily="18" charset="0"/>
              </a:rPr>
              <a:t>. Kr. J. Chamberlain “ </a:t>
            </a:r>
            <a:r>
              <a:rPr lang="en-US" b="1" i="1" dirty="0" err="1">
                <a:latin typeface="Bookman Old Style" panose="02050604050505020204" pitchFamily="18" charset="0"/>
              </a:rPr>
              <a:t>Korosi</a:t>
            </a:r>
            <a:r>
              <a:rPr lang="en-US" b="1" i="1" dirty="0">
                <a:latin typeface="Bookman Old Style" panose="02050604050505020204" pitchFamily="18" charset="0"/>
              </a:rPr>
              <a:t> </a:t>
            </a:r>
            <a:r>
              <a:rPr lang="en-US" b="1" i="1" dirty="0" err="1">
                <a:latin typeface="Bookman Old Style" panose="02050604050505020204" pitchFamily="18" charset="0"/>
              </a:rPr>
              <a:t>Untuk</a:t>
            </a:r>
            <a:r>
              <a:rPr lang="en-US" b="1" i="1" dirty="0">
                <a:latin typeface="Bookman Old Style" panose="02050604050505020204" pitchFamily="18" charset="0"/>
              </a:rPr>
              <a:t> </a:t>
            </a:r>
            <a:r>
              <a:rPr lang="en-US" b="1" i="1" dirty="0" err="1">
                <a:latin typeface="Bookman Old Style" panose="02050604050505020204" pitchFamily="18" charset="0"/>
              </a:rPr>
              <a:t>Mahasiswa</a:t>
            </a:r>
            <a:r>
              <a:rPr lang="en-US" b="1" i="1" dirty="0">
                <a:latin typeface="Bookman Old Style" panose="02050604050505020204" pitchFamily="18" charset="0"/>
              </a:rPr>
              <a:t> Dan </a:t>
            </a:r>
            <a:r>
              <a:rPr lang="en-US" b="1" i="1" dirty="0" err="1">
                <a:latin typeface="Bookman Old Style" panose="02050604050505020204" pitchFamily="18" charset="0"/>
              </a:rPr>
              <a:t>Rekayasawan</a:t>
            </a:r>
            <a:r>
              <a:rPr lang="en-US" b="1" i="1" dirty="0">
                <a:latin typeface="Bookman Old Style" panose="02050604050505020204" pitchFamily="18" charset="0"/>
              </a:rPr>
              <a:t> </a:t>
            </a:r>
            <a:r>
              <a:rPr lang="en-US" b="1" dirty="0">
                <a:latin typeface="Bookman Old Style" panose="02050604050505020204" pitchFamily="18" charset="0"/>
              </a:rPr>
              <a:t>“ PT. </a:t>
            </a:r>
            <a:r>
              <a:rPr lang="en-US" b="1" dirty="0" err="1">
                <a:latin typeface="Bookman Old Style" panose="02050604050505020204" pitchFamily="18" charset="0"/>
              </a:rPr>
              <a:t>Gramedia</a:t>
            </a:r>
            <a:r>
              <a:rPr lang="en-US" b="1" dirty="0">
                <a:latin typeface="Bookman Old Style" panose="02050604050505020204" pitchFamily="18" charset="0"/>
              </a:rPr>
              <a:t> </a:t>
            </a:r>
            <a:r>
              <a:rPr lang="en-US" b="1" dirty="0" err="1">
                <a:latin typeface="Bookman Old Style" panose="02050604050505020204" pitchFamily="18" charset="0"/>
              </a:rPr>
              <a:t>Pustaka</a:t>
            </a:r>
            <a:r>
              <a:rPr lang="en-US" b="1" dirty="0">
                <a:latin typeface="Bookman Old Style" panose="02050604050505020204" pitchFamily="18" charset="0"/>
              </a:rPr>
              <a:t>.</a:t>
            </a:r>
          </a:p>
          <a:p>
            <a:pPr marL="502920" lvl="0" indent="-457200">
              <a:buFont typeface="+mj-lt"/>
              <a:buAutoNum type="arabicPeriod"/>
            </a:pPr>
            <a:r>
              <a:rPr lang="en-US" b="1" dirty="0">
                <a:latin typeface="Bookman Old Style" panose="02050604050505020204" pitchFamily="18" charset="0"/>
              </a:rPr>
              <a:t>NACE, “ </a:t>
            </a:r>
            <a:r>
              <a:rPr lang="en-US" b="1" i="1" dirty="0">
                <a:latin typeface="Bookman Old Style" panose="02050604050505020204" pitchFamily="18" charset="0"/>
              </a:rPr>
              <a:t>Corrosion Basic An Introducing</a:t>
            </a:r>
            <a:r>
              <a:rPr lang="en-US" b="1" dirty="0">
                <a:latin typeface="Bookman Old Style" panose="02050604050505020204" pitchFamily="18" charset="0"/>
              </a:rPr>
              <a:t> “ Published By NACE 1440 South Greek Dive Houston, Texas.   </a:t>
            </a:r>
          </a:p>
          <a:p>
            <a:pPr marL="502920" indent="-457200">
              <a:buFont typeface="+mj-lt"/>
              <a:buAutoNum type="arabicPeriod"/>
            </a:pPr>
            <a:r>
              <a:rPr lang="en-US" b="1" dirty="0" smtClean="0">
                <a:latin typeface="Bookman Old Style" panose="02050604050505020204" pitchFamily="18" charset="0"/>
              </a:rPr>
              <a:t>Denny A. Jones “ Principles and Prevention of Corrosion “ Plenum Press, </a:t>
            </a:r>
            <a:r>
              <a:rPr lang="en-US" b="1" dirty="0" err="1" smtClean="0">
                <a:latin typeface="Bookman Old Style" panose="02050604050505020204" pitchFamily="18" charset="0"/>
              </a:rPr>
              <a:t>NewYork</a:t>
            </a:r>
            <a:r>
              <a:rPr lang="en-US" b="1" dirty="0" smtClean="0">
                <a:latin typeface="Bookman Old Style" panose="02050604050505020204" pitchFamily="18" charset="0"/>
              </a:rPr>
              <a:t> –London .</a:t>
            </a:r>
          </a:p>
          <a:p>
            <a:pPr marL="502920" indent="-457200">
              <a:buFont typeface="+mj-lt"/>
              <a:buAutoNum type="arabicPeriod"/>
            </a:pPr>
            <a:r>
              <a:rPr lang="en-US" b="1" dirty="0" smtClean="0">
                <a:latin typeface="Bookman Old Style" panose="02050604050505020204" pitchFamily="18" charset="0"/>
              </a:rPr>
              <a:t>Marcel </a:t>
            </a:r>
            <a:r>
              <a:rPr lang="en-US" b="1" dirty="0" err="1" smtClean="0">
                <a:latin typeface="Bookman Old Style" panose="02050604050505020204" pitchFamily="18" charset="0"/>
              </a:rPr>
              <a:t>Pourbaix</a:t>
            </a:r>
            <a:r>
              <a:rPr lang="en-US" b="1" dirty="0" smtClean="0">
                <a:latin typeface="Bookman Old Style" panose="02050604050505020204" pitchFamily="18" charset="0"/>
              </a:rPr>
              <a:t> “Lectures on Electrochemistry of Corrosion” Published By NACE.</a:t>
            </a:r>
            <a:endParaRPr lang="en-US" b="1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89948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2990" y="232410"/>
            <a:ext cx="9875520" cy="1356360"/>
          </a:xfrm>
        </p:spPr>
        <p:txBody>
          <a:bodyPr>
            <a:normAutofit/>
          </a:bodyPr>
          <a:lstStyle/>
          <a:p>
            <a:pPr algn="ctr"/>
            <a:r>
              <a:rPr lang="en-US" sz="4800" dirty="0" err="1" smtClean="0">
                <a:latin typeface="Bookman Old Style" panose="02050604050505020204" pitchFamily="18" charset="0"/>
              </a:rPr>
              <a:t>Syarat</a:t>
            </a:r>
            <a:r>
              <a:rPr lang="en-US" sz="4800" dirty="0" smtClean="0">
                <a:latin typeface="Bookman Old Style" panose="02050604050505020204" pitchFamily="18" charset="0"/>
              </a:rPr>
              <a:t> </a:t>
            </a:r>
            <a:r>
              <a:rPr lang="en-US" sz="4800" dirty="0" err="1" smtClean="0">
                <a:latin typeface="Bookman Old Style" panose="02050604050505020204" pitchFamily="18" charset="0"/>
              </a:rPr>
              <a:t>Terjadinya</a:t>
            </a:r>
            <a:r>
              <a:rPr lang="en-US" sz="4800" dirty="0" smtClean="0">
                <a:latin typeface="Bookman Old Style" panose="02050604050505020204" pitchFamily="18" charset="0"/>
              </a:rPr>
              <a:t> </a:t>
            </a:r>
            <a:r>
              <a:rPr lang="en-US" sz="4800" dirty="0" err="1" smtClean="0">
                <a:latin typeface="Bookman Old Style" panose="02050604050505020204" pitchFamily="18" charset="0"/>
              </a:rPr>
              <a:t>Korosi</a:t>
            </a:r>
            <a:endParaRPr lang="en-US" sz="4800" dirty="0">
              <a:latin typeface="Bookman Old Style" panose="02050604050505020204" pitchFamily="18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181772194"/>
              </p:ext>
            </p:extLst>
          </p:nvPr>
        </p:nvGraphicFramePr>
        <p:xfrm>
          <a:off x="388620" y="1554480"/>
          <a:ext cx="11178540" cy="45605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66802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354330" y="571500"/>
            <a:ext cx="5336998" cy="145926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6600" dirty="0" err="1">
                <a:solidFill>
                  <a:schemeClr val="accent6"/>
                </a:solidFill>
                <a:latin typeface="Bookman Old Style" panose="02050604050505020204" pitchFamily="18" charset="0"/>
              </a:rPr>
              <a:t>Anoda</a:t>
            </a:r>
            <a:endParaRPr lang="en-US" sz="6600" dirty="0">
              <a:solidFill>
                <a:schemeClr val="accent6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354330" y="2030766"/>
            <a:ext cx="5336998" cy="442056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en-US" sz="2000" dirty="0" smtClean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US" sz="2000" dirty="0" err="1" smtClean="0">
                <a:latin typeface="Bookman Old Style" panose="02050604050505020204" pitchFamily="18" charset="0"/>
              </a:rPr>
              <a:t>adalah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tempat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terjadinya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reaksi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oksidasi</a:t>
            </a:r>
            <a:r>
              <a:rPr lang="en-US" sz="2000" dirty="0" smtClean="0">
                <a:latin typeface="Bookman Old Style" panose="02050604050505020204" pitchFamily="18" charset="0"/>
              </a:rPr>
              <a:t>, </a:t>
            </a:r>
            <a:r>
              <a:rPr lang="en-US" sz="2000" dirty="0" err="1" smtClean="0">
                <a:latin typeface="Bookman Old Style" panose="02050604050505020204" pitchFamily="18" charset="0"/>
              </a:rPr>
              <a:t>keberadaan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anoda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diakibatkan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adanya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pelepasan</a:t>
            </a:r>
            <a:r>
              <a:rPr lang="en-US" sz="2000" dirty="0" smtClean="0">
                <a:latin typeface="Bookman Old Style" panose="02050604050505020204" pitchFamily="18" charset="0"/>
              </a:rPr>
              <a:t> electron </a:t>
            </a:r>
            <a:r>
              <a:rPr lang="en-US" sz="2000" dirty="0" err="1" smtClean="0">
                <a:latin typeface="Bookman Old Style" panose="02050604050505020204" pitchFamily="18" charset="0"/>
              </a:rPr>
              <a:t>dari</a:t>
            </a:r>
            <a:r>
              <a:rPr lang="en-US" sz="2000" dirty="0" smtClean="0">
                <a:latin typeface="Bookman Old Style" panose="02050604050505020204" pitchFamily="18" charset="0"/>
              </a:rPr>
              <a:t> material.</a:t>
            </a:r>
            <a:r>
              <a:rPr lang="en-US" sz="2000" dirty="0">
                <a:latin typeface="Bookman Old Style" panose="02050604050505020204" pitchFamily="18" charset="0"/>
              </a:rPr>
              <a:t> </a:t>
            </a:r>
            <a:endParaRPr lang="en-US" sz="2000" dirty="0" smtClean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en-US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Bookman Old Style" panose="02050604050505020204" pitchFamily="18" charset="0"/>
              </a:rPr>
              <a:t>Reaksi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>
                <a:latin typeface="Bookman Old Style" panose="02050604050505020204" pitchFamily="18" charset="0"/>
              </a:rPr>
              <a:t>yang </a:t>
            </a:r>
            <a:r>
              <a:rPr lang="en-US" dirty="0" err="1">
                <a:latin typeface="Bookman Old Style" panose="02050604050505020204" pitchFamily="18" charset="0"/>
              </a:rPr>
              <a:t>terjadi</a:t>
            </a:r>
            <a:r>
              <a:rPr lang="en-US" dirty="0">
                <a:latin typeface="Bookman Old Style" panose="02050604050505020204" pitchFamily="18" charset="0"/>
              </a:rPr>
              <a:t> :</a:t>
            </a:r>
          </a:p>
          <a:p>
            <a:pPr marL="0" indent="0">
              <a:buNone/>
            </a:pPr>
            <a:endParaRPr lang="en-US" dirty="0">
              <a:latin typeface="Bookman Old Style" panose="02050604050505020204" pitchFamily="18" charset="0"/>
            </a:endParaRPr>
          </a:p>
          <a:p>
            <a:pPr marL="45720" indent="0">
              <a:buNone/>
            </a:pPr>
            <a:r>
              <a:rPr lang="en-US" sz="2000" dirty="0" smtClean="0"/>
              <a:t>	</a:t>
            </a:r>
            <a:r>
              <a:rPr lang="en-US" sz="2400" dirty="0" smtClean="0"/>
              <a:t>M  </a:t>
            </a:r>
            <a:r>
              <a:rPr lang="en-US" sz="2400" b="1" dirty="0">
                <a:sym typeface="Wingdings" panose="05000000000000000000" pitchFamily="2" charset="2"/>
              </a:rPr>
              <a:t></a:t>
            </a:r>
            <a:r>
              <a:rPr lang="en-US" sz="2400" b="1" dirty="0"/>
              <a:t>   </a:t>
            </a:r>
            <a:r>
              <a:rPr lang="en-US" sz="2400" dirty="0" err="1"/>
              <a:t>M</a:t>
            </a:r>
            <a:r>
              <a:rPr lang="en-US" sz="2400" baseline="30000" dirty="0" err="1"/>
              <a:t>+z</a:t>
            </a:r>
            <a:r>
              <a:rPr lang="en-US" sz="2400" dirty="0"/>
              <a:t>   + z e (</a:t>
            </a:r>
            <a:r>
              <a:rPr lang="en-US" sz="2400" dirty="0" err="1"/>
              <a:t>reaksi</a:t>
            </a:r>
            <a:r>
              <a:rPr lang="en-US" sz="2400" dirty="0"/>
              <a:t> </a:t>
            </a:r>
            <a:r>
              <a:rPr lang="en-US" sz="2400" dirty="0" err="1"/>
              <a:t>oksidasi</a:t>
            </a:r>
            <a:r>
              <a:rPr lang="en-US" sz="2400" dirty="0"/>
              <a:t>)</a:t>
            </a:r>
          </a:p>
          <a:p>
            <a:pPr marL="0" indent="0">
              <a:buNone/>
            </a:pPr>
            <a:endParaRPr lang="en-US" dirty="0" smtClean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en-US" dirty="0">
              <a:latin typeface="Bookman Old Style" panose="02050604050505020204" pitchFamily="18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6322629" y="571500"/>
            <a:ext cx="5473132" cy="145926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6600" dirty="0" err="1" smtClean="0">
                <a:solidFill>
                  <a:schemeClr val="accent6"/>
                </a:solidFill>
                <a:latin typeface="Bookman Old Style" panose="02050604050505020204" pitchFamily="18" charset="0"/>
              </a:rPr>
              <a:t>Katoda</a:t>
            </a:r>
            <a:endParaRPr lang="en-US" sz="6600" dirty="0">
              <a:solidFill>
                <a:schemeClr val="accent6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6322629" y="2030768"/>
            <a:ext cx="5473132" cy="442055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45720" indent="0">
              <a:buNone/>
            </a:pPr>
            <a:endParaRPr lang="en-US" dirty="0" smtClean="0">
              <a:latin typeface="Bookman Old Style" panose="02050604050505020204" pitchFamily="18" charset="0"/>
            </a:endParaRPr>
          </a:p>
          <a:p>
            <a:pPr marL="45720" indent="0">
              <a:buNone/>
            </a:pPr>
            <a:r>
              <a:rPr lang="en-US" dirty="0" err="1" smtClean="0">
                <a:latin typeface="Bookman Old Style" panose="02050604050505020204" pitchFamily="18" charset="0"/>
              </a:rPr>
              <a:t>adalah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tempat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terjadinya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keaksi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reduksi</a:t>
            </a:r>
            <a:r>
              <a:rPr lang="en-US" dirty="0" smtClean="0">
                <a:latin typeface="Bookman Old Style" panose="02050604050505020204" pitchFamily="18" charset="0"/>
              </a:rPr>
              <a:t>, </a:t>
            </a:r>
            <a:r>
              <a:rPr lang="en-US" dirty="0" err="1" smtClean="0">
                <a:latin typeface="Bookman Old Style" panose="02050604050505020204" pitchFamily="18" charset="0"/>
              </a:rPr>
              <a:t>dimana</a:t>
            </a:r>
            <a:r>
              <a:rPr lang="en-US" dirty="0" smtClean="0">
                <a:latin typeface="Bookman Old Style" panose="02050604050505020204" pitchFamily="18" charset="0"/>
              </a:rPr>
              <a:t> material </a:t>
            </a:r>
            <a:r>
              <a:rPr lang="en-US" dirty="0" err="1" smtClean="0">
                <a:latin typeface="Bookman Old Style" panose="02050604050505020204" pitchFamily="18" charset="0"/>
              </a:rPr>
              <a:t>menerima</a:t>
            </a:r>
            <a:r>
              <a:rPr lang="en-US" dirty="0" smtClean="0">
                <a:latin typeface="Bookman Old Style" panose="02050604050505020204" pitchFamily="18" charset="0"/>
              </a:rPr>
              <a:t> electron yang </a:t>
            </a:r>
            <a:r>
              <a:rPr lang="en-US" dirty="0" err="1" smtClean="0">
                <a:latin typeface="Bookman Old Style" panose="02050604050505020204" pitchFamily="18" charset="0"/>
              </a:rPr>
              <a:t>dilepaskan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oleh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katoda</a:t>
            </a:r>
            <a:r>
              <a:rPr lang="en-US" dirty="0" smtClean="0">
                <a:latin typeface="Bookman Old Style" panose="02050604050505020204" pitchFamily="18" charset="0"/>
              </a:rPr>
              <a:t>.</a:t>
            </a:r>
          </a:p>
          <a:p>
            <a:endParaRPr lang="en-US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Bookman Old Style" panose="02050604050505020204" pitchFamily="18" charset="0"/>
              </a:rPr>
              <a:t>Reaksi</a:t>
            </a:r>
            <a:r>
              <a:rPr lang="en-US" dirty="0" smtClean="0">
                <a:latin typeface="Bookman Old Style" panose="02050604050505020204" pitchFamily="18" charset="0"/>
              </a:rPr>
              <a:t> yang </a:t>
            </a:r>
            <a:r>
              <a:rPr lang="en-US" dirty="0" err="1" smtClean="0">
                <a:latin typeface="Bookman Old Style" panose="02050604050505020204" pitchFamily="18" charset="0"/>
              </a:rPr>
              <a:t>terjadi</a:t>
            </a:r>
            <a:r>
              <a:rPr lang="en-US" dirty="0" smtClean="0">
                <a:latin typeface="Bookman Old Style" panose="02050604050505020204" pitchFamily="18" charset="0"/>
              </a:rPr>
              <a:t> :</a:t>
            </a:r>
          </a:p>
          <a:p>
            <a:pPr marL="0" indent="0">
              <a:buNone/>
            </a:pPr>
            <a:endParaRPr lang="en-US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Bookman Old Style" panose="02050604050505020204" pitchFamily="18" charset="0"/>
              </a:rPr>
              <a:t>	</a:t>
            </a:r>
            <a:r>
              <a:rPr lang="en-US" dirty="0" err="1" smtClean="0">
                <a:latin typeface="Bookman Old Style" panose="02050604050505020204" pitchFamily="18" charset="0"/>
              </a:rPr>
              <a:t>M</a:t>
            </a:r>
            <a:r>
              <a:rPr lang="en-US" sz="2000" baseline="30000" dirty="0" err="1"/>
              <a:t>+z</a:t>
            </a:r>
            <a:r>
              <a:rPr lang="en-US" dirty="0" smtClean="0">
                <a:latin typeface="Bookman Old Style" panose="02050604050505020204" pitchFamily="18" charset="0"/>
              </a:rPr>
              <a:t>  + z e </a:t>
            </a:r>
            <a:r>
              <a:rPr lang="en-US" sz="2000" b="1" dirty="0" smtClean="0">
                <a:latin typeface="Bookman Old Style" panose="02050604050505020204" pitchFamily="18" charset="0"/>
                <a:sym typeface="Wingdings" panose="05000000000000000000" pitchFamily="2" charset="2"/>
              </a:rPr>
              <a:t> </a:t>
            </a:r>
            <a:r>
              <a:rPr lang="en-US" sz="2000" dirty="0" smtClean="0">
                <a:latin typeface="Bookman Old Style" panose="02050604050505020204" pitchFamily="18" charset="0"/>
                <a:sym typeface="Wingdings" panose="05000000000000000000" pitchFamily="2" charset="2"/>
              </a:rPr>
              <a:t>M (</a:t>
            </a:r>
            <a:r>
              <a:rPr lang="en-US" sz="2000" dirty="0" err="1" smtClean="0">
                <a:latin typeface="Bookman Old Style" panose="02050604050505020204" pitchFamily="18" charset="0"/>
                <a:sym typeface="Wingdings" panose="05000000000000000000" pitchFamily="2" charset="2"/>
              </a:rPr>
              <a:t>reaksi</a:t>
            </a:r>
            <a:r>
              <a:rPr lang="en-US" sz="2000" dirty="0" smtClean="0">
                <a:latin typeface="Bookman Old Style" panose="0205060405050502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  <a:sym typeface="Wingdings" panose="05000000000000000000" pitchFamily="2" charset="2"/>
              </a:rPr>
              <a:t>oksidasi</a:t>
            </a:r>
            <a:r>
              <a:rPr lang="en-US" sz="2000" dirty="0" smtClean="0">
                <a:latin typeface="Bookman Old Style" panose="02050604050505020204" pitchFamily="18" charset="0"/>
                <a:sym typeface="Wingdings" panose="05000000000000000000" pitchFamily="2" charset="2"/>
              </a:rPr>
              <a:t>)</a:t>
            </a:r>
            <a:endParaRPr lang="en-US" dirty="0" smtClean="0">
              <a:latin typeface="Bookman Old Style" panose="02050604050505020204" pitchFamily="18" charset="0"/>
            </a:endParaRPr>
          </a:p>
          <a:p>
            <a:endParaRPr lang="en-US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5499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230" y="674370"/>
            <a:ext cx="5326380" cy="1421892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4800" dirty="0" err="1" smtClean="0">
                <a:solidFill>
                  <a:schemeClr val="bg2"/>
                </a:solidFill>
                <a:latin typeface="Bookman Old Style" panose="02050604050505020204" pitchFamily="18" charset="0"/>
              </a:rPr>
              <a:t>Hubungan</a:t>
            </a:r>
            <a:r>
              <a:rPr lang="en-US" sz="4000" dirty="0" smtClean="0">
                <a:solidFill>
                  <a:schemeClr val="bg2"/>
                </a:solidFill>
                <a:latin typeface="Bookman Old Style" panose="02050604050505020204" pitchFamily="18" charset="0"/>
              </a:rPr>
              <a:t> </a:t>
            </a:r>
            <a:r>
              <a:rPr lang="en-US" sz="4800" dirty="0" err="1" smtClean="0">
                <a:solidFill>
                  <a:schemeClr val="bg2"/>
                </a:solidFill>
                <a:latin typeface="Bookman Old Style" panose="02050604050505020204" pitchFamily="18" charset="0"/>
              </a:rPr>
              <a:t>Listrik</a:t>
            </a:r>
            <a:endParaRPr lang="en-US" sz="4000" dirty="0">
              <a:solidFill>
                <a:schemeClr val="bg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230" y="2096262"/>
            <a:ext cx="5326380" cy="433906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45720" indent="0">
              <a:buNone/>
            </a:pPr>
            <a:endParaRPr lang="en-US" sz="2000" dirty="0" smtClean="0">
              <a:latin typeface="Bookman Old Style" panose="02050604050505020204" pitchFamily="18" charset="0"/>
            </a:endParaRPr>
          </a:p>
          <a:p>
            <a:pPr marL="45720" indent="0" algn="ctr">
              <a:buNone/>
            </a:pPr>
            <a:r>
              <a:rPr lang="en-US" sz="2000" dirty="0" err="1" smtClean="0">
                <a:latin typeface="Bookman Old Style" panose="02050604050505020204" pitchFamily="18" charset="0"/>
              </a:rPr>
              <a:t>Korosi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dapat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terjadi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pada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anoda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jika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antara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anoda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dan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katoda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terdapat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selisih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energi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bebas</a:t>
            </a:r>
            <a:r>
              <a:rPr lang="en-US" sz="2000" dirty="0" smtClean="0">
                <a:latin typeface="Bookman Old Style" panose="02050604050505020204" pitchFamily="18" charset="0"/>
              </a:rPr>
              <a:t>. </a:t>
            </a:r>
          </a:p>
          <a:p>
            <a:pPr marL="45720" indent="0" algn="ctr">
              <a:buNone/>
            </a:pPr>
            <a:r>
              <a:rPr lang="en-US" sz="2000" dirty="0" err="1" smtClean="0">
                <a:latin typeface="Bookman Old Style" panose="02050604050505020204" pitchFamily="18" charset="0"/>
              </a:rPr>
              <a:t>Selisih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energi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bebas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dinyatakan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dengan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potensial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listrik</a:t>
            </a:r>
            <a:r>
              <a:rPr lang="en-US" sz="2000" dirty="0" smtClean="0">
                <a:latin typeface="Bookman Old Style" panose="02050604050505020204" pitchFamily="18" charset="0"/>
              </a:rPr>
              <a:t>, yang </a:t>
            </a:r>
            <a:r>
              <a:rPr lang="en-US" sz="2000" dirty="0" err="1" smtClean="0">
                <a:latin typeface="Bookman Old Style" panose="02050604050505020204" pitchFamily="18" charset="0"/>
              </a:rPr>
              <a:t>menggerakkan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arus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berupa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elektron</a:t>
            </a:r>
            <a:r>
              <a:rPr lang="en-US" sz="2000" dirty="0" smtClean="0">
                <a:latin typeface="Bookman Old Style" panose="02050604050505020204" pitchFamily="18" charset="0"/>
              </a:rPr>
              <a:t> yang </a:t>
            </a:r>
            <a:r>
              <a:rPr lang="en-US" sz="2000" dirty="0" err="1" smtClean="0">
                <a:latin typeface="Bookman Old Style" panose="02050604050505020204" pitchFamily="18" charset="0"/>
              </a:rPr>
              <a:t>dihasilkan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dari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reaksi</a:t>
            </a:r>
            <a:r>
              <a:rPr lang="en-US" sz="2000" dirty="0" smtClean="0">
                <a:latin typeface="Bookman Old Style" panose="02050604050505020204" pitchFamily="18" charset="0"/>
              </a:rPr>
              <a:t>.</a:t>
            </a:r>
            <a:endParaRPr lang="en-US" sz="2000" dirty="0">
              <a:latin typeface="Bookman Old Style" panose="02050604050505020204" pitchFamily="18" charset="0"/>
            </a:endParaRPr>
          </a:p>
        </p:txBody>
      </p:sp>
      <p:sp>
        <p:nvSpPr>
          <p:cNvPr id="7" name="Text Placeholder 2"/>
          <p:cNvSpPr txBox="1">
            <a:spLocks/>
          </p:cNvSpPr>
          <p:nvPr/>
        </p:nvSpPr>
        <p:spPr>
          <a:xfrm>
            <a:off x="520802" y="674370"/>
            <a:ext cx="5710428" cy="142189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80000"/>
              <a:buFont typeface="Corbel" pitchFamily="34" charset="0"/>
              <a:buNone/>
              <a:defRPr sz="24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18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16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16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16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16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16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16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5400" dirty="0" err="1" smtClean="0">
                <a:solidFill>
                  <a:schemeClr val="bg2"/>
                </a:solidFill>
                <a:latin typeface="Bookman Old Style" panose="02050604050505020204" pitchFamily="18" charset="0"/>
              </a:rPr>
              <a:t>Elektrolit</a:t>
            </a:r>
            <a:endParaRPr lang="en-US" sz="5400" dirty="0">
              <a:solidFill>
                <a:schemeClr val="bg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8" name="Content Placeholder 3"/>
          <p:cNvSpPr txBox="1">
            <a:spLocks/>
          </p:cNvSpPr>
          <p:nvPr/>
        </p:nvSpPr>
        <p:spPr>
          <a:xfrm>
            <a:off x="520802" y="2096262"/>
            <a:ext cx="5710428" cy="43390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endParaRPr lang="en-US" sz="2000" dirty="0" smtClean="0">
              <a:latin typeface="Bookman Old Style" panose="02050604050505020204" pitchFamily="18" charset="0"/>
            </a:endParaRPr>
          </a:p>
          <a:p>
            <a:pPr marL="45720" indent="0" algn="ctr">
              <a:buNone/>
            </a:pPr>
            <a:r>
              <a:rPr lang="en-US" sz="2000" dirty="0" err="1" smtClean="0">
                <a:latin typeface="Bookman Old Style" panose="02050604050505020204" pitchFamily="18" charset="0"/>
              </a:rPr>
              <a:t>Merupakan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suatu</a:t>
            </a:r>
            <a:r>
              <a:rPr lang="en-US" sz="2000" dirty="0" smtClean="0">
                <a:latin typeface="Bookman Old Style" panose="02050604050505020204" pitchFamily="18" charset="0"/>
              </a:rPr>
              <a:t> media yang </a:t>
            </a:r>
            <a:r>
              <a:rPr lang="en-US" sz="2000" dirty="0" err="1" smtClean="0">
                <a:latin typeface="Bookman Old Style" panose="02050604050505020204" pitchFamily="18" charset="0"/>
              </a:rPr>
              <a:t>dapat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menghantarkan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elektron</a:t>
            </a:r>
            <a:r>
              <a:rPr lang="en-US" sz="2000" dirty="0" smtClean="0">
                <a:latin typeface="Bookman Old Style" panose="02050604050505020204" pitchFamily="18" charset="0"/>
              </a:rPr>
              <a:t>. </a:t>
            </a:r>
          </a:p>
          <a:p>
            <a:pPr marL="45720" indent="0" algn="ctr">
              <a:buNone/>
            </a:pPr>
            <a:r>
              <a:rPr lang="en-US" sz="2000" dirty="0" smtClean="0">
                <a:latin typeface="Bookman Old Style" panose="02050604050505020204" pitchFamily="18" charset="0"/>
              </a:rPr>
              <a:t>Media </a:t>
            </a:r>
            <a:r>
              <a:rPr lang="en-US" sz="2000" dirty="0" err="1" smtClean="0">
                <a:latin typeface="Bookman Old Style" panose="02050604050505020204" pitchFamily="18" charset="0"/>
              </a:rPr>
              <a:t>ini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diperlukan</a:t>
            </a:r>
            <a:r>
              <a:rPr lang="en-US" sz="2000" dirty="0" smtClean="0">
                <a:latin typeface="Bookman Old Style" panose="02050604050505020204" pitchFamily="18" charset="0"/>
              </a:rPr>
              <a:t> agar </a:t>
            </a:r>
            <a:r>
              <a:rPr lang="en-US" sz="2000" dirty="0" err="1" smtClean="0">
                <a:latin typeface="Bookman Old Style" panose="02050604050505020204" pitchFamily="18" charset="0"/>
              </a:rPr>
              <a:t>dapat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bereaksi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dengan</a:t>
            </a:r>
            <a:r>
              <a:rPr lang="en-US" sz="2000" dirty="0" smtClean="0">
                <a:latin typeface="Bookman Old Style" panose="02050604050505020204" pitchFamily="18" charset="0"/>
              </a:rPr>
              <a:t> ion-ion yang </a:t>
            </a:r>
            <a:r>
              <a:rPr lang="en-US" sz="2000" dirty="0" err="1" smtClean="0">
                <a:latin typeface="Bookman Old Style" panose="02050604050505020204" pitchFamily="18" charset="0"/>
              </a:rPr>
              <a:t>dilepaskan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oleh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anoda</a:t>
            </a:r>
            <a:r>
              <a:rPr lang="en-US" sz="2000" dirty="0" smtClean="0">
                <a:latin typeface="Bookman Old Style" panose="02050604050505020204" pitchFamily="18" charset="0"/>
              </a:rPr>
              <a:t>, </a:t>
            </a:r>
            <a:r>
              <a:rPr lang="en-US" sz="2000" dirty="0" err="1" smtClean="0">
                <a:latin typeface="Bookman Old Style" panose="02050604050505020204" pitchFamily="18" charset="0"/>
              </a:rPr>
              <a:t>sehingga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akan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terjadi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reaksi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oksidasi-reduksi</a:t>
            </a:r>
            <a:r>
              <a:rPr lang="en-US" sz="2000" dirty="0" smtClean="0">
                <a:latin typeface="Bookman Old Style" panose="02050604050505020204" pitchFamily="18" charset="0"/>
              </a:rPr>
              <a:t> (</a:t>
            </a:r>
            <a:r>
              <a:rPr lang="en-US" sz="2000" dirty="0" err="1" smtClean="0">
                <a:latin typeface="Bookman Old Style" panose="02050604050505020204" pitchFamily="18" charset="0"/>
              </a:rPr>
              <a:t>reaksi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redoks</a:t>
            </a:r>
            <a:r>
              <a:rPr lang="en-US" sz="2000" dirty="0" smtClean="0">
                <a:latin typeface="Bookman Old Style" panose="02050604050505020204" pitchFamily="18" charset="0"/>
              </a:rPr>
              <a:t>).</a:t>
            </a:r>
            <a:endParaRPr lang="en-US" sz="20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3213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latin typeface="Bookman Old Style" panose="02050604050505020204" pitchFamily="18" charset="0"/>
              </a:rPr>
              <a:t>Proses </a:t>
            </a:r>
            <a:r>
              <a:rPr lang="en-US" dirty="0" err="1">
                <a:latin typeface="Bookman Old Style" panose="02050604050505020204" pitchFamily="18" charset="0"/>
              </a:rPr>
              <a:t>K</a:t>
            </a:r>
            <a:r>
              <a:rPr lang="en-US" dirty="0" err="1" smtClean="0">
                <a:latin typeface="Bookman Old Style" panose="02050604050505020204" pitchFamily="18" charset="0"/>
              </a:rPr>
              <a:t>orosi</a:t>
            </a:r>
            <a:endParaRPr lang="en-US" dirty="0">
              <a:latin typeface="Bookman Old Style" panose="02050604050505020204" pitchFamily="18" charset="0"/>
            </a:endParaRP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2419052"/>
              </p:ext>
            </p:extLst>
          </p:nvPr>
        </p:nvGraphicFramePr>
        <p:xfrm>
          <a:off x="1143000" y="2057400"/>
          <a:ext cx="9872663" cy="4038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0879223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" y="617184"/>
            <a:ext cx="11993239" cy="527923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>
                <a:latin typeface="Bookman Old Style" panose="02050604050505020204" pitchFamily="18" charset="0"/>
              </a:rPr>
              <a:t>Teori</a:t>
            </a:r>
            <a:r>
              <a:rPr lang="en-US" dirty="0">
                <a:latin typeface="Bookman Old Style" panose="02050604050505020204" pitchFamily="18" charset="0"/>
              </a:rPr>
              <a:t> </a:t>
            </a:r>
            <a:r>
              <a:rPr lang="en-US" dirty="0" err="1">
                <a:latin typeface="Bookman Old Style" panose="02050604050505020204" pitchFamily="18" charset="0"/>
              </a:rPr>
              <a:t>Pembentukan</a:t>
            </a:r>
            <a:r>
              <a:rPr lang="en-US" dirty="0">
                <a:latin typeface="Bookman Old Style" panose="02050604050505020204" pitchFamily="18" charset="0"/>
              </a:rPr>
              <a:t> </a:t>
            </a:r>
            <a:r>
              <a:rPr lang="en-US" dirty="0" err="1">
                <a:latin typeface="Bookman Old Style" panose="02050604050505020204" pitchFamily="18" charset="0"/>
              </a:rPr>
              <a:t>Inti</a:t>
            </a:r>
            <a:r>
              <a:rPr lang="en-US" sz="3600" dirty="0">
                <a:latin typeface="Bookman Old Style" panose="02050604050505020204" pitchFamily="18" charset="0"/>
              </a:rPr>
              <a:t/>
            </a:r>
            <a:br>
              <a:rPr lang="en-US" sz="3600" dirty="0">
                <a:latin typeface="Bookman Old Style" panose="02050604050505020204" pitchFamily="18" charset="0"/>
              </a:rPr>
            </a:br>
            <a:endParaRPr lang="en-US" sz="3600" dirty="0">
              <a:latin typeface="Bookman Old Style" panose="02050604050505020204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51460" y="1062990"/>
            <a:ext cx="4468860" cy="5007007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r>
              <a:rPr lang="en-US" sz="2400" dirty="0" smtClean="0">
                <a:latin typeface="Bookman Old Style" panose="02050604050505020204" pitchFamily="18" charset="0"/>
              </a:rPr>
              <a:t>Proses </a:t>
            </a:r>
            <a:r>
              <a:rPr lang="en-US" sz="2400" dirty="0" err="1" smtClean="0">
                <a:latin typeface="Bookman Old Style" panose="02050604050505020204" pitchFamily="18" charset="0"/>
              </a:rPr>
              <a:t>korosi</a:t>
            </a:r>
            <a:r>
              <a:rPr lang="en-US" sz="2400" dirty="0" smtClean="0">
                <a:latin typeface="Bookman Old Style" panose="02050604050505020204" pitchFamily="18" charset="0"/>
              </a:rPr>
              <a:t> </a:t>
            </a:r>
            <a:r>
              <a:rPr lang="en-US" sz="2400" dirty="0" err="1" smtClean="0">
                <a:latin typeface="Bookman Old Style" panose="02050604050505020204" pitchFamily="18" charset="0"/>
              </a:rPr>
              <a:t>dari</a:t>
            </a:r>
            <a:r>
              <a:rPr lang="en-US" sz="2400" dirty="0" smtClean="0">
                <a:latin typeface="Bookman Old Style" panose="02050604050505020204" pitchFamily="18" charset="0"/>
              </a:rPr>
              <a:t> </a:t>
            </a:r>
            <a:r>
              <a:rPr lang="en-US" sz="2400" dirty="0" err="1" smtClean="0">
                <a:latin typeface="Bookman Old Style" panose="02050604050505020204" pitchFamily="18" charset="0"/>
              </a:rPr>
              <a:t>sepotong</a:t>
            </a:r>
            <a:r>
              <a:rPr lang="en-US" sz="2400" dirty="0" smtClean="0">
                <a:latin typeface="Bookman Old Style" panose="02050604050505020204" pitchFamily="18" charset="0"/>
              </a:rPr>
              <a:t> </a:t>
            </a:r>
            <a:r>
              <a:rPr lang="en-US" sz="2400" dirty="0" err="1" smtClean="0">
                <a:latin typeface="Bookman Old Style" panose="02050604050505020204" pitchFamily="18" charset="0"/>
              </a:rPr>
              <a:t>logam</a:t>
            </a:r>
            <a:r>
              <a:rPr lang="en-US" sz="2400" dirty="0" smtClean="0">
                <a:latin typeface="Bookman Old Style" panose="02050604050505020204" pitchFamily="18" charset="0"/>
              </a:rPr>
              <a:t> </a:t>
            </a:r>
            <a:r>
              <a:rPr lang="en-US" sz="2400" dirty="0" err="1" smtClean="0">
                <a:latin typeface="Bookman Old Style" panose="02050604050505020204" pitchFamily="18" charset="0"/>
              </a:rPr>
              <a:t>dapat</a:t>
            </a:r>
            <a:r>
              <a:rPr lang="en-US" sz="2400" dirty="0" smtClean="0">
                <a:latin typeface="Bookman Old Style" panose="02050604050505020204" pitchFamily="18" charset="0"/>
              </a:rPr>
              <a:t> </a:t>
            </a:r>
            <a:r>
              <a:rPr lang="en-US" sz="2400" dirty="0" err="1" smtClean="0">
                <a:latin typeface="Bookman Old Style" panose="02050604050505020204" pitchFamily="18" charset="0"/>
              </a:rPr>
              <a:t>dikatakan</a:t>
            </a:r>
            <a:r>
              <a:rPr lang="en-US" sz="2400" dirty="0" smtClean="0">
                <a:latin typeface="Bookman Old Style" panose="02050604050505020204" pitchFamily="18" charset="0"/>
              </a:rPr>
              <a:t> </a:t>
            </a:r>
            <a:r>
              <a:rPr lang="en-US" sz="2400" dirty="0" err="1" smtClean="0">
                <a:latin typeface="Bookman Old Style" panose="02050604050505020204" pitchFamily="18" charset="0"/>
              </a:rPr>
              <a:t>sebagai</a:t>
            </a:r>
            <a:r>
              <a:rPr lang="en-US" sz="2400" dirty="0" smtClean="0">
                <a:latin typeface="Bookman Old Style" panose="02050604050505020204" pitchFamily="18" charset="0"/>
              </a:rPr>
              <a:t> </a:t>
            </a:r>
            <a:r>
              <a:rPr lang="en-US" sz="2400" dirty="0" err="1" smtClean="0">
                <a:latin typeface="Bookman Old Style" panose="02050604050505020204" pitchFamily="18" charset="0"/>
              </a:rPr>
              <a:t>perubahan</a:t>
            </a:r>
            <a:r>
              <a:rPr lang="en-US" sz="2400" dirty="0" smtClean="0">
                <a:latin typeface="Bookman Old Style" panose="02050604050505020204" pitchFamily="18" charset="0"/>
              </a:rPr>
              <a:t> </a:t>
            </a:r>
            <a:r>
              <a:rPr lang="en-US" sz="2400" dirty="0" err="1" smtClean="0">
                <a:latin typeface="Bookman Old Style" panose="02050604050505020204" pitchFamily="18" charset="0"/>
              </a:rPr>
              <a:t>dari</a:t>
            </a:r>
            <a:r>
              <a:rPr lang="en-US" sz="2400" dirty="0" smtClean="0">
                <a:latin typeface="Bookman Old Style" panose="02050604050505020204" pitchFamily="18" charset="0"/>
              </a:rPr>
              <a:t> </a:t>
            </a:r>
            <a:r>
              <a:rPr lang="en-US" sz="2400" dirty="0" err="1" smtClean="0">
                <a:latin typeface="Bookman Old Style" panose="02050604050505020204" pitchFamily="18" charset="0"/>
              </a:rPr>
              <a:t>logam</a:t>
            </a:r>
            <a:r>
              <a:rPr lang="en-US" sz="2400" dirty="0" smtClean="0">
                <a:latin typeface="Bookman Old Style" panose="02050604050505020204" pitchFamily="18" charset="0"/>
              </a:rPr>
              <a:t> </a:t>
            </a:r>
            <a:r>
              <a:rPr lang="en-US" sz="2400" dirty="0" err="1" smtClean="0">
                <a:latin typeface="Bookman Old Style" panose="02050604050505020204" pitchFamily="18" charset="0"/>
              </a:rPr>
              <a:t>menjadi</a:t>
            </a:r>
            <a:r>
              <a:rPr lang="en-US" sz="2400" dirty="0" smtClean="0">
                <a:latin typeface="Bookman Old Style" panose="02050604050505020204" pitchFamily="18" charset="0"/>
              </a:rPr>
              <a:t> </a:t>
            </a:r>
            <a:r>
              <a:rPr lang="en-US" sz="2400" dirty="0" err="1" smtClean="0">
                <a:latin typeface="Bookman Old Style" panose="02050604050505020204" pitchFamily="18" charset="0"/>
              </a:rPr>
              <a:t>inti</a:t>
            </a:r>
            <a:r>
              <a:rPr lang="en-US" sz="2400" dirty="0" smtClean="0">
                <a:latin typeface="Bookman Old Style" panose="02050604050505020204" pitchFamily="18" charset="0"/>
              </a:rPr>
              <a:t> </a:t>
            </a:r>
            <a:r>
              <a:rPr lang="en-US" sz="2400" dirty="0" err="1" smtClean="0">
                <a:latin typeface="Bookman Old Style" panose="02050604050505020204" pitchFamily="18" charset="0"/>
              </a:rPr>
              <a:t>logam</a:t>
            </a:r>
            <a:r>
              <a:rPr lang="en-US" sz="2400" dirty="0" smtClean="0">
                <a:latin typeface="Bookman Old Style" panose="02050604050505020204" pitchFamily="18" charset="0"/>
              </a:rPr>
              <a:t>  / </a:t>
            </a:r>
            <a:r>
              <a:rPr lang="en-US" sz="2400" dirty="0" err="1" smtClean="0">
                <a:latin typeface="Bookman Old Style" panose="02050604050505020204" pitchFamily="18" charset="0"/>
              </a:rPr>
              <a:t>dari</a:t>
            </a:r>
            <a:r>
              <a:rPr lang="en-US" sz="2400" dirty="0" smtClean="0">
                <a:latin typeface="Bookman Old Style" panose="02050604050505020204" pitchFamily="18" charset="0"/>
              </a:rPr>
              <a:t> </a:t>
            </a:r>
            <a:r>
              <a:rPr lang="en-US" sz="2400" dirty="0" err="1" smtClean="0">
                <a:latin typeface="Bookman Old Style" panose="02050604050505020204" pitchFamily="18" charset="0"/>
              </a:rPr>
              <a:t>satu</a:t>
            </a:r>
            <a:r>
              <a:rPr lang="en-US" sz="2400" dirty="0" smtClean="0">
                <a:latin typeface="Bookman Old Style" panose="02050604050505020204" pitchFamily="18" charset="0"/>
              </a:rPr>
              <a:t> </a:t>
            </a:r>
            <a:r>
              <a:rPr lang="en-US" sz="2400" dirty="0" err="1" smtClean="0">
                <a:latin typeface="Bookman Old Style" panose="02050604050505020204" pitchFamily="18" charset="0"/>
              </a:rPr>
              <a:t>atau</a:t>
            </a:r>
            <a:r>
              <a:rPr lang="en-US" sz="2400" dirty="0" smtClean="0">
                <a:latin typeface="Bookman Old Style" panose="02050604050505020204" pitchFamily="18" charset="0"/>
              </a:rPr>
              <a:t> </a:t>
            </a:r>
            <a:r>
              <a:rPr lang="en-US" sz="2400" dirty="0" err="1" smtClean="0">
                <a:latin typeface="Bookman Old Style" panose="02050604050505020204" pitchFamily="18" charset="0"/>
              </a:rPr>
              <a:t>lebih</a:t>
            </a:r>
            <a:r>
              <a:rPr lang="en-US" sz="2400" dirty="0" smtClean="0">
                <a:latin typeface="Bookman Old Style" panose="02050604050505020204" pitchFamily="18" charset="0"/>
              </a:rPr>
              <a:t> </a:t>
            </a:r>
            <a:r>
              <a:rPr lang="en-US" sz="2400" dirty="0" err="1" smtClean="0">
                <a:latin typeface="Bookman Old Style" panose="02050604050505020204" pitchFamily="18" charset="0"/>
              </a:rPr>
              <a:t>elektron</a:t>
            </a:r>
            <a:r>
              <a:rPr lang="en-US" sz="2400" dirty="0" smtClean="0">
                <a:latin typeface="Bookman Old Style" panose="02050604050505020204" pitchFamily="18" charset="0"/>
              </a:rPr>
              <a:t> </a:t>
            </a:r>
            <a:r>
              <a:rPr lang="en-US" sz="2400" dirty="0" err="1" smtClean="0">
                <a:latin typeface="Bookman Old Style" panose="02050604050505020204" pitchFamily="18" charset="0"/>
              </a:rPr>
              <a:t>dari</a:t>
            </a:r>
            <a:r>
              <a:rPr lang="en-US" sz="2400" dirty="0" smtClean="0">
                <a:latin typeface="Bookman Old Style" panose="02050604050505020204" pitchFamily="18" charset="0"/>
              </a:rPr>
              <a:t> atom </a:t>
            </a:r>
            <a:r>
              <a:rPr lang="en-US" sz="2400" dirty="0" err="1" smtClean="0">
                <a:latin typeface="Bookman Old Style" panose="02050604050505020204" pitchFamily="18" charset="0"/>
              </a:rPr>
              <a:t>logam</a:t>
            </a:r>
            <a:r>
              <a:rPr lang="en-US" sz="2400" dirty="0" smtClean="0">
                <a:latin typeface="Bookman Old Style" panose="02050604050505020204" pitchFamily="18" charset="0"/>
              </a:rPr>
              <a:t>. </a:t>
            </a:r>
          </a:p>
          <a:p>
            <a:endParaRPr lang="en-US" sz="1800" dirty="0" smtClean="0">
              <a:latin typeface="Bookman Old Style" panose="02050604050505020204" pitchFamily="18" charset="0"/>
            </a:endParaRPr>
          </a:p>
          <a:p>
            <a:endParaRPr lang="en-US" sz="1800" dirty="0">
              <a:latin typeface="Bookman Old Style" panose="02050604050505020204" pitchFamily="18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4979738" y="1062990"/>
            <a:ext cx="6986171" cy="5007007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en-US" sz="2400" dirty="0" err="1" smtClean="0">
                <a:latin typeface="Bookman Old Style" panose="02050604050505020204" pitchFamily="18" charset="0"/>
              </a:rPr>
              <a:t>Bila</a:t>
            </a:r>
            <a:r>
              <a:rPr lang="en-US" sz="2400" dirty="0" smtClean="0">
                <a:latin typeface="Bookman Old Style" panose="02050604050505020204" pitchFamily="18" charset="0"/>
              </a:rPr>
              <a:t> </a:t>
            </a:r>
            <a:r>
              <a:rPr lang="en-US" sz="2400" dirty="0" err="1" smtClean="0">
                <a:latin typeface="Bookman Old Style" panose="02050604050505020204" pitchFamily="18" charset="0"/>
              </a:rPr>
              <a:t>digambarkan</a:t>
            </a:r>
            <a:r>
              <a:rPr lang="en-US" sz="2400" dirty="0" smtClean="0">
                <a:latin typeface="Bookman Old Style" panose="02050604050505020204" pitchFamily="18" charset="0"/>
              </a:rPr>
              <a:t> </a:t>
            </a:r>
            <a:r>
              <a:rPr lang="en-US" sz="2400" dirty="0" err="1" smtClean="0">
                <a:latin typeface="Bookman Old Style" panose="02050604050505020204" pitchFamily="18" charset="0"/>
              </a:rPr>
              <a:t>menjadi</a:t>
            </a:r>
            <a:r>
              <a:rPr lang="en-US" sz="2400" dirty="0" smtClean="0">
                <a:latin typeface="Bookman Old Style" panose="02050604050505020204" pitchFamily="18" charset="0"/>
              </a:rPr>
              <a:t> :</a:t>
            </a:r>
          </a:p>
          <a:p>
            <a:endParaRPr lang="en-US" sz="1800" dirty="0">
              <a:latin typeface="Bookman Old Style" panose="02050604050505020204" pitchFamily="18" charset="0"/>
            </a:endParaRPr>
          </a:p>
          <a:p>
            <a:endParaRPr lang="en-US" sz="1800" dirty="0" smtClean="0">
              <a:latin typeface="Bookman Old Style" panose="02050604050505020204" pitchFamily="18" charset="0"/>
            </a:endParaRPr>
          </a:p>
          <a:p>
            <a:endParaRPr lang="en-US" sz="1800" dirty="0">
              <a:latin typeface="Bookman Old Style" panose="02050604050505020204" pitchFamily="18" charset="0"/>
            </a:endParaRPr>
          </a:p>
          <a:p>
            <a:endParaRPr lang="en-US" sz="1800" dirty="0" smtClean="0">
              <a:latin typeface="Bookman Old Style" panose="02050604050505020204" pitchFamily="18" charset="0"/>
            </a:endParaRPr>
          </a:p>
          <a:p>
            <a:endParaRPr lang="en-US" sz="1800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en-US" sz="1800" dirty="0" smtClean="0">
              <a:latin typeface="Bookman Old Style" panose="02050604050505020204" pitchFamily="18" charset="0"/>
            </a:endParaRPr>
          </a:p>
          <a:p>
            <a:pPr marL="45720" indent="0">
              <a:buNone/>
            </a:pPr>
            <a:r>
              <a:rPr lang="en-US" sz="2000" dirty="0" smtClean="0">
                <a:latin typeface="Bookman Old Style" panose="02050604050505020204" pitchFamily="18" charset="0"/>
              </a:rPr>
              <a:t>Hal  </a:t>
            </a:r>
            <a:r>
              <a:rPr lang="en-US" sz="2000" dirty="0" err="1" smtClean="0">
                <a:latin typeface="Bookman Old Style" panose="02050604050505020204" pitchFamily="18" charset="0"/>
              </a:rPr>
              <a:t>ini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juga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berlaku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untuk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logam-logam</a:t>
            </a:r>
            <a:r>
              <a:rPr lang="en-US" sz="2000" dirty="0" smtClean="0">
                <a:latin typeface="Bookman Old Style" panose="02050604050505020204" pitchFamily="18" charset="0"/>
              </a:rPr>
              <a:t> lain, </a:t>
            </a:r>
            <a:r>
              <a:rPr lang="en-US" sz="2000" dirty="0" err="1" smtClean="0">
                <a:latin typeface="Bookman Old Style" panose="02050604050505020204" pitchFamily="18" charset="0"/>
              </a:rPr>
              <a:t>spt</a:t>
            </a:r>
            <a:r>
              <a:rPr lang="en-US" sz="2000" dirty="0" smtClean="0">
                <a:latin typeface="Bookman Old Style" panose="02050604050505020204" pitchFamily="18" charset="0"/>
              </a:rPr>
              <a:t> :</a:t>
            </a:r>
          </a:p>
          <a:p>
            <a:r>
              <a:rPr lang="en-US" sz="1800" dirty="0" smtClean="0">
                <a:latin typeface="Bookman Old Style" panose="02050604050505020204" pitchFamily="18" charset="0"/>
              </a:rPr>
              <a:t>Al                         	Al3  	+	3e</a:t>
            </a:r>
          </a:p>
          <a:p>
            <a:r>
              <a:rPr lang="en-US" sz="1800" dirty="0" smtClean="0">
                <a:latin typeface="Bookman Old Style" panose="02050604050505020204" pitchFamily="18" charset="0"/>
              </a:rPr>
              <a:t>Zn			Zn2	+	2e</a:t>
            </a:r>
          </a:p>
          <a:p>
            <a:pPr marL="0" indent="0">
              <a:buNone/>
            </a:pPr>
            <a:r>
              <a:rPr lang="en-US" sz="2000" dirty="0" err="1" smtClean="0">
                <a:latin typeface="Bookman Old Style" panose="02050604050505020204" pitchFamily="18" charset="0"/>
              </a:rPr>
              <a:t>Tapi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apabila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lingkungan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ikt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berperan</a:t>
            </a:r>
            <a:r>
              <a:rPr lang="en-US" sz="2000" dirty="0" smtClean="0">
                <a:latin typeface="Bookman Old Style" panose="02050604050505020204" pitchFamily="18" charset="0"/>
              </a:rPr>
              <a:t> , </a:t>
            </a:r>
            <a:r>
              <a:rPr lang="en-US" sz="2000" dirty="0" err="1" smtClean="0">
                <a:latin typeface="Bookman Old Style" panose="02050604050505020204" pitchFamily="18" charset="0"/>
              </a:rPr>
              <a:t>maka</a:t>
            </a:r>
            <a:r>
              <a:rPr lang="en-US" sz="2000" dirty="0" smtClean="0">
                <a:latin typeface="Bookman Old Style" panose="02050604050505020204" pitchFamily="18" charset="0"/>
              </a:rPr>
              <a:t> proses </a:t>
            </a:r>
            <a:r>
              <a:rPr lang="en-US" sz="2000" dirty="0" err="1" smtClean="0">
                <a:latin typeface="Bookman Old Style" panose="02050604050505020204" pitchFamily="18" charset="0"/>
              </a:rPr>
              <a:t>korosi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terjadi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sebagai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akibat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reaksi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kimia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dan</a:t>
            </a:r>
            <a:r>
              <a:rPr lang="en-US" sz="2000" dirty="0" smtClean="0">
                <a:latin typeface="Bookman Old Style" panose="02050604050505020204" pitchFamily="18" charset="0"/>
              </a:rPr>
              <a:t> </a:t>
            </a:r>
            <a:r>
              <a:rPr lang="en-US" sz="2000" dirty="0" err="1" smtClean="0">
                <a:latin typeface="Bookman Old Style" panose="02050604050505020204" pitchFamily="18" charset="0"/>
              </a:rPr>
              <a:t>elektrokimia</a:t>
            </a:r>
            <a:r>
              <a:rPr lang="en-US" sz="2000" dirty="0" smtClean="0">
                <a:latin typeface="Bookman Old Style" panose="02050604050505020204" pitchFamily="18" charset="0"/>
              </a:rPr>
              <a:t>. </a:t>
            </a:r>
            <a:endParaRPr lang="en-US" sz="2000" dirty="0">
              <a:latin typeface="Bookman Old Style" panose="02050604050505020204" pitchFamily="18" charset="0"/>
            </a:endParaRP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56068166"/>
              </p:ext>
            </p:extLst>
          </p:nvPr>
        </p:nvGraphicFramePr>
        <p:xfrm>
          <a:off x="373437" y="3113037"/>
          <a:ext cx="4359922" cy="31465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Oval 9"/>
          <p:cNvSpPr/>
          <p:nvPr/>
        </p:nvSpPr>
        <p:spPr>
          <a:xfrm>
            <a:off x="6005487" y="2269654"/>
            <a:ext cx="284085" cy="292964"/>
          </a:xfrm>
          <a:prstGeom prst="ellips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1"/>
                </a:solidFill>
                <a:latin typeface="Bookman Old Style" panose="02050604050505020204" pitchFamily="18" charset="0"/>
              </a:rPr>
              <a:t>+</a:t>
            </a:r>
            <a:endParaRPr lang="en-US" sz="1600" dirty="0">
              <a:solidFill>
                <a:schemeClr val="accent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5784853" y="2030810"/>
            <a:ext cx="697604" cy="731520"/>
          </a:xfrm>
          <a:prstGeom prst="ellipse">
            <a:avLst/>
          </a:prstGeom>
          <a:noFill/>
          <a:ln w="603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Bookman Old Style" panose="02050604050505020204" pitchFamily="18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6133909" y="1737309"/>
            <a:ext cx="284085" cy="292964"/>
          </a:xfrm>
          <a:prstGeom prst="ellips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1"/>
                </a:solidFill>
                <a:latin typeface="Bookman Old Style" panose="02050604050505020204" pitchFamily="18" charset="0"/>
              </a:rPr>
              <a:t>-</a:t>
            </a:r>
          </a:p>
        </p:txBody>
      </p:sp>
      <p:sp>
        <p:nvSpPr>
          <p:cNvPr id="13" name="Oval 12"/>
          <p:cNvSpPr/>
          <p:nvPr/>
        </p:nvSpPr>
        <p:spPr>
          <a:xfrm>
            <a:off x="6444208" y="2006882"/>
            <a:ext cx="284085" cy="292964"/>
          </a:xfrm>
          <a:prstGeom prst="ellips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1"/>
                </a:solidFill>
                <a:latin typeface="Bookman Old Style" panose="02050604050505020204" pitchFamily="18" charset="0"/>
              </a:rPr>
              <a:t>-</a:t>
            </a:r>
          </a:p>
        </p:txBody>
      </p:sp>
      <p:sp>
        <p:nvSpPr>
          <p:cNvPr id="12" name="Oval 11"/>
          <p:cNvSpPr/>
          <p:nvPr/>
        </p:nvSpPr>
        <p:spPr>
          <a:xfrm>
            <a:off x="5462422" y="1691406"/>
            <a:ext cx="1268730" cy="1335608"/>
          </a:xfrm>
          <a:prstGeom prst="ellipse">
            <a:avLst/>
          </a:prstGeom>
          <a:noFill/>
          <a:ln w="603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Bookman Old Style" panose="02050604050505020204" pitchFamily="18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6847971" y="2446749"/>
            <a:ext cx="1022336" cy="0"/>
          </a:xfrm>
          <a:prstGeom prst="straightConnector1">
            <a:avLst/>
          </a:prstGeom>
          <a:ln w="603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8007792" y="1695580"/>
            <a:ext cx="1268730" cy="1335608"/>
          </a:xfrm>
          <a:prstGeom prst="ellipse">
            <a:avLst/>
          </a:prstGeom>
          <a:noFill/>
          <a:ln w="603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Bookman Old Style" panose="02050604050505020204" pitchFamily="18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8294562" y="2035528"/>
            <a:ext cx="697604" cy="731520"/>
          </a:xfrm>
          <a:prstGeom prst="ellipse">
            <a:avLst/>
          </a:prstGeom>
          <a:noFill/>
          <a:ln w="603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Bookman Old Style" panose="02050604050505020204" pitchFamily="18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8500114" y="2254806"/>
            <a:ext cx="284085" cy="292964"/>
          </a:xfrm>
          <a:prstGeom prst="ellips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1"/>
                </a:solidFill>
                <a:latin typeface="Bookman Old Style" panose="02050604050505020204" pitchFamily="18" charset="0"/>
              </a:rPr>
              <a:t>+</a:t>
            </a:r>
            <a:endParaRPr lang="en-US" sz="1600" dirty="0">
              <a:solidFill>
                <a:schemeClr val="accent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21" name="Plus 20"/>
          <p:cNvSpPr/>
          <p:nvPr/>
        </p:nvSpPr>
        <p:spPr>
          <a:xfrm>
            <a:off x="9374995" y="2767048"/>
            <a:ext cx="285750" cy="28575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Bookman Old Style" panose="02050604050505020204" pitchFamily="18" charset="0"/>
            </a:endParaRPr>
          </a:p>
        </p:txBody>
      </p:sp>
      <p:sp>
        <p:nvSpPr>
          <p:cNvPr id="22" name="Plus 21"/>
          <p:cNvSpPr/>
          <p:nvPr/>
        </p:nvSpPr>
        <p:spPr>
          <a:xfrm>
            <a:off x="9759218" y="2220509"/>
            <a:ext cx="285750" cy="28575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Bookman Old Style" panose="020506040505050202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940770" y="3370271"/>
            <a:ext cx="6976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Bookman Old Style" panose="02050604050505020204" pitchFamily="18" charset="0"/>
              </a:rPr>
              <a:t>Fe</a:t>
            </a:r>
            <a:endParaRPr lang="en-US" sz="1600" dirty="0">
              <a:latin typeface="Bookman Old Style" panose="02050604050505020204" pitchFamily="18" charset="0"/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6562368" y="3586447"/>
            <a:ext cx="131857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8169354" y="3346119"/>
            <a:ext cx="9831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Bookman Old Style" panose="02050604050505020204" pitchFamily="18" charset="0"/>
              </a:rPr>
              <a:t>Fe2+</a:t>
            </a:r>
            <a:endParaRPr lang="en-US" sz="1600" dirty="0">
              <a:latin typeface="Bookman Old Style" panose="020506040505050202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0204294" y="2031956"/>
            <a:ext cx="4187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Bookman Old Style" panose="02050604050505020204" pitchFamily="18" charset="0"/>
              </a:rPr>
              <a:t>2e</a:t>
            </a:r>
            <a:endParaRPr lang="en-US" sz="1600" dirty="0">
              <a:latin typeface="Bookman Old Style" panose="020506040505050202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1148911" y="4383405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600" dirty="0">
              <a:latin typeface="Bookman Old Style" panose="020506040505050202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0044968" y="2582382"/>
            <a:ext cx="4187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Bookman Old Style" panose="02050604050505020204" pitchFamily="18" charset="0"/>
              </a:rPr>
              <a:t>2e</a:t>
            </a:r>
            <a:endParaRPr lang="en-US" sz="1600" dirty="0">
              <a:latin typeface="Bookman Old Style" panose="02050604050505020204" pitchFamily="18" charset="0"/>
            </a:endParaRPr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5971289" y="4410281"/>
            <a:ext cx="1022336" cy="0"/>
          </a:xfrm>
          <a:prstGeom prst="straightConnector1">
            <a:avLst/>
          </a:prstGeom>
          <a:ln w="603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6005487" y="4841418"/>
            <a:ext cx="1022336" cy="0"/>
          </a:xfrm>
          <a:prstGeom prst="straightConnector1">
            <a:avLst/>
          </a:prstGeom>
          <a:ln w="603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8523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599"/>
            <a:ext cx="9875520" cy="1447799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 smtClean="0">
                <a:latin typeface="Bookman Old Style" panose="02050604050505020204" pitchFamily="18" charset="0"/>
              </a:rPr>
              <a:t/>
            </a:r>
            <a:br>
              <a:rPr lang="en-US" dirty="0" smtClean="0">
                <a:latin typeface="Bookman Old Style" panose="02050604050505020204" pitchFamily="18" charset="0"/>
              </a:rPr>
            </a:br>
            <a:r>
              <a:rPr lang="en-US" dirty="0" err="1" smtClean="0">
                <a:latin typeface="Bookman Old Style" panose="02050604050505020204" pitchFamily="18" charset="0"/>
              </a:rPr>
              <a:t>Korosi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>
                <a:latin typeface="Bookman Old Style" panose="02050604050505020204" pitchFamily="18" charset="0"/>
              </a:rPr>
              <a:t>sebagai</a:t>
            </a:r>
            <a:r>
              <a:rPr lang="en-US" dirty="0">
                <a:latin typeface="Bookman Old Style" panose="02050604050505020204" pitchFamily="18" charset="0"/>
              </a:rPr>
              <a:t> </a:t>
            </a:r>
            <a:r>
              <a:rPr lang="en-US" dirty="0" err="1">
                <a:latin typeface="Bookman Old Style" panose="02050604050505020204" pitchFamily="18" charset="0"/>
              </a:rPr>
              <a:t>Reaksi</a:t>
            </a:r>
            <a:r>
              <a:rPr lang="en-US" dirty="0">
                <a:latin typeface="Bookman Old Style" panose="02050604050505020204" pitchFamily="18" charset="0"/>
              </a:rPr>
              <a:t> Kimia</a:t>
            </a:r>
            <a:br>
              <a:rPr lang="en-US" dirty="0">
                <a:latin typeface="Bookman Old Style" panose="02050604050505020204" pitchFamily="18" charset="0"/>
              </a:rPr>
            </a:br>
            <a:endParaRPr lang="en-US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0040" y="2057398"/>
            <a:ext cx="5420262" cy="448056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45720" indent="0">
              <a:buNone/>
            </a:pPr>
            <a:r>
              <a:rPr lang="en-US" dirty="0" err="1" smtClean="0">
                <a:latin typeface="Bookman Old Style" panose="02050604050505020204" pitchFamily="18" charset="0"/>
              </a:rPr>
              <a:t>Apabila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seng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dimasukkan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ke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dalam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asam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klorida</a:t>
            </a:r>
            <a:r>
              <a:rPr lang="en-US" dirty="0" smtClean="0">
                <a:latin typeface="Bookman Old Style" panose="02050604050505020204" pitchFamily="18" charset="0"/>
              </a:rPr>
              <a:t>, </a:t>
            </a:r>
            <a:r>
              <a:rPr lang="en-US" dirty="0" err="1" smtClean="0">
                <a:latin typeface="Bookman Old Style" panose="02050604050505020204" pitchFamily="18" charset="0"/>
              </a:rPr>
              <a:t>timbul</a:t>
            </a:r>
            <a:r>
              <a:rPr lang="en-US" dirty="0" smtClean="0">
                <a:latin typeface="Bookman Old Style" panose="02050604050505020204" pitchFamily="18" charset="0"/>
              </a:rPr>
              <a:t> gas-gas </a:t>
            </a:r>
            <a:r>
              <a:rPr lang="en-US" dirty="0" err="1" smtClean="0">
                <a:latin typeface="Bookman Old Style" panose="02050604050505020204" pitchFamily="18" charset="0"/>
              </a:rPr>
              <a:t>hidrogen</a:t>
            </a:r>
            <a:r>
              <a:rPr lang="en-US" dirty="0" smtClean="0">
                <a:latin typeface="Bookman Old Style" panose="02050604050505020204" pitchFamily="18" charset="0"/>
              </a:rPr>
              <a:t> yang </a:t>
            </a:r>
            <a:r>
              <a:rPr lang="en-US" dirty="0" err="1" smtClean="0">
                <a:latin typeface="Bookman Old Style" panose="02050604050505020204" pitchFamily="18" charset="0"/>
              </a:rPr>
              <a:t>menguap</a:t>
            </a:r>
            <a:r>
              <a:rPr lang="en-US" dirty="0" smtClean="0">
                <a:latin typeface="Bookman Old Style" panose="02050604050505020204" pitchFamily="18" charset="0"/>
              </a:rPr>
              <a:t>, </a:t>
            </a:r>
            <a:r>
              <a:rPr lang="en-US" dirty="0" err="1" smtClean="0">
                <a:latin typeface="Bookman Old Style" panose="02050604050505020204" pitchFamily="18" charset="0"/>
              </a:rPr>
              <a:t>dengan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reaksi</a:t>
            </a:r>
            <a:r>
              <a:rPr lang="en-US" dirty="0" smtClean="0">
                <a:latin typeface="Bookman Old Style" panose="02050604050505020204" pitchFamily="18" charset="0"/>
              </a:rPr>
              <a:t> :</a:t>
            </a:r>
          </a:p>
          <a:p>
            <a:endParaRPr lang="en-US" dirty="0">
              <a:latin typeface="Bookman Old Style" panose="02050604050505020204" pitchFamily="18" charset="0"/>
            </a:endParaRPr>
          </a:p>
          <a:p>
            <a:pPr marL="45720" indent="0">
              <a:buNone/>
            </a:pPr>
            <a:endParaRPr lang="en-US" dirty="0" smtClean="0">
              <a:latin typeface="Bookman Old Style" panose="02050604050505020204" pitchFamily="18" charset="0"/>
            </a:endParaRPr>
          </a:p>
          <a:p>
            <a:pPr marL="45720" indent="0">
              <a:buNone/>
            </a:pPr>
            <a:r>
              <a:rPr lang="en-US" dirty="0" smtClean="0">
                <a:latin typeface="Bookman Old Style" panose="02050604050505020204" pitchFamily="18" charset="0"/>
              </a:rPr>
              <a:t>Hal </a:t>
            </a:r>
            <a:r>
              <a:rPr lang="en-US" dirty="0" err="1" smtClean="0">
                <a:latin typeface="Bookman Old Style" panose="02050604050505020204" pitchFamily="18" charset="0"/>
              </a:rPr>
              <a:t>sama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dapat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diamati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besi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dimasukkan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dalam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asam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klorida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dengan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reaksi</a:t>
            </a:r>
            <a:r>
              <a:rPr lang="en-US" dirty="0" smtClean="0">
                <a:latin typeface="Bookman Old Style" panose="02050604050505020204" pitchFamily="18" charset="0"/>
              </a:rPr>
              <a:t> :</a:t>
            </a:r>
          </a:p>
          <a:p>
            <a:endParaRPr lang="en-US" dirty="0" smtClean="0">
              <a:latin typeface="Bookman Old Style" panose="02050604050505020204" pitchFamily="18" charset="0"/>
            </a:endParaRPr>
          </a:p>
          <a:p>
            <a:endParaRPr lang="en-US" dirty="0" smtClean="0">
              <a:latin typeface="Bookman Old Style" panose="02050604050505020204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61332" y="2057398"/>
            <a:ext cx="5885326" cy="4373881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marL="45720" lvl="0" indent="0">
              <a:buClr>
                <a:srgbClr val="F0A22E"/>
              </a:buClr>
              <a:buNone/>
            </a:pPr>
            <a:r>
              <a:rPr lang="en-US" dirty="0" err="1" smtClean="0">
                <a:solidFill>
                  <a:schemeClr val="accent6"/>
                </a:solidFill>
                <a:latin typeface="Bookman Old Style" panose="02050604050505020204" pitchFamily="18" charset="0"/>
              </a:rPr>
              <a:t>Besi</a:t>
            </a:r>
            <a:r>
              <a:rPr lang="en-US" dirty="0" smtClean="0">
                <a:solidFill>
                  <a:schemeClr val="accent6"/>
                </a:solidFill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solidFill>
                  <a:schemeClr val="accent6"/>
                </a:solidFill>
                <a:latin typeface="Bookman Old Style" panose="02050604050505020204" pitchFamily="18" charset="0"/>
              </a:rPr>
              <a:t>jika</a:t>
            </a:r>
            <a:r>
              <a:rPr lang="en-US" dirty="0" smtClean="0">
                <a:solidFill>
                  <a:schemeClr val="accent6"/>
                </a:solidFill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solidFill>
                  <a:schemeClr val="accent6"/>
                </a:solidFill>
                <a:latin typeface="Bookman Old Style" panose="02050604050505020204" pitchFamily="18" charset="0"/>
              </a:rPr>
              <a:t>dimasukkan</a:t>
            </a:r>
            <a:r>
              <a:rPr lang="en-US" dirty="0" smtClean="0">
                <a:solidFill>
                  <a:schemeClr val="accent6"/>
                </a:solidFill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solidFill>
                  <a:schemeClr val="accent6"/>
                </a:solidFill>
                <a:latin typeface="Bookman Old Style" panose="02050604050505020204" pitchFamily="18" charset="0"/>
              </a:rPr>
              <a:t>kedalam</a:t>
            </a:r>
            <a:r>
              <a:rPr lang="en-US" dirty="0" smtClean="0">
                <a:solidFill>
                  <a:schemeClr val="accent6"/>
                </a:solidFill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solidFill>
                  <a:schemeClr val="accent6"/>
                </a:solidFill>
                <a:latin typeface="Bookman Old Style" panose="02050604050505020204" pitchFamily="18" charset="0"/>
              </a:rPr>
              <a:t>asam</a:t>
            </a:r>
            <a:r>
              <a:rPr lang="en-US" dirty="0" smtClean="0">
                <a:solidFill>
                  <a:schemeClr val="accent6"/>
                </a:solidFill>
                <a:latin typeface="Bookman Old Style" panose="02050604050505020204" pitchFamily="18" charset="0"/>
              </a:rPr>
              <a:t> </a:t>
            </a:r>
            <a:r>
              <a:rPr lang="id-ID" dirty="0" smtClean="0">
                <a:solidFill>
                  <a:schemeClr val="accent6"/>
                </a:solidFill>
                <a:latin typeface="Bookman Old Style" panose="02050604050505020204" pitchFamily="18" charset="0"/>
              </a:rPr>
              <a:t>s</a:t>
            </a:r>
            <a:r>
              <a:rPr lang="en-US" dirty="0" smtClean="0">
                <a:solidFill>
                  <a:schemeClr val="accent6"/>
                </a:solidFill>
                <a:latin typeface="Bookman Old Style" panose="02050604050505020204" pitchFamily="18" charset="0"/>
              </a:rPr>
              <a:t>u</a:t>
            </a:r>
            <a:r>
              <a:rPr lang="id-ID" dirty="0" smtClean="0">
                <a:solidFill>
                  <a:schemeClr val="accent6"/>
                </a:solidFill>
                <a:latin typeface="Bookman Old Style" panose="02050604050505020204" pitchFamily="18" charset="0"/>
              </a:rPr>
              <a:t>f</a:t>
            </a:r>
            <a:r>
              <a:rPr lang="en-US" dirty="0" smtClean="0">
                <a:solidFill>
                  <a:schemeClr val="accent6"/>
                </a:solidFill>
                <a:latin typeface="Bookman Old Style" panose="02050604050505020204" pitchFamily="18" charset="0"/>
              </a:rPr>
              <a:t>at (H2SO4) </a:t>
            </a:r>
            <a:r>
              <a:rPr lang="en-US" dirty="0" err="1" smtClean="0">
                <a:solidFill>
                  <a:schemeClr val="accent6"/>
                </a:solidFill>
                <a:latin typeface="Bookman Old Style" panose="02050604050505020204" pitchFamily="18" charset="0"/>
              </a:rPr>
              <a:t>pekat</a:t>
            </a:r>
            <a:r>
              <a:rPr lang="en-US" dirty="0" smtClean="0">
                <a:solidFill>
                  <a:schemeClr val="accent6"/>
                </a:solidFill>
                <a:latin typeface="Bookman Old Style" panose="02050604050505020204" pitchFamily="18" charset="0"/>
              </a:rPr>
              <a:t>, </a:t>
            </a:r>
            <a:r>
              <a:rPr lang="en-US" dirty="0" err="1" smtClean="0">
                <a:solidFill>
                  <a:schemeClr val="accent6"/>
                </a:solidFill>
                <a:latin typeface="Bookman Old Style" panose="02050604050505020204" pitchFamily="18" charset="0"/>
              </a:rPr>
              <a:t>maka</a:t>
            </a:r>
            <a:r>
              <a:rPr lang="en-US" dirty="0" smtClean="0">
                <a:solidFill>
                  <a:schemeClr val="accent6"/>
                </a:solidFill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solidFill>
                  <a:schemeClr val="accent6"/>
                </a:solidFill>
                <a:latin typeface="Bookman Old Style" panose="02050604050505020204" pitchFamily="18" charset="0"/>
              </a:rPr>
              <a:t>tidak</a:t>
            </a:r>
            <a:r>
              <a:rPr lang="en-US" dirty="0" smtClean="0">
                <a:solidFill>
                  <a:schemeClr val="accent6"/>
                </a:solidFill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solidFill>
                  <a:schemeClr val="accent6"/>
                </a:solidFill>
                <a:latin typeface="Bookman Old Style" panose="02050604050505020204" pitchFamily="18" charset="0"/>
              </a:rPr>
              <a:t>akan</a:t>
            </a:r>
            <a:r>
              <a:rPr lang="en-US" dirty="0" smtClean="0">
                <a:solidFill>
                  <a:schemeClr val="accent6"/>
                </a:solidFill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solidFill>
                  <a:schemeClr val="accent6"/>
                </a:solidFill>
                <a:latin typeface="Bookman Old Style" panose="02050604050505020204" pitchFamily="18" charset="0"/>
              </a:rPr>
              <a:t>terjadi</a:t>
            </a:r>
            <a:r>
              <a:rPr lang="en-US" dirty="0" smtClean="0">
                <a:solidFill>
                  <a:schemeClr val="accent6"/>
                </a:solidFill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solidFill>
                  <a:schemeClr val="accent6"/>
                </a:solidFill>
                <a:latin typeface="Bookman Old Style" panose="02050604050505020204" pitchFamily="18" charset="0"/>
              </a:rPr>
              <a:t>korosi</a:t>
            </a:r>
            <a:r>
              <a:rPr lang="en-US" dirty="0" smtClean="0">
                <a:solidFill>
                  <a:schemeClr val="accent6"/>
                </a:solidFill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solidFill>
                  <a:schemeClr val="accent6"/>
                </a:solidFill>
                <a:latin typeface="Bookman Old Style" panose="02050604050505020204" pitchFamily="18" charset="0"/>
              </a:rPr>
              <a:t>pada</a:t>
            </a:r>
            <a:r>
              <a:rPr lang="en-US" dirty="0" smtClean="0">
                <a:solidFill>
                  <a:schemeClr val="accent6"/>
                </a:solidFill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solidFill>
                  <a:schemeClr val="accent6"/>
                </a:solidFill>
                <a:latin typeface="Bookman Old Style" panose="02050604050505020204" pitchFamily="18" charset="0"/>
              </a:rPr>
              <a:t>besi</a:t>
            </a:r>
            <a:r>
              <a:rPr lang="en-US" dirty="0" smtClean="0">
                <a:solidFill>
                  <a:schemeClr val="accent6"/>
                </a:solidFill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solidFill>
                  <a:schemeClr val="accent6"/>
                </a:solidFill>
                <a:latin typeface="Bookman Old Style" panose="02050604050505020204" pitchFamily="18" charset="0"/>
              </a:rPr>
              <a:t>tsb</a:t>
            </a:r>
            <a:r>
              <a:rPr lang="en-US" dirty="0" smtClean="0">
                <a:solidFill>
                  <a:schemeClr val="accent6"/>
                </a:solidFill>
                <a:latin typeface="Bookman Old Style" panose="02050604050505020204" pitchFamily="18" charset="0"/>
              </a:rPr>
              <a:t>, </a:t>
            </a:r>
            <a:r>
              <a:rPr lang="en-US" dirty="0" err="1" smtClean="0">
                <a:solidFill>
                  <a:schemeClr val="accent6"/>
                </a:solidFill>
                <a:latin typeface="Bookman Old Style" panose="02050604050505020204" pitchFamily="18" charset="0"/>
              </a:rPr>
              <a:t>hal</a:t>
            </a:r>
            <a:r>
              <a:rPr lang="en-US" dirty="0" smtClean="0">
                <a:solidFill>
                  <a:schemeClr val="accent6"/>
                </a:solidFill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solidFill>
                  <a:schemeClr val="accent6"/>
                </a:solidFill>
                <a:latin typeface="Bookman Old Style" panose="02050604050505020204" pitchFamily="18" charset="0"/>
              </a:rPr>
              <a:t>ini</a:t>
            </a:r>
            <a:r>
              <a:rPr lang="en-US" dirty="0" smtClean="0">
                <a:solidFill>
                  <a:schemeClr val="accent6"/>
                </a:solidFill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solidFill>
                  <a:schemeClr val="accent6"/>
                </a:solidFill>
                <a:latin typeface="Bookman Old Style" panose="02050604050505020204" pitchFamily="18" charset="0"/>
              </a:rPr>
              <a:t>dikarenakan</a:t>
            </a:r>
            <a:r>
              <a:rPr lang="en-US" dirty="0" smtClean="0">
                <a:solidFill>
                  <a:schemeClr val="accent6"/>
                </a:solidFill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solidFill>
                  <a:schemeClr val="accent6"/>
                </a:solidFill>
                <a:latin typeface="Bookman Old Style" panose="02050604050505020204" pitchFamily="18" charset="0"/>
              </a:rPr>
              <a:t>terbentuknya</a:t>
            </a:r>
            <a:r>
              <a:rPr lang="en-US" dirty="0" smtClean="0">
                <a:solidFill>
                  <a:schemeClr val="accent6"/>
                </a:solidFill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solidFill>
                  <a:schemeClr val="accent6"/>
                </a:solidFill>
                <a:latin typeface="Bookman Old Style" panose="02050604050505020204" pitchFamily="18" charset="0"/>
              </a:rPr>
              <a:t>lapisan</a:t>
            </a:r>
            <a:r>
              <a:rPr lang="en-US" dirty="0" smtClean="0">
                <a:solidFill>
                  <a:schemeClr val="accent6"/>
                </a:solidFill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solidFill>
                  <a:schemeClr val="accent6"/>
                </a:solidFill>
                <a:latin typeface="Bookman Old Style" panose="02050604050505020204" pitchFamily="18" charset="0"/>
              </a:rPr>
              <a:t>besi</a:t>
            </a:r>
            <a:r>
              <a:rPr lang="en-US" dirty="0" smtClean="0">
                <a:solidFill>
                  <a:schemeClr val="accent6"/>
                </a:solidFill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solidFill>
                  <a:schemeClr val="accent6"/>
                </a:solidFill>
                <a:latin typeface="Bookman Old Style" panose="02050604050505020204" pitchFamily="18" charset="0"/>
              </a:rPr>
              <a:t>oksida</a:t>
            </a:r>
            <a:r>
              <a:rPr lang="en-US" dirty="0" smtClean="0">
                <a:solidFill>
                  <a:schemeClr val="accent6"/>
                </a:solidFill>
                <a:latin typeface="Bookman Old Style" panose="02050604050505020204" pitchFamily="18" charset="0"/>
              </a:rPr>
              <a:t> (Fe2O3).</a:t>
            </a:r>
          </a:p>
          <a:p>
            <a:pPr marL="45720" lvl="0" indent="0">
              <a:buClr>
                <a:srgbClr val="F0A22E"/>
              </a:buClr>
              <a:buNone/>
            </a:pPr>
            <a:endParaRPr lang="en-US" dirty="0">
              <a:solidFill>
                <a:schemeClr val="accent6"/>
              </a:solidFill>
              <a:latin typeface="Bookman Old Style" panose="02050604050505020204" pitchFamily="18" charset="0"/>
            </a:endParaRPr>
          </a:p>
          <a:p>
            <a:pPr marL="45720" lvl="0" indent="0">
              <a:buClr>
                <a:srgbClr val="F0A22E"/>
              </a:buClr>
              <a:buNone/>
            </a:pPr>
            <a:r>
              <a:rPr lang="en-US" dirty="0" err="1" smtClean="0">
                <a:solidFill>
                  <a:schemeClr val="accent6"/>
                </a:solidFill>
                <a:latin typeface="Bookman Old Style" panose="02050604050505020204" pitchFamily="18" charset="0"/>
              </a:rPr>
              <a:t>Reaksi</a:t>
            </a:r>
            <a:r>
              <a:rPr lang="en-US" dirty="0" smtClean="0">
                <a:solidFill>
                  <a:schemeClr val="accent6"/>
                </a:solidFill>
                <a:latin typeface="Bookman Old Style" panose="02050604050505020204" pitchFamily="18" charset="0"/>
              </a:rPr>
              <a:t> yang </a:t>
            </a:r>
            <a:r>
              <a:rPr lang="en-US" dirty="0" err="1" smtClean="0">
                <a:solidFill>
                  <a:schemeClr val="accent6"/>
                </a:solidFill>
                <a:latin typeface="Bookman Old Style" panose="02050604050505020204" pitchFamily="18" charset="0"/>
              </a:rPr>
              <a:t>terjadi</a:t>
            </a:r>
            <a:r>
              <a:rPr lang="en-US" dirty="0" smtClean="0">
                <a:solidFill>
                  <a:schemeClr val="accent6"/>
                </a:solidFill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solidFill>
                  <a:schemeClr val="accent6"/>
                </a:solidFill>
                <a:latin typeface="Bookman Old Style" panose="02050604050505020204" pitchFamily="18" charset="0"/>
              </a:rPr>
              <a:t>adalah</a:t>
            </a:r>
            <a:r>
              <a:rPr lang="en-US" dirty="0" smtClean="0">
                <a:solidFill>
                  <a:schemeClr val="accent6"/>
                </a:solidFill>
                <a:latin typeface="Bookman Old Style" panose="02050604050505020204" pitchFamily="18" charset="0"/>
              </a:rPr>
              <a:t> :</a:t>
            </a:r>
          </a:p>
          <a:p>
            <a:pPr marL="45720" lvl="0" indent="0">
              <a:buClr>
                <a:srgbClr val="F0A22E"/>
              </a:buClr>
              <a:buNone/>
            </a:pPr>
            <a:endParaRPr lang="en-US" dirty="0">
              <a:solidFill>
                <a:schemeClr val="accent6"/>
              </a:solidFill>
              <a:latin typeface="Bookman Old Style" panose="02050604050505020204" pitchFamily="18" charset="0"/>
            </a:endParaRPr>
          </a:p>
          <a:p>
            <a:pPr marL="45720" lvl="0" indent="0">
              <a:buClr>
                <a:srgbClr val="F0A22E"/>
              </a:buClr>
              <a:buNone/>
            </a:pPr>
            <a:endParaRPr lang="en-US" dirty="0">
              <a:solidFill>
                <a:srgbClr val="F0A22E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14424" y="3635272"/>
            <a:ext cx="4173855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latin typeface="Bookman Old Style" panose="02050604050505020204" pitchFamily="18" charset="0"/>
              </a:rPr>
              <a:t>Zn + 2 </a:t>
            </a:r>
            <a:r>
              <a:rPr lang="en-US" dirty="0" smtClean="0">
                <a:latin typeface="Bookman Old Style" panose="02050604050505020204" pitchFamily="18" charset="0"/>
              </a:rPr>
              <a:t>HCL		ZnCL2 + H2 (gas) </a:t>
            </a:r>
            <a:endParaRPr lang="en-US" dirty="0">
              <a:latin typeface="Bookman Old Style" panose="02050604050505020204" pitchFamily="18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2438400" y="3806190"/>
            <a:ext cx="49149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2560320" y="5662902"/>
            <a:ext cx="49149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1114424" y="5475508"/>
            <a:ext cx="4173855" cy="6286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" lvl="0" indent="0">
              <a:buClr>
                <a:srgbClr val="F0A22E"/>
              </a:buClr>
              <a:buNone/>
            </a:pPr>
            <a:endParaRPr lang="en-US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ookman Old Style" panose="02050604050505020204" pitchFamily="18" charset="0"/>
            </a:endParaRPr>
          </a:p>
          <a:p>
            <a:pPr marL="45720" lvl="0" indent="0">
              <a:buClr>
                <a:srgbClr val="F0A22E"/>
              </a:buClr>
              <a:buNone/>
            </a:pPr>
            <a:r>
              <a:rPr 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ookman Old Style" panose="02050604050505020204" pitchFamily="18" charset="0"/>
              </a:rPr>
              <a:t>Fe 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ookman Old Style" panose="02050604050505020204" pitchFamily="18" charset="0"/>
              </a:rPr>
              <a:t>+ 2HCl	    	    FeCl2 </a:t>
            </a:r>
            <a:r>
              <a:rPr lang="en-US" dirty="0">
                <a:solidFill>
                  <a:schemeClr val="tx1"/>
                </a:solidFill>
                <a:latin typeface="Bookman Old Style" panose="02050604050505020204" pitchFamily="18" charset="0"/>
              </a:rPr>
              <a:t>+ </a:t>
            </a:r>
            <a:r>
              <a:rPr lang="en-US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H2</a:t>
            </a:r>
            <a:r>
              <a:rPr 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ookman Old Style" panose="02050604050505020204" pitchFamily="18" charset="0"/>
              </a:rPr>
              <a:t>(gas) </a:t>
            </a:r>
          </a:p>
          <a:p>
            <a:pPr marL="45720" lvl="0" indent="0">
              <a:buClr>
                <a:srgbClr val="F0A22E"/>
              </a:buClr>
              <a:buNone/>
            </a:pPr>
            <a:r>
              <a:rPr 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ookman Old Style" panose="02050604050505020204" pitchFamily="18" charset="0"/>
              </a:rPr>
              <a:t> 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ookman Old Style" panose="02050604050505020204" pitchFamily="18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560320" y="5830542"/>
            <a:ext cx="58293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6017261" y="4913345"/>
            <a:ext cx="5773468" cy="7812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8 Fe  +  3H2SO4		4Fe2O3  + 3H2S   </a:t>
            </a:r>
            <a:endParaRPr lang="en-US" dirty="0">
              <a:solidFill>
                <a:schemeClr val="tx1"/>
              </a:solidFill>
              <a:latin typeface="Bookman Old Style" panose="02050604050505020204" pitchFamily="18" charset="0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8610576" y="5299672"/>
            <a:ext cx="586837" cy="42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4415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693" y="236738"/>
            <a:ext cx="9548800" cy="704295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err="1" smtClean="0"/>
              <a:t>Korosi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Reaksi</a:t>
            </a:r>
            <a:r>
              <a:rPr lang="en-US" dirty="0" smtClean="0"/>
              <a:t> </a:t>
            </a:r>
            <a:r>
              <a:rPr lang="en-US" dirty="0" err="1" smtClean="0"/>
              <a:t>ElektroKimia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6356" y="941033"/>
            <a:ext cx="11701804" cy="565507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45720" indent="0">
              <a:buNone/>
            </a:pP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reaksi</a:t>
            </a:r>
            <a:r>
              <a:rPr lang="en-US" dirty="0" smtClean="0"/>
              <a:t> </a:t>
            </a:r>
            <a:r>
              <a:rPr lang="en-US" dirty="0" err="1" smtClean="0"/>
              <a:t>kimia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 </a:t>
            </a:r>
            <a:r>
              <a:rPr lang="en-US" dirty="0" err="1" smtClean="0"/>
              <a:t>diuraikan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jauh</a:t>
            </a:r>
            <a:r>
              <a:rPr lang="en-US" dirty="0" smtClean="0"/>
              <a:t>,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perpindahan</a:t>
            </a:r>
            <a:r>
              <a:rPr lang="en-US" dirty="0" smtClean="0"/>
              <a:t> electron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reaksi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reaksi</a:t>
            </a:r>
            <a:r>
              <a:rPr lang="en-US" dirty="0" smtClean="0"/>
              <a:t> </a:t>
            </a:r>
            <a:r>
              <a:rPr lang="en-US" dirty="0" err="1" smtClean="0"/>
              <a:t>oksidasi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reduksi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 :</a:t>
            </a:r>
          </a:p>
          <a:p>
            <a:pPr marL="45720" indent="0">
              <a:buNone/>
            </a:pPr>
            <a:endParaRPr lang="en-US" dirty="0" smtClean="0"/>
          </a:p>
          <a:p>
            <a:pPr marL="45720" indent="0">
              <a:buNone/>
            </a:pPr>
            <a:endParaRPr lang="en-US" dirty="0"/>
          </a:p>
          <a:p>
            <a:pPr marL="45720" indent="0">
              <a:buNone/>
            </a:pP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ditulis</a:t>
            </a:r>
            <a:r>
              <a:rPr lang="en-US" dirty="0" smtClean="0"/>
              <a:t> :</a:t>
            </a:r>
          </a:p>
          <a:p>
            <a:pPr marL="45720" indent="0">
              <a:buNone/>
            </a:pPr>
            <a:endParaRPr lang="en-US" dirty="0" smtClean="0"/>
          </a:p>
          <a:p>
            <a:pPr marL="45720" indent="0">
              <a:buNone/>
            </a:pPr>
            <a:r>
              <a:rPr lang="en-US" dirty="0" err="1" smtClean="0"/>
              <a:t>Disederhanakan</a:t>
            </a:r>
            <a:r>
              <a:rPr lang="en-US" dirty="0" smtClean="0"/>
              <a:t> :</a:t>
            </a:r>
          </a:p>
          <a:p>
            <a:pPr marL="45720" indent="0">
              <a:buNone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347256" y="2147311"/>
            <a:ext cx="4663144" cy="10597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Zn + HCL 		ZnCl2 +H2 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347256" y="3553730"/>
            <a:ext cx="4663144" cy="8747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Zn + H+ +</a:t>
            </a:r>
            <a:r>
              <a:rPr lang="en-US" dirty="0" err="1" smtClean="0"/>
              <a:t>Cl</a:t>
            </a:r>
            <a:r>
              <a:rPr lang="en-US" dirty="0" smtClean="0"/>
              <a:t>		Zn2+ + 2Cl +H2 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347256" y="5094008"/>
            <a:ext cx="4663144" cy="10934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r>
              <a:rPr lang="en-US" dirty="0" smtClean="0"/>
              <a:t>Zn + 2H+			 	Zn2+  + H2			  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4282070" y="2700438"/>
            <a:ext cx="488272" cy="88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4297162" y="3982226"/>
            <a:ext cx="488272" cy="88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3840110" y="5663957"/>
            <a:ext cx="94532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7059296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is">
  <a:themeElements>
    <a:clrScheme name="Yellow Orang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657</TotalTime>
  <Words>841</Words>
  <Application>Microsoft Office PowerPoint</Application>
  <PresentationFormat>Widescreen</PresentationFormat>
  <Paragraphs>217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1" baseType="lpstr">
      <vt:lpstr>Algerian</vt:lpstr>
      <vt:lpstr>Baskerville Old Face</vt:lpstr>
      <vt:lpstr>Bookman Old Style</vt:lpstr>
      <vt:lpstr>Bradley Hand ITC</vt:lpstr>
      <vt:lpstr>Calibri</vt:lpstr>
      <vt:lpstr>Candara</vt:lpstr>
      <vt:lpstr>Corbel</vt:lpstr>
      <vt:lpstr>Segoe Script</vt:lpstr>
      <vt:lpstr>Wingdings</vt:lpstr>
      <vt:lpstr>Basis</vt:lpstr>
      <vt:lpstr>             Modul TEKNIK KOROSI  ke  2 </vt:lpstr>
      <vt:lpstr>PowerPoint Presentation</vt:lpstr>
      <vt:lpstr>Syarat Terjadinya Korosi</vt:lpstr>
      <vt:lpstr>PowerPoint Presentation</vt:lpstr>
      <vt:lpstr>PowerPoint Presentation</vt:lpstr>
      <vt:lpstr>Proses Korosi</vt:lpstr>
      <vt:lpstr>Teori Pembentukan Inti </vt:lpstr>
      <vt:lpstr> Korosi sebagai Reaksi Kimia </vt:lpstr>
      <vt:lpstr>Korosi sebagai Reaksi ElektroKimia</vt:lpstr>
      <vt:lpstr>Klasifikasi Sel ElektroKimia</vt:lpstr>
      <vt:lpstr>Sel dengan Elektroda Berbeda</vt:lpstr>
      <vt:lpstr>b) Kerusakan pada lapisan permukaan </vt:lpstr>
      <vt:lpstr>c) Adanya berbagai fasa pada permukaan logam  </vt:lpstr>
      <vt:lpstr>Sel Konsentrasi</vt:lpstr>
      <vt:lpstr> Sel Konsentrasi Garam (Ion Logam) </vt:lpstr>
      <vt:lpstr>Sel Aerasi Deferensial</vt:lpstr>
      <vt:lpstr>  Sel Termik  </vt:lpstr>
      <vt:lpstr>Example…</vt:lpstr>
      <vt:lpstr>Example : Reaksi Reduksi Oksigen</vt:lpstr>
      <vt:lpstr>PowerPoint Presentation</vt:lpstr>
      <vt:lpstr>Daftar Pustaka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 TEKNIK KOROSI ke  2</dc:title>
  <dc:creator>Isa Yahya</dc:creator>
  <cp:lastModifiedBy>Lubena Lubena</cp:lastModifiedBy>
  <cp:revision>55</cp:revision>
  <dcterms:created xsi:type="dcterms:W3CDTF">2013-02-21T04:35:38Z</dcterms:created>
  <dcterms:modified xsi:type="dcterms:W3CDTF">2019-03-19T10:33:44Z</dcterms:modified>
</cp:coreProperties>
</file>