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4" r:id="rId1"/>
  </p:sldMasterIdLst>
  <p:sldIdLst>
    <p:sldId id="271" r:id="rId2"/>
    <p:sldId id="267" r:id="rId3"/>
    <p:sldId id="273" r:id="rId4"/>
    <p:sldId id="274" r:id="rId5"/>
    <p:sldId id="275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2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22AA6-C742-4EF8-832C-4FB3EFE3590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6DB1F0-4934-4056-AC4D-ABE4A24BEE0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0" u="none" dirty="0" err="1">
              <a:latin typeface="Bookman Old Style" panose="02050604050505020204" pitchFamily="18" charset="0"/>
            </a:rPr>
            <a:t>Definisi</a:t>
          </a:r>
          <a:r>
            <a:rPr lang="en-US" sz="2400" b="0" u="none" dirty="0">
              <a:latin typeface="Bookman Old Style" panose="02050604050505020204" pitchFamily="18" charset="0"/>
            </a:rPr>
            <a:t> </a:t>
          </a:r>
          <a:r>
            <a:rPr lang="en-US" sz="2400" b="0" u="none" dirty="0" err="1">
              <a:latin typeface="Bookman Old Style" panose="02050604050505020204" pitchFamily="18" charset="0"/>
            </a:rPr>
            <a:t>Secara</a:t>
          </a:r>
          <a:r>
            <a:rPr lang="en-US" sz="2400" b="0" u="none" dirty="0">
              <a:latin typeface="Bookman Old Style" panose="02050604050505020204" pitchFamily="18" charset="0"/>
            </a:rPr>
            <a:t> </a:t>
          </a:r>
          <a:r>
            <a:rPr lang="en-US" sz="2400" b="0" u="none" dirty="0" err="1">
              <a:latin typeface="Bookman Old Style" panose="02050604050505020204" pitchFamily="18" charset="0"/>
            </a:rPr>
            <a:t>Umum</a:t>
          </a:r>
          <a:endParaRPr lang="id-ID" sz="2400" b="0" u="none" dirty="0">
            <a:latin typeface="Bookman Old Style" panose="02050604050505020204" pitchFamily="18" charset="0"/>
          </a:endParaRPr>
        </a:p>
        <a:p>
          <a:pPr rtl="0"/>
          <a:r>
            <a:rPr lang="en-US" sz="2400" b="0" dirty="0">
              <a:latin typeface="Bookman Old Style" panose="02050604050505020204" pitchFamily="18" charset="0"/>
            </a:rPr>
            <a:t>“</a:t>
          </a:r>
          <a:r>
            <a:rPr lang="en-US" sz="2400" b="0" dirty="0" err="1">
              <a:latin typeface="Bookman Old Style" panose="02050604050505020204" pitchFamily="18" charset="0"/>
            </a:rPr>
            <a:t>Korosi</a:t>
          </a:r>
          <a:r>
            <a:rPr lang="en-US" sz="2400" b="0" dirty="0">
              <a:latin typeface="Bookman Old Style" panose="02050604050505020204" pitchFamily="18" charset="0"/>
            </a:rPr>
            <a:t> </a:t>
          </a:r>
          <a:r>
            <a:rPr lang="en-US" sz="2400" b="0" dirty="0" err="1">
              <a:latin typeface="Bookman Old Style" panose="02050604050505020204" pitchFamily="18" charset="0"/>
            </a:rPr>
            <a:t>merupakan</a:t>
          </a:r>
          <a:r>
            <a:rPr lang="en-US" sz="2400" b="0" dirty="0">
              <a:latin typeface="Bookman Old Style" panose="02050604050505020204" pitchFamily="18" charset="0"/>
            </a:rPr>
            <a:t> </a:t>
          </a:r>
          <a:r>
            <a:rPr lang="en-US" sz="2400" b="0" dirty="0" err="1">
              <a:latin typeface="Bookman Old Style" panose="02050604050505020204" pitchFamily="18" charset="0"/>
            </a:rPr>
            <a:t>peristiwa</a:t>
          </a:r>
          <a:r>
            <a:rPr lang="en-US" sz="2400" b="0" dirty="0">
              <a:latin typeface="Bookman Old Style" panose="02050604050505020204" pitchFamily="18" charset="0"/>
            </a:rPr>
            <a:t> </a:t>
          </a:r>
          <a:r>
            <a:rPr lang="en-US" sz="2400" b="0" dirty="0" err="1">
              <a:latin typeface="Bookman Old Style" panose="02050604050505020204" pitchFamily="18" charset="0"/>
            </a:rPr>
            <a:t>terjadinya</a:t>
          </a:r>
          <a:r>
            <a:rPr lang="en-US" sz="2400" b="0" dirty="0">
              <a:latin typeface="Bookman Old Style" panose="02050604050505020204" pitchFamily="18" charset="0"/>
            </a:rPr>
            <a:t> </a:t>
          </a:r>
          <a:r>
            <a:rPr lang="en-US" sz="2400" b="0" dirty="0" err="1">
              <a:latin typeface="Bookman Old Style" panose="02050604050505020204" pitchFamily="18" charset="0"/>
            </a:rPr>
            <a:t>degradasi</a:t>
          </a:r>
          <a:r>
            <a:rPr lang="en-US" sz="2400" b="0" dirty="0">
              <a:latin typeface="Bookman Old Style" panose="02050604050505020204" pitchFamily="18" charset="0"/>
            </a:rPr>
            <a:t> (</a:t>
          </a:r>
          <a:r>
            <a:rPr lang="en-US" sz="2400" b="0" dirty="0" err="1">
              <a:latin typeface="Bookman Old Style" panose="02050604050505020204" pitchFamily="18" charset="0"/>
            </a:rPr>
            <a:t>turunnya</a:t>
          </a:r>
          <a:r>
            <a:rPr lang="en-US" sz="2400" b="0" dirty="0">
              <a:latin typeface="Bookman Old Style" panose="02050604050505020204" pitchFamily="18" charset="0"/>
            </a:rPr>
            <a:t> </a:t>
          </a:r>
          <a:r>
            <a:rPr lang="en-US" sz="2400" b="0" dirty="0" err="1">
              <a:latin typeface="Bookman Old Style" panose="02050604050505020204" pitchFamily="18" charset="0"/>
            </a:rPr>
            <a:t>mutu</a:t>
          </a:r>
          <a:r>
            <a:rPr lang="en-US" sz="2400" b="0" dirty="0">
              <a:latin typeface="Bookman Old Style" panose="02050604050505020204" pitchFamily="18" charset="0"/>
            </a:rPr>
            <a:t>) </a:t>
          </a:r>
          <a:r>
            <a:rPr lang="en-US" sz="2400" b="0" dirty="0" err="1">
              <a:latin typeface="Bookman Old Style" panose="02050604050505020204" pitchFamily="18" charset="0"/>
            </a:rPr>
            <a:t>dari</a:t>
          </a:r>
          <a:r>
            <a:rPr lang="en-US" sz="2400" b="0" dirty="0">
              <a:latin typeface="Bookman Old Style" panose="02050604050505020204" pitchFamily="18" charset="0"/>
            </a:rPr>
            <a:t> material </a:t>
          </a:r>
          <a:r>
            <a:rPr lang="en-US" sz="2400" b="0" dirty="0" err="1">
              <a:latin typeface="Bookman Old Style" panose="02050604050505020204" pitchFamily="18" charset="0"/>
            </a:rPr>
            <a:t>karena</a:t>
          </a:r>
          <a:r>
            <a:rPr lang="en-US" sz="2400" b="0" dirty="0">
              <a:latin typeface="Bookman Old Style" panose="02050604050505020204" pitchFamily="18" charset="0"/>
            </a:rPr>
            <a:t> </a:t>
          </a:r>
          <a:r>
            <a:rPr lang="en-US" sz="2400" b="0" dirty="0" err="1">
              <a:latin typeface="Bookman Old Style" panose="02050604050505020204" pitchFamily="18" charset="0"/>
            </a:rPr>
            <a:t>bereaksi</a:t>
          </a:r>
          <a:r>
            <a:rPr lang="en-US" sz="2400" b="0" dirty="0">
              <a:latin typeface="Bookman Old Style" panose="02050604050505020204" pitchFamily="18" charset="0"/>
            </a:rPr>
            <a:t> </a:t>
          </a:r>
          <a:r>
            <a:rPr lang="en-US" sz="2400" b="0" dirty="0" err="1">
              <a:latin typeface="Bookman Old Style" panose="02050604050505020204" pitchFamily="18" charset="0"/>
            </a:rPr>
            <a:t>dengan</a:t>
          </a:r>
          <a:r>
            <a:rPr lang="en-US" sz="2400" b="0" dirty="0">
              <a:latin typeface="Bookman Old Style" panose="02050604050505020204" pitchFamily="18" charset="0"/>
            </a:rPr>
            <a:t> </a:t>
          </a:r>
          <a:r>
            <a:rPr lang="en-US" sz="2400" b="0" dirty="0" err="1">
              <a:latin typeface="Bookman Old Style" panose="02050604050505020204" pitchFamily="18" charset="0"/>
            </a:rPr>
            <a:t>lingkungannya</a:t>
          </a:r>
          <a:r>
            <a:rPr lang="en-US" sz="2400" b="0" dirty="0">
              <a:latin typeface="Bookman Old Style" panose="02050604050505020204" pitchFamily="18" charset="0"/>
            </a:rPr>
            <a:t>.”</a:t>
          </a:r>
          <a:r>
            <a:rPr lang="en-US" sz="2400" b="0" u="none" dirty="0">
              <a:latin typeface="Bookman Old Style" panose="02050604050505020204" pitchFamily="18" charset="0"/>
            </a:rPr>
            <a:t> </a:t>
          </a:r>
        </a:p>
      </dgm:t>
    </dgm:pt>
    <dgm:pt modelId="{758CC053-F24C-4837-A036-FC40B7BBB67A}" type="parTrans" cxnId="{656A4B2E-EFD2-4CFD-A3B0-8100461581AB}">
      <dgm:prSet/>
      <dgm:spPr/>
      <dgm:t>
        <a:bodyPr/>
        <a:lstStyle/>
        <a:p>
          <a:endParaRPr lang="en-US"/>
        </a:p>
      </dgm:t>
    </dgm:pt>
    <dgm:pt modelId="{7A3E39F3-A20B-45E6-A70B-D71032BD3304}" type="sibTrans" cxnId="{656A4B2E-EFD2-4CFD-A3B0-8100461581AB}">
      <dgm:prSet/>
      <dgm:spPr/>
      <dgm:t>
        <a:bodyPr/>
        <a:lstStyle/>
        <a:p>
          <a:endParaRPr lang="en-US"/>
        </a:p>
      </dgm:t>
    </dgm:pt>
    <dgm:pt modelId="{63A53868-3E6D-4DCF-944B-C05FB08DC9BB}">
      <dgm:prSet custT="1"/>
      <dgm:spPr/>
      <dgm:t>
        <a:bodyPr/>
        <a:lstStyle/>
        <a:p>
          <a:pPr rtl="0"/>
          <a:r>
            <a:rPr lang="en-US" sz="2000" dirty="0">
              <a:latin typeface="Bookman Old Style" panose="02050604050505020204" pitchFamily="18" charset="0"/>
            </a:rPr>
            <a:t> </a:t>
          </a:r>
          <a:r>
            <a:rPr lang="en-US" sz="2000" dirty="0" err="1">
              <a:latin typeface="Bookman Old Style" panose="02050604050505020204" pitchFamily="18" charset="0"/>
            </a:rPr>
            <a:t>Lingkungan</a:t>
          </a:r>
          <a:r>
            <a:rPr lang="en-US" sz="2000" dirty="0">
              <a:latin typeface="Bookman Old Style" panose="02050604050505020204" pitchFamily="18" charset="0"/>
            </a:rPr>
            <a:t> marine (air </a:t>
          </a:r>
          <a:r>
            <a:rPr lang="en-US" sz="2000" dirty="0" err="1">
              <a:latin typeface="Bookman Old Style" panose="02050604050505020204" pitchFamily="18" charset="0"/>
            </a:rPr>
            <a:t>laut</a:t>
          </a:r>
          <a:r>
            <a:rPr lang="en-US" sz="2000" dirty="0">
              <a:latin typeface="Bookman Old Style" panose="02050604050505020204" pitchFamily="18" charset="0"/>
            </a:rPr>
            <a:t>)</a:t>
          </a:r>
          <a:r>
            <a:rPr lang="id-ID" sz="2000" dirty="0">
              <a:latin typeface="Bookman Old Style" panose="02050604050505020204" pitchFamily="18" charset="0"/>
            </a:rPr>
            <a:t>        *  </a:t>
          </a:r>
          <a:r>
            <a:rPr lang="en-US" sz="2000" dirty="0" err="1">
              <a:latin typeface="Bookman Old Style" panose="02050604050505020204" pitchFamily="18" charset="0"/>
            </a:rPr>
            <a:t>Lingkungan</a:t>
          </a:r>
          <a:r>
            <a:rPr lang="en-US" sz="2000" dirty="0">
              <a:latin typeface="Bookman Old Style" panose="02050604050505020204" pitchFamily="18" charset="0"/>
            </a:rPr>
            <a:t> </a:t>
          </a:r>
          <a:r>
            <a:rPr lang="en-US" sz="2000" dirty="0" err="1">
              <a:latin typeface="Bookman Old Style" panose="02050604050505020204" pitchFamily="18" charset="0"/>
            </a:rPr>
            <a:t>bawah</a:t>
          </a:r>
          <a:r>
            <a:rPr lang="en-US" sz="2000" dirty="0">
              <a:latin typeface="Bookman Old Style" panose="02050604050505020204" pitchFamily="18" charset="0"/>
            </a:rPr>
            <a:t> </a:t>
          </a:r>
          <a:r>
            <a:rPr lang="en-US" sz="2000" dirty="0" err="1">
              <a:latin typeface="Bookman Old Style" panose="02050604050505020204" pitchFamily="18" charset="0"/>
            </a:rPr>
            <a:t>tanah</a:t>
          </a:r>
          <a:endParaRPr lang="en-US" sz="2000" dirty="0">
            <a:latin typeface="Bookman Old Style" panose="02050604050505020204" pitchFamily="18" charset="0"/>
          </a:endParaRPr>
        </a:p>
      </dgm:t>
    </dgm:pt>
    <dgm:pt modelId="{402F08F8-556B-46CE-89AD-7FD6805754AF}" type="parTrans" cxnId="{7015DE62-510E-49F7-A8D4-330DE4F6ACFB}">
      <dgm:prSet/>
      <dgm:spPr/>
      <dgm:t>
        <a:bodyPr/>
        <a:lstStyle/>
        <a:p>
          <a:endParaRPr lang="en-US"/>
        </a:p>
      </dgm:t>
    </dgm:pt>
    <dgm:pt modelId="{E0E0BE07-70D8-4BC9-B951-D64FC7FCC766}" type="sibTrans" cxnId="{7015DE62-510E-49F7-A8D4-330DE4F6ACFB}">
      <dgm:prSet/>
      <dgm:spPr/>
      <dgm:t>
        <a:bodyPr/>
        <a:lstStyle/>
        <a:p>
          <a:endParaRPr lang="en-US"/>
        </a:p>
      </dgm:t>
    </dgm:pt>
    <dgm:pt modelId="{2BB8D164-1AF2-429B-BF46-96CDF1DBE184}">
      <dgm:prSet custT="1"/>
      <dgm:spPr/>
      <dgm:t>
        <a:bodyPr/>
        <a:lstStyle/>
        <a:p>
          <a:pPr rtl="0"/>
          <a:r>
            <a:rPr lang="en-US" sz="2000" dirty="0" err="1">
              <a:latin typeface="Bookman Old Style" panose="02050604050505020204" pitchFamily="18" charset="0"/>
            </a:rPr>
            <a:t>Lingkungan</a:t>
          </a:r>
          <a:r>
            <a:rPr lang="en-US" sz="2000" dirty="0">
              <a:latin typeface="Bookman Old Style" panose="02050604050505020204" pitchFamily="18" charset="0"/>
            </a:rPr>
            <a:t> </a:t>
          </a:r>
          <a:r>
            <a:rPr lang="en-US" sz="2000" dirty="0" err="1">
              <a:latin typeface="Bookman Old Style" panose="02050604050505020204" pitchFamily="18" charset="0"/>
            </a:rPr>
            <a:t>perkotaan</a:t>
          </a:r>
          <a:r>
            <a:rPr lang="id-ID" sz="2000" dirty="0">
              <a:latin typeface="Bookman Old Style" panose="02050604050505020204" pitchFamily="18" charset="0"/>
            </a:rPr>
            <a:t>                  *</a:t>
          </a:r>
          <a:r>
            <a:rPr lang="en-US" sz="2000" dirty="0">
              <a:latin typeface="Bookman Old Style" panose="02050604050505020204" pitchFamily="18" charset="0"/>
            </a:rPr>
            <a:t> </a:t>
          </a:r>
          <a:r>
            <a:rPr lang="id-ID" sz="2000" dirty="0">
              <a:latin typeface="Bookman Old Style" panose="02050604050505020204" pitchFamily="18" charset="0"/>
            </a:rPr>
            <a:t> </a:t>
          </a:r>
          <a:r>
            <a:rPr lang="en-US" sz="2000" dirty="0" err="1">
              <a:latin typeface="Bookman Old Style" panose="02050604050505020204" pitchFamily="18" charset="0"/>
            </a:rPr>
            <a:t>Lingkungan</a:t>
          </a:r>
          <a:r>
            <a:rPr lang="en-US" sz="2000" dirty="0">
              <a:latin typeface="Bookman Old Style" panose="02050604050505020204" pitchFamily="18" charset="0"/>
            </a:rPr>
            <a:t> </a:t>
          </a:r>
          <a:r>
            <a:rPr lang="en-US" sz="2000" dirty="0" err="1">
              <a:latin typeface="Bookman Old Style" panose="02050604050505020204" pitchFamily="18" charset="0"/>
            </a:rPr>
            <a:t>asam</a:t>
          </a:r>
          <a:r>
            <a:rPr lang="en-US" sz="2000" dirty="0">
              <a:latin typeface="Bookman Old Style" panose="02050604050505020204" pitchFamily="18" charset="0"/>
            </a:rPr>
            <a:t> </a:t>
          </a:r>
          <a:r>
            <a:rPr lang="en-US" sz="2000" dirty="0" err="1">
              <a:latin typeface="Bookman Old Style" panose="02050604050505020204" pitchFamily="18" charset="0"/>
            </a:rPr>
            <a:t>dan</a:t>
          </a:r>
          <a:r>
            <a:rPr lang="en-US" sz="2000" dirty="0">
              <a:latin typeface="Bookman Old Style" panose="02050604050505020204" pitchFamily="18" charset="0"/>
            </a:rPr>
            <a:t> </a:t>
          </a:r>
          <a:r>
            <a:rPr lang="en-US" sz="2000" dirty="0" err="1">
              <a:latin typeface="Bookman Old Style" panose="02050604050505020204" pitchFamily="18" charset="0"/>
            </a:rPr>
            <a:t>basa</a:t>
          </a:r>
          <a:endParaRPr lang="en-US" sz="2000" dirty="0">
            <a:latin typeface="Bookman Old Style" panose="02050604050505020204" pitchFamily="18" charset="0"/>
          </a:endParaRPr>
        </a:p>
      </dgm:t>
    </dgm:pt>
    <dgm:pt modelId="{06476E7A-3B7B-4DFF-96A3-B90BFE46AA1F}" type="parTrans" cxnId="{6A1F9F1A-D0FB-4C1F-B212-1441896D1209}">
      <dgm:prSet/>
      <dgm:spPr/>
      <dgm:t>
        <a:bodyPr/>
        <a:lstStyle/>
        <a:p>
          <a:endParaRPr lang="en-US"/>
        </a:p>
      </dgm:t>
    </dgm:pt>
    <dgm:pt modelId="{46469EA6-3F6C-4A47-A86C-DB70C4CC02D9}" type="sibTrans" cxnId="{6A1F9F1A-D0FB-4C1F-B212-1441896D1209}">
      <dgm:prSet/>
      <dgm:spPr/>
      <dgm:t>
        <a:bodyPr/>
        <a:lstStyle/>
        <a:p>
          <a:endParaRPr lang="en-US"/>
        </a:p>
      </dgm:t>
    </dgm:pt>
    <dgm:pt modelId="{7F5A9F56-91FB-471A-8CB8-92BFD59ECFC7}">
      <dgm:prSet custT="1"/>
      <dgm:spPr/>
      <dgm:t>
        <a:bodyPr/>
        <a:lstStyle/>
        <a:p>
          <a:pPr rtl="0"/>
          <a:endParaRPr lang="en-US" sz="1800" dirty="0">
            <a:latin typeface="Bookman Old Style" panose="02050604050505020204" pitchFamily="18" charset="0"/>
          </a:endParaRPr>
        </a:p>
      </dgm:t>
    </dgm:pt>
    <dgm:pt modelId="{970317CD-2763-4F8E-A2DB-B58D059C9DD7}" type="parTrans" cxnId="{6E79B258-300A-49FE-8F7D-78C178A61FA2}">
      <dgm:prSet/>
      <dgm:spPr/>
      <dgm:t>
        <a:bodyPr/>
        <a:lstStyle/>
        <a:p>
          <a:endParaRPr lang="en-US"/>
        </a:p>
      </dgm:t>
    </dgm:pt>
    <dgm:pt modelId="{3A262BDB-F8C9-4F0A-A1B4-B70EDFCC5E3B}" type="sibTrans" cxnId="{6E79B258-300A-49FE-8F7D-78C178A61FA2}">
      <dgm:prSet/>
      <dgm:spPr/>
      <dgm:t>
        <a:bodyPr/>
        <a:lstStyle/>
        <a:p>
          <a:endParaRPr lang="en-US"/>
        </a:p>
      </dgm:t>
    </dgm:pt>
    <dgm:pt modelId="{8466FD78-E40D-4590-8C34-0C58BD5E518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200" dirty="0">
              <a:latin typeface="Bookman Old Style" panose="02050604050505020204" pitchFamily="18" charset="0"/>
            </a:rPr>
            <a:t>Material </a:t>
          </a:r>
          <a:r>
            <a:rPr lang="en-US" sz="2200" dirty="0" err="1">
              <a:latin typeface="Bookman Old Style" panose="02050604050505020204" pitchFamily="18" charset="0"/>
            </a:rPr>
            <a:t>dapat</a:t>
          </a:r>
          <a:r>
            <a:rPr lang="en-US" sz="2200" dirty="0">
              <a:latin typeface="Bookman Old Style" panose="02050604050505020204" pitchFamily="18" charset="0"/>
            </a:rPr>
            <a:t> </a:t>
          </a:r>
          <a:r>
            <a:rPr lang="en-US" sz="2200" dirty="0" err="1">
              <a:latin typeface="Bookman Old Style" panose="02050604050505020204" pitchFamily="18" charset="0"/>
            </a:rPr>
            <a:t>berupa</a:t>
          </a:r>
          <a:r>
            <a:rPr lang="en-US" sz="2200" dirty="0">
              <a:latin typeface="Bookman Old Style" panose="02050604050505020204" pitchFamily="18" charset="0"/>
            </a:rPr>
            <a:t> :</a:t>
          </a:r>
        </a:p>
      </dgm:t>
    </dgm:pt>
    <dgm:pt modelId="{ACD4DAA8-665F-49F6-B093-387D27A1FCCE}" type="parTrans" cxnId="{8CB40D9B-4A6B-4320-910A-6484C4F48E0E}">
      <dgm:prSet/>
      <dgm:spPr/>
      <dgm:t>
        <a:bodyPr/>
        <a:lstStyle/>
        <a:p>
          <a:endParaRPr lang="en-US"/>
        </a:p>
      </dgm:t>
    </dgm:pt>
    <dgm:pt modelId="{C109B78C-66C0-4A33-A24E-71A38E832B42}" type="sibTrans" cxnId="{8CB40D9B-4A6B-4320-910A-6484C4F48E0E}">
      <dgm:prSet/>
      <dgm:spPr/>
      <dgm:t>
        <a:bodyPr/>
        <a:lstStyle/>
        <a:p>
          <a:endParaRPr lang="en-US"/>
        </a:p>
      </dgm:t>
    </dgm:pt>
    <dgm:pt modelId="{5CD66049-6EA1-45F0-9340-FCE01444802A}">
      <dgm:prSet custT="1"/>
      <dgm:spPr/>
      <dgm:t>
        <a:bodyPr/>
        <a:lstStyle/>
        <a:p>
          <a:pPr rtl="0"/>
          <a:r>
            <a:rPr lang="en-US" sz="2000" dirty="0" err="1">
              <a:latin typeface="Bookman Old Style" panose="02050604050505020204" pitchFamily="18" charset="0"/>
            </a:rPr>
            <a:t>Polimer</a:t>
          </a:r>
          <a:r>
            <a:rPr lang="id-ID" sz="2000" dirty="0">
              <a:latin typeface="Bookman Old Style" panose="02050604050505020204" pitchFamily="18" charset="0"/>
            </a:rPr>
            <a:t>				*  </a:t>
          </a:r>
          <a:r>
            <a:rPr lang="en-US" sz="2000" dirty="0" err="1">
              <a:latin typeface="Bookman Old Style" panose="02050604050505020204" pitchFamily="18" charset="0"/>
            </a:rPr>
            <a:t>komposit</a:t>
          </a:r>
          <a:r>
            <a:rPr lang="en-US" sz="2000" dirty="0">
              <a:latin typeface="Bookman Old Style" panose="02050604050505020204" pitchFamily="18" charset="0"/>
            </a:rPr>
            <a:t>	</a:t>
          </a:r>
          <a:r>
            <a:rPr lang="id-ID" sz="2000" dirty="0">
              <a:latin typeface="Bookman Old Style" panose="02050604050505020204" pitchFamily="18" charset="0"/>
            </a:rPr>
            <a:t>		*  </a:t>
          </a:r>
          <a:r>
            <a:rPr lang="en-US" sz="2000" dirty="0" err="1">
              <a:latin typeface="Bookman Old Style" panose="02050604050505020204" pitchFamily="18" charset="0"/>
            </a:rPr>
            <a:t>plastik</a:t>
          </a:r>
          <a:endParaRPr lang="en-US" sz="2000" dirty="0">
            <a:latin typeface="Bookman Old Style" panose="02050604050505020204" pitchFamily="18" charset="0"/>
          </a:endParaRPr>
        </a:p>
      </dgm:t>
    </dgm:pt>
    <dgm:pt modelId="{918A1376-E144-4E8B-B1FD-50B77952297B}" type="parTrans" cxnId="{81416210-53BF-4330-9B95-2BE0C4CA786A}">
      <dgm:prSet/>
      <dgm:spPr/>
      <dgm:t>
        <a:bodyPr/>
        <a:lstStyle/>
        <a:p>
          <a:endParaRPr lang="en-US"/>
        </a:p>
      </dgm:t>
    </dgm:pt>
    <dgm:pt modelId="{82224753-F987-4662-A6C9-54F3B9B9BB51}" type="sibTrans" cxnId="{81416210-53BF-4330-9B95-2BE0C4CA786A}">
      <dgm:prSet/>
      <dgm:spPr/>
      <dgm:t>
        <a:bodyPr/>
        <a:lstStyle/>
        <a:p>
          <a:endParaRPr lang="en-US"/>
        </a:p>
      </dgm:t>
    </dgm:pt>
    <dgm:pt modelId="{515293B4-2A0B-48F6-9400-CEB9AB7CD003}">
      <dgm:prSet custT="1"/>
      <dgm:spPr/>
      <dgm:t>
        <a:bodyPr/>
        <a:lstStyle/>
        <a:p>
          <a:pPr rtl="0"/>
          <a:r>
            <a:rPr lang="en-US" sz="2000" dirty="0" err="1">
              <a:latin typeface="Bookman Old Style" panose="02050604050505020204" pitchFamily="18" charset="0"/>
            </a:rPr>
            <a:t>dsb</a:t>
          </a:r>
          <a:endParaRPr lang="en-US" sz="2000" dirty="0">
            <a:latin typeface="Bookman Old Style" panose="02050604050505020204" pitchFamily="18" charset="0"/>
          </a:endParaRPr>
        </a:p>
      </dgm:t>
    </dgm:pt>
    <dgm:pt modelId="{18097278-2A53-49CB-989F-BD6D084CFD37}" type="parTrans" cxnId="{0AC43B28-89ED-4D3B-8111-D103C0F46B35}">
      <dgm:prSet/>
      <dgm:spPr/>
      <dgm:t>
        <a:bodyPr/>
        <a:lstStyle/>
        <a:p>
          <a:endParaRPr lang="en-US"/>
        </a:p>
      </dgm:t>
    </dgm:pt>
    <dgm:pt modelId="{1BD6ED04-4B21-42F0-8A73-1E4ADDEA9F79}" type="sibTrans" cxnId="{0AC43B28-89ED-4D3B-8111-D103C0F46B35}">
      <dgm:prSet/>
      <dgm:spPr/>
      <dgm:t>
        <a:bodyPr/>
        <a:lstStyle/>
        <a:p>
          <a:endParaRPr lang="en-US"/>
        </a:p>
      </dgm:t>
    </dgm:pt>
    <dgm:pt modelId="{8B4049AE-4168-44C5-9A70-9B8DC0D83A4C}">
      <dgm:prSet custT="1"/>
      <dgm:spPr/>
      <dgm:t>
        <a:bodyPr/>
        <a:lstStyle/>
        <a:p>
          <a:pPr rtl="0"/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2000" dirty="0" err="1">
              <a:latin typeface="Bookman Old Style" panose="02050604050505020204" pitchFamily="18" charset="0"/>
            </a:rPr>
            <a:t>Lingkungan</a:t>
          </a:r>
          <a:r>
            <a:rPr lang="en-US" sz="2000" dirty="0">
              <a:latin typeface="Bookman Old Style" panose="02050604050505020204" pitchFamily="18" charset="0"/>
            </a:rPr>
            <a:t> </a:t>
          </a:r>
          <a:r>
            <a:rPr lang="en-US" sz="2000" dirty="0" err="1">
              <a:latin typeface="Bookman Old Style" panose="02050604050505020204" pitchFamily="18" charset="0"/>
            </a:rPr>
            <a:t>indust</a:t>
          </a:r>
          <a:r>
            <a:rPr lang="id-ID" sz="2000" dirty="0">
              <a:latin typeface="Bookman Old Style" panose="02050604050505020204" pitchFamily="18" charset="0"/>
            </a:rPr>
            <a:t>tri		       *  </a:t>
          </a:r>
          <a:r>
            <a:rPr lang="en-US" sz="2000" dirty="0" err="1">
              <a:latin typeface="Bookman Old Style" panose="02050604050505020204" pitchFamily="18" charset="0"/>
            </a:rPr>
            <a:t>Lingkungan</a:t>
          </a:r>
          <a:r>
            <a:rPr lang="en-US" sz="2000" dirty="0">
              <a:latin typeface="Bookman Old Style" panose="02050604050505020204" pitchFamily="18" charset="0"/>
            </a:rPr>
            <a:t> </a:t>
          </a:r>
          <a:r>
            <a:rPr lang="en-US" sz="2000" dirty="0" err="1">
              <a:latin typeface="Bookman Old Style" panose="02050604050505020204" pitchFamily="18" charset="0"/>
            </a:rPr>
            <a:t>atmosferik</a:t>
          </a:r>
          <a:endParaRPr lang="en-US" sz="2000" dirty="0">
            <a:latin typeface="Bookman Old Style" panose="02050604050505020204" pitchFamily="18" charset="0"/>
          </a:endParaRPr>
        </a:p>
      </dgm:t>
    </dgm:pt>
    <dgm:pt modelId="{69B81939-315C-45A0-A7B6-35AF40307AED}" type="sibTrans" cxnId="{D4790898-6800-439A-8774-3C0D6298C7F1}">
      <dgm:prSet/>
      <dgm:spPr/>
      <dgm:t>
        <a:bodyPr/>
        <a:lstStyle/>
        <a:p>
          <a:endParaRPr lang="en-US"/>
        </a:p>
      </dgm:t>
    </dgm:pt>
    <dgm:pt modelId="{1B14569B-2A61-4ABC-80A4-040AC3F8F398}" type="parTrans" cxnId="{D4790898-6800-439A-8774-3C0D6298C7F1}">
      <dgm:prSet/>
      <dgm:spPr/>
      <dgm:t>
        <a:bodyPr/>
        <a:lstStyle/>
        <a:p>
          <a:endParaRPr lang="en-US"/>
        </a:p>
      </dgm:t>
    </dgm:pt>
    <dgm:pt modelId="{69962D2E-1EB2-4B84-8F10-97350FD6F61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dirty="0" err="1">
              <a:latin typeface="Bookman Old Style" panose="02050604050505020204" pitchFamily="18" charset="0"/>
            </a:rPr>
            <a:t>Lingkungan</a:t>
          </a:r>
          <a:r>
            <a:rPr lang="en-US" sz="2400" dirty="0">
              <a:latin typeface="Bookman Old Style" panose="02050604050505020204" pitchFamily="18" charset="0"/>
            </a:rPr>
            <a:t> </a:t>
          </a:r>
          <a:r>
            <a:rPr lang="en-US" sz="2400" dirty="0" err="1">
              <a:latin typeface="Bookman Old Style" panose="02050604050505020204" pitchFamily="18" charset="0"/>
            </a:rPr>
            <a:t>bermacam</a:t>
          </a:r>
          <a:r>
            <a:rPr lang="en-US" sz="2400" dirty="0">
              <a:latin typeface="Bookman Old Style" panose="02050604050505020204" pitchFamily="18" charset="0"/>
            </a:rPr>
            <a:t>–</a:t>
          </a:r>
          <a:r>
            <a:rPr lang="en-US" sz="2400" dirty="0" err="1">
              <a:latin typeface="Bookman Old Style" panose="02050604050505020204" pitchFamily="18" charset="0"/>
            </a:rPr>
            <a:t>macam</a:t>
          </a:r>
          <a:r>
            <a:rPr lang="en-US" sz="2400" dirty="0">
              <a:latin typeface="Bookman Old Style" panose="02050604050505020204" pitchFamily="18" charset="0"/>
            </a:rPr>
            <a:t> </a:t>
          </a:r>
          <a:r>
            <a:rPr lang="en-US" sz="2400" dirty="0" err="1">
              <a:latin typeface="Bookman Old Style" panose="02050604050505020204" pitchFamily="18" charset="0"/>
            </a:rPr>
            <a:t>jenisnya</a:t>
          </a:r>
          <a:r>
            <a:rPr lang="en-US" sz="2400" dirty="0">
              <a:latin typeface="Bookman Old Style" panose="02050604050505020204" pitchFamily="18" charset="0"/>
            </a:rPr>
            <a:t> </a:t>
          </a:r>
          <a:r>
            <a:rPr lang="en-US" sz="2400" dirty="0" err="1">
              <a:latin typeface="Bookman Old Style" panose="02050604050505020204" pitchFamily="18" charset="0"/>
            </a:rPr>
            <a:t>antara</a:t>
          </a:r>
          <a:r>
            <a:rPr lang="en-US" sz="2400" dirty="0">
              <a:latin typeface="Bookman Old Style" panose="02050604050505020204" pitchFamily="18" charset="0"/>
            </a:rPr>
            <a:t> lain </a:t>
          </a:r>
          <a:r>
            <a:rPr lang="en-US" sz="2400" dirty="0" err="1">
              <a:latin typeface="Bookman Old Style" panose="02050604050505020204" pitchFamily="18" charset="0"/>
            </a:rPr>
            <a:t>yaitu</a:t>
          </a:r>
          <a:r>
            <a:rPr lang="en-US" sz="2400" dirty="0">
              <a:latin typeface="Bookman Old Style" panose="02050604050505020204" pitchFamily="18" charset="0"/>
            </a:rPr>
            <a:t> :</a:t>
          </a:r>
        </a:p>
      </dgm:t>
    </dgm:pt>
    <dgm:pt modelId="{60E65533-1C72-49FB-8914-5BD23E4FB690}" type="sibTrans" cxnId="{73E8A10A-0EE7-463C-B70D-640BD65BFE2E}">
      <dgm:prSet/>
      <dgm:spPr/>
      <dgm:t>
        <a:bodyPr/>
        <a:lstStyle/>
        <a:p>
          <a:endParaRPr lang="en-US"/>
        </a:p>
      </dgm:t>
    </dgm:pt>
    <dgm:pt modelId="{571075C8-57B9-4575-A3A5-17843A2FB974}" type="parTrans" cxnId="{73E8A10A-0EE7-463C-B70D-640BD65BFE2E}">
      <dgm:prSet/>
      <dgm:spPr/>
      <dgm:t>
        <a:bodyPr/>
        <a:lstStyle/>
        <a:p>
          <a:endParaRPr lang="en-US"/>
        </a:p>
      </dgm:t>
    </dgm:pt>
    <dgm:pt modelId="{378942C5-DAE8-41F9-8072-1FC1B91A3CA7}">
      <dgm:prSet custT="1"/>
      <dgm:spPr/>
      <dgm:t>
        <a:bodyPr/>
        <a:lstStyle/>
        <a:p>
          <a:pPr rtl="0"/>
          <a:r>
            <a:rPr lang="en-US" sz="2000" dirty="0" err="1">
              <a:latin typeface="Bookman Old Style" panose="02050604050505020204" pitchFamily="18" charset="0"/>
            </a:rPr>
            <a:t>logam</a:t>
          </a:r>
          <a:r>
            <a:rPr lang="en-US" sz="2000" dirty="0">
              <a:latin typeface="Bookman Old Style" panose="02050604050505020204" pitchFamily="18" charset="0"/>
            </a:rPr>
            <a:t>–</a:t>
          </a:r>
          <a:r>
            <a:rPr lang="en-US" sz="2000" dirty="0" err="1">
              <a:latin typeface="Bookman Old Style" panose="02050604050505020204" pitchFamily="18" charset="0"/>
            </a:rPr>
            <a:t>logam</a:t>
          </a:r>
          <a:r>
            <a:rPr lang="id-ID" sz="2000" dirty="0">
              <a:latin typeface="Bookman Old Style" panose="02050604050505020204" pitchFamily="18" charset="0"/>
            </a:rPr>
            <a:t>		</a:t>
          </a:r>
          <a:r>
            <a:rPr lang="en-US" sz="2000" dirty="0">
              <a:latin typeface="Bookman Old Style" panose="02050604050505020204" pitchFamily="18" charset="0"/>
            </a:rPr>
            <a:t> </a:t>
          </a:r>
          <a:r>
            <a:rPr lang="id-ID" sz="2000" dirty="0">
              <a:latin typeface="Bookman Old Style" panose="02050604050505020204" pitchFamily="18" charset="0"/>
            </a:rPr>
            <a:t>	*  </a:t>
          </a:r>
          <a:r>
            <a:rPr lang="en-US" sz="2000" dirty="0" err="1">
              <a:latin typeface="Bookman Old Style" panose="02050604050505020204" pitchFamily="18" charset="0"/>
            </a:rPr>
            <a:t>kayu</a:t>
          </a:r>
          <a:r>
            <a:rPr lang="en-US" sz="2000" dirty="0">
              <a:latin typeface="Bookman Old Style" panose="02050604050505020204" pitchFamily="18" charset="0"/>
            </a:rPr>
            <a:t>	</a:t>
          </a:r>
          <a:r>
            <a:rPr lang="id-ID" sz="2000" dirty="0">
              <a:latin typeface="Bookman Old Style" panose="02050604050505020204" pitchFamily="18" charset="0"/>
            </a:rPr>
            <a:t>			*  </a:t>
          </a:r>
          <a:r>
            <a:rPr lang="en-US" sz="2000" dirty="0">
              <a:latin typeface="Bookman Old Style" panose="02050604050505020204" pitchFamily="18" charset="0"/>
            </a:rPr>
            <a:t>semen</a:t>
          </a:r>
        </a:p>
      </dgm:t>
    </dgm:pt>
    <dgm:pt modelId="{EB653D05-FD9D-43C1-904C-132B80224175}" type="parTrans" cxnId="{CC365C01-632C-4D15-ABF8-B319EA49326C}">
      <dgm:prSet/>
      <dgm:spPr/>
      <dgm:t>
        <a:bodyPr/>
        <a:lstStyle/>
        <a:p>
          <a:endParaRPr lang="id-ID"/>
        </a:p>
      </dgm:t>
    </dgm:pt>
    <dgm:pt modelId="{88761A3D-9F6F-4CDF-AAE0-927C9AB75C56}" type="sibTrans" cxnId="{CC365C01-632C-4D15-ABF8-B319EA49326C}">
      <dgm:prSet/>
      <dgm:spPr/>
      <dgm:t>
        <a:bodyPr/>
        <a:lstStyle/>
        <a:p>
          <a:endParaRPr lang="id-ID"/>
        </a:p>
      </dgm:t>
    </dgm:pt>
    <dgm:pt modelId="{651202A5-7AB6-442F-BE0E-85B25970AE47}" type="pres">
      <dgm:prSet presAssocID="{0CB22AA6-C742-4EF8-832C-4FB3EFE35906}" presName="linear" presStyleCnt="0">
        <dgm:presLayoutVars>
          <dgm:dir/>
          <dgm:animLvl val="lvl"/>
          <dgm:resizeHandles val="exact"/>
        </dgm:presLayoutVars>
      </dgm:prSet>
      <dgm:spPr/>
    </dgm:pt>
    <dgm:pt modelId="{2E4C6BBF-71EB-43AE-BAA8-405C0EEF427A}" type="pres">
      <dgm:prSet presAssocID="{0F6DB1F0-4934-4056-AC4D-ABE4A24BEE02}" presName="parentLin" presStyleCnt="0"/>
      <dgm:spPr/>
    </dgm:pt>
    <dgm:pt modelId="{827C0120-324C-48FC-8B2B-3242281B7213}" type="pres">
      <dgm:prSet presAssocID="{0F6DB1F0-4934-4056-AC4D-ABE4A24BEE02}" presName="parentLeftMargin" presStyleLbl="node1" presStyleIdx="0" presStyleCnt="3"/>
      <dgm:spPr/>
    </dgm:pt>
    <dgm:pt modelId="{FD17B0A9-5FFE-4BB6-A3BA-3927D6BC1EB8}" type="pres">
      <dgm:prSet presAssocID="{0F6DB1F0-4934-4056-AC4D-ABE4A24BEE02}" presName="parentText" presStyleLbl="node1" presStyleIdx="0" presStyleCnt="3" custScaleY="1012093" custLinFactNeighborY="-39666">
        <dgm:presLayoutVars>
          <dgm:chMax val="0"/>
          <dgm:bulletEnabled val="1"/>
        </dgm:presLayoutVars>
      </dgm:prSet>
      <dgm:spPr/>
    </dgm:pt>
    <dgm:pt modelId="{5E407AD1-1B0B-473C-8069-57599C1BAD6B}" type="pres">
      <dgm:prSet presAssocID="{0F6DB1F0-4934-4056-AC4D-ABE4A24BEE02}" presName="negativeSpace" presStyleCnt="0"/>
      <dgm:spPr/>
    </dgm:pt>
    <dgm:pt modelId="{B6971534-4E77-4BE9-9B0E-E5B4215DE5B3}" type="pres">
      <dgm:prSet presAssocID="{0F6DB1F0-4934-4056-AC4D-ABE4A24BEE02}" presName="childText" presStyleLbl="conFgAcc1" presStyleIdx="0" presStyleCnt="3">
        <dgm:presLayoutVars>
          <dgm:bulletEnabled val="1"/>
        </dgm:presLayoutVars>
      </dgm:prSet>
      <dgm:spPr/>
    </dgm:pt>
    <dgm:pt modelId="{3DA1477B-646F-463D-B18B-BF313E8C9F02}" type="pres">
      <dgm:prSet presAssocID="{7A3E39F3-A20B-45E6-A70B-D71032BD3304}" presName="spaceBetweenRectangles" presStyleCnt="0"/>
      <dgm:spPr/>
    </dgm:pt>
    <dgm:pt modelId="{8D25B7C5-9771-4382-9EAE-491CD649DE17}" type="pres">
      <dgm:prSet presAssocID="{69962D2E-1EB2-4B84-8F10-97350FD6F617}" presName="parentLin" presStyleCnt="0"/>
      <dgm:spPr/>
    </dgm:pt>
    <dgm:pt modelId="{8280E259-6064-4ADA-AEB6-CE62DE050647}" type="pres">
      <dgm:prSet presAssocID="{69962D2E-1EB2-4B84-8F10-97350FD6F617}" presName="parentLeftMargin" presStyleLbl="node1" presStyleIdx="0" presStyleCnt="3"/>
      <dgm:spPr/>
    </dgm:pt>
    <dgm:pt modelId="{61A34871-2885-4AC7-AED9-9D0E145AD36E}" type="pres">
      <dgm:prSet presAssocID="{69962D2E-1EB2-4B84-8F10-97350FD6F617}" presName="parentText" presStyleLbl="node1" presStyleIdx="1" presStyleCnt="3" custScaleX="118716" custScaleY="178579" custLinFactNeighborX="-56959" custLinFactNeighborY="-25231">
        <dgm:presLayoutVars>
          <dgm:chMax val="0"/>
          <dgm:bulletEnabled val="1"/>
        </dgm:presLayoutVars>
      </dgm:prSet>
      <dgm:spPr/>
    </dgm:pt>
    <dgm:pt modelId="{43CE909E-AAD6-4D9A-8572-D0C7295B1D74}" type="pres">
      <dgm:prSet presAssocID="{69962D2E-1EB2-4B84-8F10-97350FD6F617}" presName="negativeSpace" presStyleCnt="0"/>
      <dgm:spPr/>
    </dgm:pt>
    <dgm:pt modelId="{FEDDF093-FFD8-4E8E-8E29-A828623ECCAF}" type="pres">
      <dgm:prSet presAssocID="{69962D2E-1EB2-4B84-8F10-97350FD6F617}" presName="childText" presStyleLbl="conFgAcc1" presStyleIdx="1" presStyleCnt="3" custScaleY="85411">
        <dgm:presLayoutVars>
          <dgm:bulletEnabled val="1"/>
        </dgm:presLayoutVars>
      </dgm:prSet>
      <dgm:spPr/>
    </dgm:pt>
    <dgm:pt modelId="{CF83C841-5F50-4BF7-A121-46698A30CA17}" type="pres">
      <dgm:prSet presAssocID="{60E65533-1C72-49FB-8914-5BD23E4FB690}" presName="spaceBetweenRectangles" presStyleCnt="0"/>
      <dgm:spPr/>
    </dgm:pt>
    <dgm:pt modelId="{3C1B19EE-0F12-47EF-B718-516B76B6E6D5}" type="pres">
      <dgm:prSet presAssocID="{8466FD78-E40D-4590-8C34-0C58BD5E5187}" presName="parentLin" presStyleCnt="0"/>
      <dgm:spPr/>
    </dgm:pt>
    <dgm:pt modelId="{6E80AE8B-60DF-44FB-A6E6-07AFB4EC4E12}" type="pres">
      <dgm:prSet presAssocID="{8466FD78-E40D-4590-8C34-0C58BD5E5187}" presName="parentLeftMargin" presStyleLbl="node1" presStyleIdx="1" presStyleCnt="3"/>
      <dgm:spPr/>
    </dgm:pt>
    <dgm:pt modelId="{438364AB-6246-4DF1-A59C-1383D7288CC4}" type="pres">
      <dgm:prSet presAssocID="{8466FD78-E40D-4590-8C34-0C58BD5E5187}" presName="parentText" presStyleLbl="node1" presStyleIdx="2" presStyleCnt="3" custScaleX="129837" custScaleY="155108" custLinFactNeighborX="-79747" custLinFactNeighborY="-8721">
        <dgm:presLayoutVars>
          <dgm:chMax val="0"/>
          <dgm:bulletEnabled val="1"/>
        </dgm:presLayoutVars>
      </dgm:prSet>
      <dgm:spPr/>
    </dgm:pt>
    <dgm:pt modelId="{2CE21E22-F342-4BA0-BFB3-05BA5EC46649}" type="pres">
      <dgm:prSet presAssocID="{8466FD78-E40D-4590-8C34-0C58BD5E5187}" presName="negativeSpace" presStyleCnt="0"/>
      <dgm:spPr/>
    </dgm:pt>
    <dgm:pt modelId="{B41B82D5-463D-4E35-93FE-010AC844EEA0}" type="pres">
      <dgm:prSet presAssocID="{8466FD78-E40D-4590-8C34-0C58BD5E5187}" presName="childText" presStyleLbl="conFgAcc1" presStyleIdx="2" presStyleCnt="3" custScaleY="87482" custLinFactNeighborY="61053">
        <dgm:presLayoutVars>
          <dgm:bulletEnabled val="1"/>
        </dgm:presLayoutVars>
      </dgm:prSet>
      <dgm:spPr/>
    </dgm:pt>
  </dgm:ptLst>
  <dgm:cxnLst>
    <dgm:cxn modelId="{CC365C01-632C-4D15-ABF8-B319EA49326C}" srcId="{8466FD78-E40D-4590-8C34-0C58BD5E5187}" destId="{378942C5-DAE8-41F9-8072-1FC1B91A3CA7}" srcOrd="0" destOrd="0" parTransId="{EB653D05-FD9D-43C1-904C-132B80224175}" sibTransId="{88761A3D-9F6F-4CDF-AAE0-927C9AB75C56}"/>
    <dgm:cxn modelId="{73E8A10A-0EE7-463C-B70D-640BD65BFE2E}" srcId="{0CB22AA6-C742-4EF8-832C-4FB3EFE35906}" destId="{69962D2E-1EB2-4B84-8F10-97350FD6F617}" srcOrd="1" destOrd="0" parTransId="{571075C8-57B9-4575-A3A5-17843A2FB974}" sibTransId="{60E65533-1C72-49FB-8914-5BD23E4FB690}"/>
    <dgm:cxn modelId="{AB912910-54A8-47BA-BB96-05A593102D9A}" type="presOf" srcId="{515293B4-2A0B-48F6-9400-CEB9AB7CD003}" destId="{B41B82D5-463D-4E35-93FE-010AC844EEA0}" srcOrd="0" destOrd="2" presId="urn:microsoft.com/office/officeart/2005/8/layout/list1"/>
    <dgm:cxn modelId="{81416210-53BF-4330-9B95-2BE0C4CA786A}" srcId="{8466FD78-E40D-4590-8C34-0C58BD5E5187}" destId="{5CD66049-6EA1-45F0-9340-FCE01444802A}" srcOrd="1" destOrd="0" parTransId="{918A1376-E144-4E8B-B1FD-50B77952297B}" sibTransId="{82224753-F987-4662-A6C9-54F3B9B9BB51}"/>
    <dgm:cxn modelId="{69538819-6B7D-4C35-893E-8E01C881C6C9}" type="presOf" srcId="{378942C5-DAE8-41F9-8072-1FC1B91A3CA7}" destId="{B41B82D5-463D-4E35-93FE-010AC844EEA0}" srcOrd="0" destOrd="0" presId="urn:microsoft.com/office/officeart/2005/8/layout/list1"/>
    <dgm:cxn modelId="{6A1F9F1A-D0FB-4C1F-B212-1441896D1209}" srcId="{69962D2E-1EB2-4B84-8F10-97350FD6F617}" destId="{2BB8D164-1AF2-429B-BF46-96CDF1DBE184}" srcOrd="2" destOrd="0" parTransId="{06476E7A-3B7B-4DFF-96A3-B90BFE46AA1F}" sibTransId="{46469EA6-3F6C-4A47-A86C-DB70C4CC02D9}"/>
    <dgm:cxn modelId="{EB69E625-B8F8-4ED0-816D-F385A5D4BB51}" type="presOf" srcId="{8B4049AE-4168-44C5-9A70-9B8DC0D83A4C}" destId="{FEDDF093-FFD8-4E8E-8E29-A828623ECCAF}" srcOrd="0" destOrd="0" presId="urn:microsoft.com/office/officeart/2005/8/layout/list1"/>
    <dgm:cxn modelId="{0AC43B28-89ED-4D3B-8111-D103C0F46B35}" srcId="{8466FD78-E40D-4590-8C34-0C58BD5E5187}" destId="{515293B4-2A0B-48F6-9400-CEB9AB7CD003}" srcOrd="2" destOrd="0" parTransId="{18097278-2A53-49CB-989F-BD6D084CFD37}" sibTransId="{1BD6ED04-4B21-42F0-8A73-1E4ADDEA9F79}"/>
    <dgm:cxn modelId="{656A4B2E-EFD2-4CFD-A3B0-8100461581AB}" srcId="{0CB22AA6-C742-4EF8-832C-4FB3EFE35906}" destId="{0F6DB1F0-4934-4056-AC4D-ABE4A24BEE02}" srcOrd="0" destOrd="0" parTransId="{758CC053-F24C-4837-A036-FC40B7BBB67A}" sibTransId="{7A3E39F3-A20B-45E6-A70B-D71032BD3304}"/>
    <dgm:cxn modelId="{5E8FAE35-C1D5-42CA-9AC1-9EDAAC301498}" type="presOf" srcId="{0F6DB1F0-4934-4056-AC4D-ABE4A24BEE02}" destId="{FD17B0A9-5FFE-4BB6-A3BA-3927D6BC1EB8}" srcOrd="1" destOrd="0" presId="urn:microsoft.com/office/officeart/2005/8/layout/list1"/>
    <dgm:cxn modelId="{7015DE62-510E-49F7-A8D4-330DE4F6ACFB}" srcId="{69962D2E-1EB2-4B84-8F10-97350FD6F617}" destId="{63A53868-3E6D-4DCF-944B-C05FB08DC9BB}" srcOrd="1" destOrd="0" parTransId="{402F08F8-556B-46CE-89AD-7FD6805754AF}" sibTransId="{E0E0BE07-70D8-4BC9-B951-D64FC7FCC766}"/>
    <dgm:cxn modelId="{C33BB845-1AE2-4F91-ADEB-5212AEB7A33B}" type="presOf" srcId="{63A53868-3E6D-4DCF-944B-C05FB08DC9BB}" destId="{FEDDF093-FFD8-4E8E-8E29-A828623ECCAF}" srcOrd="0" destOrd="1" presId="urn:microsoft.com/office/officeart/2005/8/layout/list1"/>
    <dgm:cxn modelId="{C56ACF47-007A-41C9-939D-E69DDEC6F7B9}" type="presOf" srcId="{7F5A9F56-91FB-471A-8CB8-92BFD59ECFC7}" destId="{FEDDF093-FFD8-4E8E-8E29-A828623ECCAF}" srcOrd="0" destOrd="3" presId="urn:microsoft.com/office/officeart/2005/8/layout/list1"/>
    <dgm:cxn modelId="{F78C334D-67FE-4D16-B912-F41046FF4D95}" type="presOf" srcId="{5CD66049-6EA1-45F0-9340-FCE01444802A}" destId="{B41B82D5-463D-4E35-93FE-010AC844EEA0}" srcOrd="0" destOrd="1" presId="urn:microsoft.com/office/officeart/2005/8/layout/list1"/>
    <dgm:cxn modelId="{C5195A50-04A4-4F42-8555-8C745BA5E031}" type="presOf" srcId="{8466FD78-E40D-4590-8C34-0C58BD5E5187}" destId="{6E80AE8B-60DF-44FB-A6E6-07AFB4EC4E12}" srcOrd="0" destOrd="0" presId="urn:microsoft.com/office/officeart/2005/8/layout/list1"/>
    <dgm:cxn modelId="{4AFBDF75-330D-44E5-BCA7-C3CF9922ED60}" type="presOf" srcId="{8466FD78-E40D-4590-8C34-0C58BD5E5187}" destId="{438364AB-6246-4DF1-A59C-1383D7288CC4}" srcOrd="1" destOrd="0" presId="urn:microsoft.com/office/officeart/2005/8/layout/list1"/>
    <dgm:cxn modelId="{6E79B258-300A-49FE-8F7D-78C178A61FA2}" srcId="{69962D2E-1EB2-4B84-8F10-97350FD6F617}" destId="{7F5A9F56-91FB-471A-8CB8-92BFD59ECFC7}" srcOrd="3" destOrd="0" parTransId="{970317CD-2763-4F8E-A2DB-B58D059C9DD7}" sibTransId="{3A262BDB-F8C9-4F0A-A1B4-B70EDFCC5E3B}"/>
    <dgm:cxn modelId="{4270348C-42D9-4790-8934-1142DB2A7F3E}" type="presOf" srcId="{69962D2E-1EB2-4B84-8F10-97350FD6F617}" destId="{61A34871-2885-4AC7-AED9-9D0E145AD36E}" srcOrd="1" destOrd="0" presId="urn:microsoft.com/office/officeart/2005/8/layout/list1"/>
    <dgm:cxn modelId="{A2CC9A91-B3D3-4AD6-9741-440FAF8548CB}" type="presOf" srcId="{69962D2E-1EB2-4B84-8F10-97350FD6F617}" destId="{8280E259-6064-4ADA-AEB6-CE62DE050647}" srcOrd="0" destOrd="0" presId="urn:microsoft.com/office/officeart/2005/8/layout/list1"/>
    <dgm:cxn modelId="{D4790898-6800-439A-8774-3C0D6298C7F1}" srcId="{69962D2E-1EB2-4B84-8F10-97350FD6F617}" destId="{8B4049AE-4168-44C5-9A70-9B8DC0D83A4C}" srcOrd="0" destOrd="0" parTransId="{1B14569B-2A61-4ABC-80A4-040AC3F8F398}" sibTransId="{69B81939-315C-45A0-A7B6-35AF40307AED}"/>
    <dgm:cxn modelId="{8CB40D9B-4A6B-4320-910A-6484C4F48E0E}" srcId="{0CB22AA6-C742-4EF8-832C-4FB3EFE35906}" destId="{8466FD78-E40D-4590-8C34-0C58BD5E5187}" srcOrd="2" destOrd="0" parTransId="{ACD4DAA8-665F-49F6-B093-387D27A1FCCE}" sibTransId="{C109B78C-66C0-4A33-A24E-71A38E832B42}"/>
    <dgm:cxn modelId="{3CEE35B0-0825-4CEE-8D38-E0F858461667}" type="presOf" srcId="{0F6DB1F0-4934-4056-AC4D-ABE4A24BEE02}" destId="{827C0120-324C-48FC-8B2B-3242281B7213}" srcOrd="0" destOrd="0" presId="urn:microsoft.com/office/officeart/2005/8/layout/list1"/>
    <dgm:cxn modelId="{0C6FE3DB-E7A0-49C4-8250-8A044FC35055}" type="presOf" srcId="{2BB8D164-1AF2-429B-BF46-96CDF1DBE184}" destId="{FEDDF093-FFD8-4E8E-8E29-A828623ECCAF}" srcOrd="0" destOrd="2" presId="urn:microsoft.com/office/officeart/2005/8/layout/list1"/>
    <dgm:cxn modelId="{8495DCDD-837B-4C9D-8286-7542BA4E6406}" type="presOf" srcId="{0CB22AA6-C742-4EF8-832C-4FB3EFE35906}" destId="{651202A5-7AB6-442F-BE0E-85B25970AE47}" srcOrd="0" destOrd="0" presId="urn:microsoft.com/office/officeart/2005/8/layout/list1"/>
    <dgm:cxn modelId="{796B5FE3-E7A9-41B5-84F3-1DA4173B6A7C}" type="presParOf" srcId="{651202A5-7AB6-442F-BE0E-85B25970AE47}" destId="{2E4C6BBF-71EB-43AE-BAA8-405C0EEF427A}" srcOrd="0" destOrd="0" presId="urn:microsoft.com/office/officeart/2005/8/layout/list1"/>
    <dgm:cxn modelId="{AAAEB56D-E714-4E20-AF21-DE4AAE2A4130}" type="presParOf" srcId="{2E4C6BBF-71EB-43AE-BAA8-405C0EEF427A}" destId="{827C0120-324C-48FC-8B2B-3242281B7213}" srcOrd="0" destOrd="0" presId="urn:microsoft.com/office/officeart/2005/8/layout/list1"/>
    <dgm:cxn modelId="{F9BE9F63-3CBC-464D-AE69-10CF6C63A6DF}" type="presParOf" srcId="{2E4C6BBF-71EB-43AE-BAA8-405C0EEF427A}" destId="{FD17B0A9-5FFE-4BB6-A3BA-3927D6BC1EB8}" srcOrd="1" destOrd="0" presId="urn:microsoft.com/office/officeart/2005/8/layout/list1"/>
    <dgm:cxn modelId="{DE2317B0-188E-44F0-B0BB-F607703CF9EC}" type="presParOf" srcId="{651202A5-7AB6-442F-BE0E-85B25970AE47}" destId="{5E407AD1-1B0B-473C-8069-57599C1BAD6B}" srcOrd="1" destOrd="0" presId="urn:microsoft.com/office/officeart/2005/8/layout/list1"/>
    <dgm:cxn modelId="{3356DE08-8C64-4AF2-8790-7465B564EE49}" type="presParOf" srcId="{651202A5-7AB6-442F-BE0E-85B25970AE47}" destId="{B6971534-4E77-4BE9-9B0E-E5B4215DE5B3}" srcOrd="2" destOrd="0" presId="urn:microsoft.com/office/officeart/2005/8/layout/list1"/>
    <dgm:cxn modelId="{BAA107D5-1F39-4ACC-B6A0-14729CC5E4D5}" type="presParOf" srcId="{651202A5-7AB6-442F-BE0E-85B25970AE47}" destId="{3DA1477B-646F-463D-B18B-BF313E8C9F02}" srcOrd="3" destOrd="0" presId="urn:microsoft.com/office/officeart/2005/8/layout/list1"/>
    <dgm:cxn modelId="{53B02693-B7AF-4D3A-B5CD-0C19425E36FB}" type="presParOf" srcId="{651202A5-7AB6-442F-BE0E-85B25970AE47}" destId="{8D25B7C5-9771-4382-9EAE-491CD649DE17}" srcOrd="4" destOrd="0" presId="urn:microsoft.com/office/officeart/2005/8/layout/list1"/>
    <dgm:cxn modelId="{77D5BB61-BE66-442E-9467-68D85FC2D4D4}" type="presParOf" srcId="{8D25B7C5-9771-4382-9EAE-491CD649DE17}" destId="{8280E259-6064-4ADA-AEB6-CE62DE050647}" srcOrd="0" destOrd="0" presId="urn:microsoft.com/office/officeart/2005/8/layout/list1"/>
    <dgm:cxn modelId="{B5D1E86B-17A5-40A5-88B3-8CD09C66F84F}" type="presParOf" srcId="{8D25B7C5-9771-4382-9EAE-491CD649DE17}" destId="{61A34871-2885-4AC7-AED9-9D0E145AD36E}" srcOrd="1" destOrd="0" presId="urn:microsoft.com/office/officeart/2005/8/layout/list1"/>
    <dgm:cxn modelId="{5D1913DC-2ECB-4402-BD44-235F70D99EB0}" type="presParOf" srcId="{651202A5-7AB6-442F-BE0E-85B25970AE47}" destId="{43CE909E-AAD6-4D9A-8572-D0C7295B1D74}" srcOrd="5" destOrd="0" presId="urn:microsoft.com/office/officeart/2005/8/layout/list1"/>
    <dgm:cxn modelId="{CFB24B23-8D63-480A-82A5-42F2ABFA7DA2}" type="presParOf" srcId="{651202A5-7AB6-442F-BE0E-85B25970AE47}" destId="{FEDDF093-FFD8-4E8E-8E29-A828623ECCAF}" srcOrd="6" destOrd="0" presId="urn:microsoft.com/office/officeart/2005/8/layout/list1"/>
    <dgm:cxn modelId="{657245DB-0943-4C86-8478-24C986ACDB75}" type="presParOf" srcId="{651202A5-7AB6-442F-BE0E-85B25970AE47}" destId="{CF83C841-5F50-4BF7-A121-46698A30CA17}" srcOrd="7" destOrd="0" presId="urn:microsoft.com/office/officeart/2005/8/layout/list1"/>
    <dgm:cxn modelId="{0CBE91FA-3221-4849-BB44-4401938D96D5}" type="presParOf" srcId="{651202A5-7AB6-442F-BE0E-85B25970AE47}" destId="{3C1B19EE-0F12-47EF-B718-516B76B6E6D5}" srcOrd="8" destOrd="0" presId="urn:microsoft.com/office/officeart/2005/8/layout/list1"/>
    <dgm:cxn modelId="{CEB81091-049E-48D2-B8FA-3312F58880BC}" type="presParOf" srcId="{3C1B19EE-0F12-47EF-B718-516B76B6E6D5}" destId="{6E80AE8B-60DF-44FB-A6E6-07AFB4EC4E12}" srcOrd="0" destOrd="0" presId="urn:microsoft.com/office/officeart/2005/8/layout/list1"/>
    <dgm:cxn modelId="{AAA291A3-6484-423D-A01C-50EB89FE962F}" type="presParOf" srcId="{3C1B19EE-0F12-47EF-B718-516B76B6E6D5}" destId="{438364AB-6246-4DF1-A59C-1383D7288CC4}" srcOrd="1" destOrd="0" presId="urn:microsoft.com/office/officeart/2005/8/layout/list1"/>
    <dgm:cxn modelId="{304B0856-1B15-4895-AB11-289EB87805AF}" type="presParOf" srcId="{651202A5-7AB6-442F-BE0E-85B25970AE47}" destId="{2CE21E22-F342-4BA0-BFB3-05BA5EC46649}" srcOrd="9" destOrd="0" presId="urn:microsoft.com/office/officeart/2005/8/layout/list1"/>
    <dgm:cxn modelId="{53B80B47-5AEC-421C-942B-FA8B3502AC16}" type="presParOf" srcId="{651202A5-7AB6-442F-BE0E-85B25970AE47}" destId="{B41B82D5-463D-4E35-93FE-010AC844EE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D7657-E5CA-4971-918C-4BDABA7AD496}" type="doc">
      <dgm:prSet loTypeId="urn:microsoft.com/office/officeart/2008/layout/Squa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B778EA-BAC9-4176-83F9-8EBE3B5E9C2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400" b="0" u="none" dirty="0">
              <a:latin typeface="Bookman Old Style" panose="02050604050505020204" pitchFamily="18" charset="0"/>
            </a:rPr>
            <a:t>2. </a:t>
          </a:r>
          <a:r>
            <a:rPr lang="en-US" sz="2400" b="0" u="none" dirty="0" err="1">
              <a:latin typeface="Bookman Old Style" panose="02050604050505020204" pitchFamily="18" charset="0"/>
            </a:rPr>
            <a:t>Korosi</a:t>
          </a:r>
          <a:r>
            <a:rPr lang="en-US" sz="2400" b="0" u="none" dirty="0">
              <a:latin typeface="Bookman Old Style" panose="02050604050505020204" pitchFamily="18" charset="0"/>
            </a:rPr>
            <a:t> </a:t>
          </a:r>
          <a:r>
            <a:rPr lang="en-US" sz="2400" b="0" u="none" dirty="0" err="1">
              <a:latin typeface="Bookman Old Style" panose="02050604050505020204" pitchFamily="18" charset="0"/>
            </a:rPr>
            <a:t>sangat</a:t>
          </a:r>
          <a:r>
            <a:rPr lang="en-US" sz="2400" b="0" u="none" dirty="0">
              <a:latin typeface="Bookman Old Style" panose="02050604050505020204" pitchFamily="18" charset="0"/>
            </a:rPr>
            <a:t> </a:t>
          </a:r>
          <a:r>
            <a:rPr lang="en-US" sz="2400" b="0" u="none" dirty="0" err="1">
              <a:latin typeface="Bookman Old Style" panose="02050604050505020204" pitchFamily="18" charset="0"/>
            </a:rPr>
            <a:t>memboroskan</a:t>
          </a:r>
          <a:r>
            <a:rPr lang="en-US" sz="2400" b="0" u="none" dirty="0">
              <a:latin typeface="Bookman Old Style" panose="02050604050505020204" pitchFamily="18" charset="0"/>
            </a:rPr>
            <a:t> </a:t>
          </a:r>
          <a:r>
            <a:rPr lang="en-US" sz="2400" b="0" u="none" dirty="0" err="1">
              <a:latin typeface="Bookman Old Style" panose="02050604050505020204" pitchFamily="18" charset="0"/>
            </a:rPr>
            <a:t>sumber</a:t>
          </a:r>
          <a:r>
            <a:rPr lang="en-US" sz="2400" b="0" u="none" dirty="0">
              <a:latin typeface="Bookman Old Style" panose="02050604050505020204" pitchFamily="18" charset="0"/>
            </a:rPr>
            <a:t> </a:t>
          </a:r>
          <a:r>
            <a:rPr lang="en-US" sz="2400" b="0" u="none" dirty="0" err="1">
              <a:latin typeface="Bookman Old Style" panose="02050604050505020204" pitchFamily="18" charset="0"/>
            </a:rPr>
            <a:t>daya</a:t>
          </a:r>
          <a:r>
            <a:rPr lang="en-US" sz="2400" b="0" u="none" dirty="0">
              <a:latin typeface="Bookman Old Style" panose="02050604050505020204" pitchFamily="18" charset="0"/>
            </a:rPr>
            <a:t> </a:t>
          </a:r>
        </a:p>
      </dgm:t>
    </dgm:pt>
    <dgm:pt modelId="{E7E0234E-EF7D-4B8C-8E84-5BAEA90F482D}" type="parTrans" cxnId="{7EDC7CC9-92C1-48C4-B32A-865E025499E4}">
      <dgm:prSet/>
      <dgm:spPr/>
      <dgm:t>
        <a:bodyPr/>
        <a:lstStyle/>
        <a:p>
          <a:endParaRPr lang="en-US"/>
        </a:p>
      </dgm:t>
    </dgm:pt>
    <dgm:pt modelId="{3A6C88CE-1E36-477B-97C7-7A4B916DCFEA}" type="sibTrans" cxnId="{7EDC7CC9-92C1-48C4-B32A-865E025499E4}">
      <dgm:prSet/>
      <dgm:spPr/>
      <dgm:t>
        <a:bodyPr/>
        <a:lstStyle/>
        <a:p>
          <a:endParaRPr lang="en-US"/>
        </a:p>
      </dgm:t>
    </dgm:pt>
    <dgm:pt modelId="{CADA9215-5C77-46B7-86F8-12859B82ACE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0" u="none" dirty="0">
              <a:latin typeface="Bookman Old Style" panose="02050604050505020204" pitchFamily="18" charset="0"/>
            </a:rPr>
            <a:t>a. </a:t>
          </a:r>
          <a:r>
            <a:rPr lang="en-US" sz="2400" b="0" u="none" dirty="0" err="1">
              <a:latin typeface="Bookman Old Style" panose="02050604050505020204" pitchFamily="18" charset="0"/>
            </a:rPr>
            <a:t>Terjadinya</a:t>
          </a:r>
          <a:r>
            <a:rPr lang="en-US" sz="2400" b="0" u="none" dirty="0">
              <a:latin typeface="Bookman Old Style" panose="02050604050505020204" pitchFamily="18" charset="0"/>
            </a:rPr>
            <a:t> </a:t>
          </a:r>
          <a:r>
            <a:rPr lang="en-US" sz="2400" b="0" u="none" dirty="0" err="1">
              <a:latin typeface="Bookman Old Style" panose="02050604050505020204" pitchFamily="18" charset="0"/>
            </a:rPr>
            <a:t>Pemborosan</a:t>
          </a:r>
          <a:r>
            <a:rPr lang="en-US" sz="2400" b="0" u="none" dirty="0">
              <a:latin typeface="Bookman Old Style" panose="02050604050505020204" pitchFamily="18" charset="0"/>
            </a:rPr>
            <a:t> </a:t>
          </a:r>
          <a:r>
            <a:rPr lang="en-US" sz="2400" b="0" u="none" dirty="0" err="1">
              <a:latin typeface="Bookman Old Style" panose="02050604050505020204" pitchFamily="18" charset="0"/>
            </a:rPr>
            <a:t>Bahan</a:t>
          </a:r>
          <a:r>
            <a:rPr lang="en-US" sz="2400" b="0" u="none" dirty="0">
              <a:latin typeface="Bookman Old Style" panose="02050604050505020204" pitchFamily="18" charset="0"/>
            </a:rPr>
            <a:t> </a:t>
          </a:r>
          <a:r>
            <a:rPr lang="en-US" sz="2400" b="0" u="none" dirty="0" err="1">
              <a:latin typeface="Bookman Old Style" panose="02050604050505020204" pitchFamily="18" charset="0"/>
            </a:rPr>
            <a:t>Bakar</a:t>
          </a:r>
          <a:r>
            <a:rPr lang="en-US" sz="2400" b="0" u="none" dirty="0">
              <a:latin typeface="Bookman Old Style" panose="02050604050505020204" pitchFamily="18" charset="0"/>
            </a:rPr>
            <a:t>.</a:t>
          </a:r>
        </a:p>
      </dgm:t>
    </dgm:pt>
    <dgm:pt modelId="{E6BCC889-9047-4444-8DFB-84B64E792E27}" type="parTrans" cxnId="{953159D6-4756-4189-AA8B-A0391DD76567}">
      <dgm:prSet/>
      <dgm:spPr/>
      <dgm:t>
        <a:bodyPr/>
        <a:lstStyle/>
        <a:p>
          <a:endParaRPr lang="en-US"/>
        </a:p>
      </dgm:t>
    </dgm:pt>
    <dgm:pt modelId="{F7401908-96C5-479A-B2A6-8E976DA2B6D2}" type="sibTrans" cxnId="{953159D6-4756-4189-AA8B-A0391DD76567}">
      <dgm:prSet/>
      <dgm:spPr/>
      <dgm:t>
        <a:bodyPr/>
        <a:lstStyle/>
        <a:p>
          <a:endParaRPr lang="en-US"/>
        </a:p>
      </dgm:t>
    </dgm:pt>
    <dgm:pt modelId="{C5F16D19-4F72-43AA-8807-8B43CB56B4BF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u="none" dirty="0">
              <a:latin typeface="Bookman Old Style" panose="02050604050505020204" pitchFamily="18" charset="0"/>
            </a:rPr>
            <a:t>b. </a:t>
          </a:r>
          <a:r>
            <a:rPr lang="en-US" b="0" u="none" dirty="0" err="1">
              <a:latin typeface="Bookman Old Style" panose="02050604050505020204" pitchFamily="18" charset="0"/>
            </a:rPr>
            <a:t>Besarnya</a:t>
          </a:r>
          <a:r>
            <a:rPr lang="en-US" b="0" u="none" dirty="0">
              <a:latin typeface="Bookman Old Style" panose="02050604050505020204" pitchFamily="18" charset="0"/>
            </a:rPr>
            <a:t> </a:t>
          </a:r>
          <a:r>
            <a:rPr lang="en-US" b="0" u="none" dirty="0" err="1">
              <a:latin typeface="Bookman Old Style" panose="02050604050505020204" pitchFamily="18" charset="0"/>
            </a:rPr>
            <a:t>persediaan</a:t>
          </a:r>
          <a:r>
            <a:rPr lang="en-US" b="0" u="none" dirty="0">
              <a:latin typeface="Bookman Old Style" panose="02050604050505020204" pitchFamily="18" charset="0"/>
            </a:rPr>
            <a:t> </a:t>
          </a:r>
          <a:r>
            <a:rPr lang="en-US" b="0" u="none" dirty="0" err="1">
              <a:latin typeface="Bookman Old Style" panose="02050604050505020204" pitchFamily="18" charset="0"/>
            </a:rPr>
            <a:t>suku</a:t>
          </a:r>
          <a:r>
            <a:rPr lang="en-US" b="0" u="none" dirty="0">
              <a:latin typeface="Bookman Old Style" panose="02050604050505020204" pitchFamily="18" charset="0"/>
            </a:rPr>
            <a:t> </a:t>
          </a:r>
          <a:r>
            <a:rPr lang="en-US" b="0" u="none" dirty="0" err="1">
              <a:latin typeface="Bookman Old Style" panose="02050604050505020204" pitchFamily="18" charset="0"/>
            </a:rPr>
            <a:t>cadang</a:t>
          </a:r>
          <a:endParaRPr lang="en-US" b="0" u="none" dirty="0">
            <a:latin typeface="Bookman Old Style" panose="02050604050505020204" pitchFamily="18" charset="0"/>
          </a:endParaRPr>
        </a:p>
      </dgm:t>
    </dgm:pt>
    <dgm:pt modelId="{F835E3D8-F283-4054-8B8D-DDAEF57628F6}" type="parTrans" cxnId="{98BF5375-408D-4A74-AA66-96FB0A899906}">
      <dgm:prSet/>
      <dgm:spPr/>
      <dgm:t>
        <a:bodyPr/>
        <a:lstStyle/>
        <a:p>
          <a:endParaRPr lang="en-US"/>
        </a:p>
      </dgm:t>
    </dgm:pt>
    <dgm:pt modelId="{440FB686-856A-436F-9E3D-AABA75B74BB2}" type="sibTrans" cxnId="{98BF5375-408D-4A74-AA66-96FB0A899906}">
      <dgm:prSet/>
      <dgm:spPr/>
      <dgm:t>
        <a:bodyPr/>
        <a:lstStyle/>
        <a:p>
          <a:endParaRPr lang="en-US"/>
        </a:p>
      </dgm:t>
    </dgm:pt>
    <dgm:pt modelId="{8EEAB6B7-A1B9-439C-BAF7-90D7E36F975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400" b="0" u="none" dirty="0">
              <a:latin typeface="Bookman Old Style" panose="02050604050505020204" pitchFamily="18" charset="0"/>
            </a:rPr>
            <a:t>3. </a:t>
          </a:r>
          <a:r>
            <a:rPr lang="en-US" sz="2400" b="0" u="none" dirty="0" err="1">
              <a:latin typeface="Bookman Old Style" panose="02050604050505020204" pitchFamily="18" charset="0"/>
            </a:rPr>
            <a:t>Terjadinya</a:t>
          </a:r>
          <a:r>
            <a:rPr lang="en-US" sz="2400" b="0" u="none" dirty="0">
              <a:latin typeface="Bookman Old Style" panose="02050604050505020204" pitchFamily="18" charset="0"/>
            </a:rPr>
            <a:t> </a:t>
          </a:r>
          <a:r>
            <a:rPr lang="en-US" sz="2400" b="0" u="none" dirty="0" err="1">
              <a:latin typeface="Bookman Old Style" panose="02050604050505020204" pitchFamily="18" charset="0"/>
            </a:rPr>
            <a:t>kontaminasi</a:t>
          </a:r>
          <a:r>
            <a:rPr lang="en-US" sz="2400" b="0" u="none" dirty="0">
              <a:latin typeface="Bookman Old Style" panose="02050604050505020204" pitchFamily="18" charset="0"/>
            </a:rPr>
            <a:t> </a:t>
          </a:r>
          <a:r>
            <a:rPr lang="en-US" sz="2400" b="0" u="none" dirty="0" err="1">
              <a:latin typeface="Bookman Old Style" panose="02050604050505020204" pitchFamily="18" charset="0"/>
            </a:rPr>
            <a:t>akibat</a:t>
          </a:r>
          <a:r>
            <a:rPr lang="en-US" sz="2400" b="0" u="none" dirty="0">
              <a:latin typeface="Bookman Old Style" panose="02050604050505020204" pitchFamily="18" charset="0"/>
            </a:rPr>
            <a:t> </a:t>
          </a:r>
          <a:r>
            <a:rPr lang="en-US" sz="2400" b="0" u="none" dirty="0" err="1">
              <a:latin typeface="Bookman Old Style" panose="02050604050505020204" pitchFamily="18" charset="0"/>
            </a:rPr>
            <a:t>korosi</a:t>
          </a:r>
          <a:endParaRPr lang="en-US" sz="2400" b="0" u="none" dirty="0">
            <a:latin typeface="Bookman Old Style" panose="02050604050505020204" pitchFamily="18" charset="0"/>
          </a:endParaRPr>
        </a:p>
      </dgm:t>
    </dgm:pt>
    <dgm:pt modelId="{3DEB878D-C77B-41CD-90AC-F618517A04D4}" type="parTrans" cxnId="{A3A609DC-167E-46C5-87BC-C873BB5DC67D}">
      <dgm:prSet/>
      <dgm:spPr/>
      <dgm:t>
        <a:bodyPr/>
        <a:lstStyle/>
        <a:p>
          <a:endParaRPr lang="en-US"/>
        </a:p>
      </dgm:t>
    </dgm:pt>
    <dgm:pt modelId="{FEB6D6E1-F689-4D5B-A0E7-4203BD146A2E}" type="sibTrans" cxnId="{A3A609DC-167E-46C5-87BC-C873BB5DC67D}">
      <dgm:prSet/>
      <dgm:spPr/>
      <dgm:t>
        <a:bodyPr/>
        <a:lstStyle/>
        <a:p>
          <a:endParaRPr lang="en-US"/>
        </a:p>
      </dgm:t>
    </dgm:pt>
    <dgm:pt modelId="{A64257D3-474D-4A86-AB51-4BF66FD1269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900" b="1" u="none" dirty="0" err="1">
              <a:latin typeface="Bookman Old Style" panose="02050604050505020204" pitchFamily="18" charset="0"/>
            </a:rPr>
            <a:t>Kasus</a:t>
          </a:r>
          <a:r>
            <a:rPr lang="en-US" sz="1900" b="1" u="none" dirty="0">
              <a:latin typeface="Bookman Old Style" panose="02050604050505020204" pitchFamily="18" charset="0"/>
            </a:rPr>
            <a:t> </a:t>
          </a:r>
          <a:r>
            <a:rPr lang="en-US" sz="1900" b="1" u="none" dirty="0" err="1">
              <a:latin typeface="Bookman Old Style" panose="02050604050505020204" pitchFamily="18" charset="0"/>
            </a:rPr>
            <a:t>nyata</a:t>
          </a:r>
          <a:r>
            <a:rPr lang="en-US" sz="1900" b="1" u="none" dirty="0">
              <a:latin typeface="Bookman Old Style" panose="02050604050505020204" pitchFamily="18" charset="0"/>
            </a:rPr>
            <a:t> :</a:t>
          </a:r>
        </a:p>
        <a:p>
          <a:r>
            <a:rPr lang="en-US" sz="1800" dirty="0" err="1">
              <a:latin typeface="Bookman Old Style" panose="02050604050505020204" pitchFamily="18" charset="0"/>
            </a:rPr>
            <a:t>Terjadi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pada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makanan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kaleng</a:t>
          </a:r>
          <a:r>
            <a:rPr lang="en-US" sz="1800" dirty="0">
              <a:latin typeface="Bookman Old Style" panose="02050604050505020204" pitchFamily="18" charset="0"/>
            </a:rPr>
            <a:t>, yang </a:t>
          </a:r>
          <a:r>
            <a:rPr lang="en-US" sz="1800" dirty="0" err="1">
              <a:latin typeface="Bookman Old Style" panose="02050604050505020204" pitchFamily="18" charset="0"/>
            </a:rPr>
            <a:t>karena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kurang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memperhatikan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bahan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pembuatan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kaleng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tersebut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terhadap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ketahanan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korosi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maka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mengakibatkan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terjadinya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kerusakan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pada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makanan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tersebut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akibat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adanya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kontaminasi</a:t>
          </a:r>
          <a:r>
            <a:rPr lang="en-US" sz="1800" dirty="0">
              <a:latin typeface="Bookman Old Style" panose="02050604050505020204" pitchFamily="18" charset="0"/>
            </a:rPr>
            <a:t>, </a:t>
          </a:r>
          <a:r>
            <a:rPr lang="en-US" sz="1800" dirty="0" err="1">
              <a:latin typeface="Bookman Old Style" panose="02050604050505020204" pitchFamily="18" charset="0"/>
            </a:rPr>
            <a:t>padahal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masih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dalam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batas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umur</a:t>
          </a:r>
          <a:r>
            <a:rPr lang="en-US" sz="1800" dirty="0">
              <a:latin typeface="Bookman Old Style" panose="02050604050505020204" pitchFamily="18" charset="0"/>
            </a:rPr>
            <a:t> </a:t>
          </a:r>
          <a:r>
            <a:rPr lang="en-US" sz="1800" dirty="0" err="1">
              <a:latin typeface="Bookman Old Style" panose="02050604050505020204" pitchFamily="18" charset="0"/>
            </a:rPr>
            <a:t>pemakaian</a:t>
          </a:r>
          <a:endParaRPr lang="en-US" sz="1800" u="none" dirty="0">
            <a:latin typeface="Bookman Old Style" panose="02050604050505020204" pitchFamily="18" charset="0"/>
          </a:endParaRPr>
        </a:p>
      </dgm:t>
    </dgm:pt>
    <dgm:pt modelId="{9CC8F97E-7E99-4331-BC7A-A6A883D64ADB}" type="parTrans" cxnId="{D8D90C79-D8C1-4B4C-A034-8F445CEFB32A}">
      <dgm:prSet/>
      <dgm:spPr/>
      <dgm:t>
        <a:bodyPr/>
        <a:lstStyle/>
        <a:p>
          <a:endParaRPr lang="en-US"/>
        </a:p>
      </dgm:t>
    </dgm:pt>
    <dgm:pt modelId="{167B12C7-9034-408C-BAA9-2410CD68AE58}" type="sibTrans" cxnId="{D8D90C79-D8C1-4B4C-A034-8F445CEFB32A}">
      <dgm:prSet/>
      <dgm:spPr/>
      <dgm:t>
        <a:bodyPr/>
        <a:lstStyle/>
        <a:p>
          <a:endParaRPr lang="en-US"/>
        </a:p>
      </dgm:t>
    </dgm:pt>
    <dgm:pt modelId="{3843C0DD-7AD1-4C99-B9D8-4072FD84A829}" type="pres">
      <dgm:prSet presAssocID="{B62D7657-E5CA-4971-918C-4BDABA7AD496}" presName="layout" presStyleCnt="0">
        <dgm:presLayoutVars>
          <dgm:chMax/>
          <dgm:chPref/>
          <dgm:dir/>
          <dgm:resizeHandles/>
        </dgm:presLayoutVars>
      </dgm:prSet>
      <dgm:spPr/>
    </dgm:pt>
    <dgm:pt modelId="{7C2F69FE-1C97-4AEA-8472-7072909E01D6}" type="pres">
      <dgm:prSet presAssocID="{48B778EA-BAC9-4176-83F9-8EBE3B5E9C2E}" presName="root" presStyleCnt="0">
        <dgm:presLayoutVars>
          <dgm:chMax/>
          <dgm:chPref/>
        </dgm:presLayoutVars>
      </dgm:prSet>
      <dgm:spPr/>
    </dgm:pt>
    <dgm:pt modelId="{057104A7-702F-40D4-AC00-A69B056CF0F1}" type="pres">
      <dgm:prSet presAssocID="{48B778EA-BAC9-4176-83F9-8EBE3B5E9C2E}" presName="rootComposite" presStyleCnt="0">
        <dgm:presLayoutVars/>
      </dgm:prSet>
      <dgm:spPr/>
    </dgm:pt>
    <dgm:pt modelId="{7FAA3F7F-3D0A-47EB-8778-59703DBEA1A7}" type="pres">
      <dgm:prSet presAssocID="{48B778EA-BAC9-4176-83F9-8EBE3B5E9C2E}" presName="ParentAccent" presStyleLbl="alignNode1" presStyleIdx="0" presStyleCnt="2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6872EFC0-54A0-470D-ACA7-69A0C4252865}" type="pres">
      <dgm:prSet presAssocID="{48B778EA-BAC9-4176-83F9-8EBE3B5E9C2E}" presName="ParentSmallAccent" presStyleLbl="fgAcc1" presStyleIdx="0" presStyleCnt="2"/>
      <dgm:spPr/>
    </dgm:pt>
    <dgm:pt modelId="{A9DF1F7F-8908-44F0-9E54-627672B3D83E}" type="pres">
      <dgm:prSet presAssocID="{48B778EA-BAC9-4176-83F9-8EBE3B5E9C2E}" presName="Parent" presStyleLbl="revTx" presStyleIdx="0" presStyleCnt="5">
        <dgm:presLayoutVars>
          <dgm:chMax/>
          <dgm:chPref val="4"/>
          <dgm:bulletEnabled val="1"/>
        </dgm:presLayoutVars>
      </dgm:prSet>
      <dgm:spPr/>
    </dgm:pt>
    <dgm:pt modelId="{38061DAE-F291-4C12-8CC7-BF6916F5BD99}" type="pres">
      <dgm:prSet presAssocID="{48B778EA-BAC9-4176-83F9-8EBE3B5E9C2E}" presName="childShape" presStyleCnt="0">
        <dgm:presLayoutVars>
          <dgm:chMax val="0"/>
          <dgm:chPref val="0"/>
        </dgm:presLayoutVars>
      </dgm:prSet>
      <dgm:spPr/>
    </dgm:pt>
    <dgm:pt modelId="{2B1CC1F7-C8F8-4B1B-BC0D-A3DC73D84C8A}" type="pres">
      <dgm:prSet presAssocID="{CADA9215-5C77-46B7-86F8-12859B82ACE7}" presName="childComposite" presStyleCnt="0">
        <dgm:presLayoutVars>
          <dgm:chMax val="0"/>
          <dgm:chPref val="0"/>
        </dgm:presLayoutVars>
      </dgm:prSet>
      <dgm:spPr/>
    </dgm:pt>
    <dgm:pt modelId="{1664B134-1FCE-46E4-979C-679F6432F1B5}" type="pres">
      <dgm:prSet presAssocID="{CADA9215-5C77-46B7-86F8-12859B82ACE7}" presName="ChildAccent" presStyleLbl="solidFgAcc1" presStyleIdx="0" presStyleCnt="3"/>
      <dgm:spPr/>
    </dgm:pt>
    <dgm:pt modelId="{264A4F68-6D8A-47BF-B735-4DB7571522DE}" type="pres">
      <dgm:prSet presAssocID="{CADA9215-5C77-46B7-86F8-12859B82ACE7}" presName="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49917FD7-B3DF-4892-92F4-DFA035D484AF}" type="pres">
      <dgm:prSet presAssocID="{C5F16D19-4F72-43AA-8807-8B43CB56B4BF}" presName="childComposite" presStyleCnt="0">
        <dgm:presLayoutVars>
          <dgm:chMax val="0"/>
          <dgm:chPref val="0"/>
        </dgm:presLayoutVars>
      </dgm:prSet>
      <dgm:spPr/>
    </dgm:pt>
    <dgm:pt modelId="{84139346-64FD-4F52-BF35-9CB622931BF5}" type="pres">
      <dgm:prSet presAssocID="{C5F16D19-4F72-43AA-8807-8B43CB56B4BF}" presName="ChildAccent" presStyleLbl="solidFgAcc1" presStyleIdx="1" presStyleCnt="3"/>
      <dgm:spPr/>
    </dgm:pt>
    <dgm:pt modelId="{C0848163-2783-457F-834E-7E154CFB34E8}" type="pres">
      <dgm:prSet presAssocID="{C5F16D19-4F72-43AA-8807-8B43CB56B4BF}" presName="Child" presStyleLbl="revTx" presStyleIdx="2" presStyleCnt="5" custLinFactNeighborX="455" custLinFactNeighborY="9889">
        <dgm:presLayoutVars>
          <dgm:chMax val="0"/>
          <dgm:chPref val="0"/>
          <dgm:bulletEnabled val="1"/>
        </dgm:presLayoutVars>
      </dgm:prSet>
      <dgm:spPr/>
    </dgm:pt>
    <dgm:pt modelId="{9D95944C-0DD4-45AE-AE3F-F69CC442B693}" type="pres">
      <dgm:prSet presAssocID="{8EEAB6B7-A1B9-439C-BAF7-90D7E36F975C}" presName="root" presStyleCnt="0">
        <dgm:presLayoutVars>
          <dgm:chMax/>
          <dgm:chPref/>
        </dgm:presLayoutVars>
      </dgm:prSet>
      <dgm:spPr/>
    </dgm:pt>
    <dgm:pt modelId="{CDC73033-8FA4-4B79-97AA-5381099501E4}" type="pres">
      <dgm:prSet presAssocID="{8EEAB6B7-A1B9-439C-BAF7-90D7E36F975C}" presName="rootComposite" presStyleCnt="0">
        <dgm:presLayoutVars/>
      </dgm:prSet>
      <dgm:spPr/>
    </dgm:pt>
    <dgm:pt modelId="{BCD1EC9E-11DE-414C-A8C7-954CA4E6E89A}" type="pres">
      <dgm:prSet presAssocID="{8EEAB6B7-A1B9-439C-BAF7-90D7E36F975C}" presName="ParentAccent" presStyleLbl="alignNode1" presStyleIdx="1" presStyleCnt="2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1E9A1AAB-3A06-4281-BF09-EAB9F571D73E}" type="pres">
      <dgm:prSet presAssocID="{8EEAB6B7-A1B9-439C-BAF7-90D7E36F975C}" presName="ParentSmallAccent" presStyleLbl="fgAcc1" presStyleIdx="1" presStyleCnt="2"/>
      <dgm:spPr/>
    </dgm:pt>
    <dgm:pt modelId="{8AD41567-5C98-4CF1-96E0-7F4C4864E0C0}" type="pres">
      <dgm:prSet presAssocID="{8EEAB6B7-A1B9-439C-BAF7-90D7E36F975C}" presName="Parent" presStyleLbl="revTx" presStyleIdx="3" presStyleCnt="5">
        <dgm:presLayoutVars>
          <dgm:chMax/>
          <dgm:chPref val="4"/>
          <dgm:bulletEnabled val="1"/>
        </dgm:presLayoutVars>
      </dgm:prSet>
      <dgm:spPr/>
    </dgm:pt>
    <dgm:pt modelId="{7E8937D8-9FA5-4DE4-9827-9DC164FC7FE6}" type="pres">
      <dgm:prSet presAssocID="{8EEAB6B7-A1B9-439C-BAF7-90D7E36F975C}" presName="childShape" presStyleCnt="0">
        <dgm:presLayoutVars>
          <dgm:chMax val="0"/>
          <dgm:chPref val="0"/>
        </dgm:presLayoutVars>
      </dgm:prSet>
      <dgm:spPr/>
    </dgm:pt>
    <dgm:pt modelId="{3F06AA54-6BC4-43C3-A62F-C21C9911659A}" type="pres">
      <dgm:prSet presAssocID="{A64257D3-474D-4A86-AB51-4BF66FD12697}" presName="childComposite" presStyleCnt="0">
        <dgm:presLayoutVars>
          <dgm:chMax val="0"/>
          <dgm:chPref val="0"/>
        </dgm:presLayoutVars>
      </dgm:prSet>
      <dgm:spPr/>
    </dgm:pt>
    <dgm:pt modelId="{FFB0256D-E68B-44EA-A060-6B53BE52ECC2}" type="pres">
      <dgm:prSet presAssocID="{A64257D3-474D-4A86-AB51-4BF66FD12697}" presName="ChildAccent" presStyleLbl="solidFgAcc1" presStyleIdx="2" presStyleCnt="3" custLinFactY="-200000" custLinFactNeighborY="-240848"/>
      <dgm:spPr/>
    </dgm:pt>
    <dgm:pt modelId="{EBF0BD13-88EF-4546-A395-02328CAD1379}" type="pres">
      <dgm:prSet presAssocID="{A64257D3-474D-4A86-AB51-4BF66FD12697}" presName="Child" presStyleLbl="revTx" presStyleIdx="4" presStyleCnt="5" custScaleX="105874" custScaleY="278574" custLinFactNeighborX="-2268" custLinFactNeighborY="-27710">
        <dgm:presLayoutVars>
          <dgm:chMax val="0"/>
          <dgm:chPref val="0"/>
          <dgm:bulletEnabled val="1"/>
        </dgm:presLayoutVars>
      </dgm:prSet>
      <dgm:spPr/>
    </dgm:pt>
  </dgm:ptLst>
  <dgm:cxnLst>
    <dgm:cxn modelId="{6E5A012A-EB1A-4FB0-9DB0-64F5E6A43D72}" type="presOf" srcId="{8EEAB6B7-A1B9-439C-BAF7-90D7E36F975C}" destId="{8AD41567-5C98-4CF1-96E0-7F4C4864E0C0}" srcOrd="0" destOrd="0" presId="urn:microsoft.com/office/officeart/2008/layout/SquareAccentList"/>
    <dgm:cxn modelId="{98BF5375-408D-4A74-AA66-96FB0A899906}" srcId="{48B778EA-BAC9-4176-83F9-8EBE3B5E9C2E}" destId="{C5F16D19-4F72-43AA-8807-8B43CB56B4BF}" srcOrd="1" destOrd="0" parTransId="{F835E3D8-F283-4054-8B8D-DDAEF57628F6}" sibTransId="{440FB686-856A-436F-9E3D-AABA75B74BB2}"/>
    <dgm:cxn modelId="{77B70D57-017E-48C5-AB67-3F6C9CDA6DEE}" type="presOf" srcId="{CADA9215-5C77-46B7-86F8-12859B82ACE7}" destId="{264A4F68-6D8A-47BF-B735-4DB7571522DE}" srcOrd="0" destOrd="0" presId="urn:microsoft.com/office/officeart/2008/layout/SquareAccentList"/>
    <dgm:cxn modelId="{D8D90C79-D8C1-4B4C-A034-8F445CEFB32A}" srcId="{8EEAB6B7-A1B9-439C-BAF7-90D7E36F975C}" destId="{A64257D3-474D-4A86-AB51-4BF66FD12697}" srcOrd="0" destOrd="0" parTransId="{9CC8F97E-7E99-4331-BC7A-A6A883D64ADB}" sibTransId="{167B12C7-9034-408C-BAA9-2410CD68AE58}"/>
    <dgm:cxn modelId="{F19B17B9-89A1-45AF-A93B-969F01E6B132}" type="presOf" srcId="{48B778EA-BAC9-4176-83F9-8EBE3B5E9C2E}" destId="{A9DF1F7F-8908-44F0-9E54-627672B3D83E}" srcOrd="0" destOrd="0" presId="urn:microsoft.com/office/officeart/2008/layout/SquareAccentList"/>
    <dgm:cxn modelId="{7EDC7CC9-92C1-48C4-B32A-865E025499E4}" srcId="{B62D7657-E5CA-4971-918C-4BDABA7AD496}" destId="{48B778EA-BAC9-4176-83F9-8EBE3B5E9C2E}" srcOrd="0" destOrd="0" parTransId="{E7E0234E-EF7D-4B8C-8E84-5BAEA90F482D}" sibTransId="{3A6C88CE-1E36-477B-97C7-7A4B916DCFEA}"/>
    <dgm:cxn modelId="{B9E1EFD3-2489-4C46-A963-78C45540169A}" type="presOf" srcId="{B62D7657-E5CA-4971-918C-4BDABA7AD496}" destId="{3843C0DD-7AD1-4C99-B9D8-4072FD84A829}" srcOrd="0" destOrd="0" presId="urn:microsoft.com/office/officeart/2008/layout/SquareAccentList"/>
    <dgm:cxn modelId="{953159D6-4756-4189-AA8B-A0391DD76567}" srcId="{48B778EA-BAC9-4176-83F9-8EBE3B5E9C2E}" destId="{CADA9215-5C77-46B7-86F8-12859B82ACE7}" srcOrd="0" destOrd="0" parTransId="{E6BCC889-9047-4444-8DFB-84B64E792E27}" sibTransId="{F7401908-96C5-479A-B2A6-8E976DA2B6D2}"/>
    <dgm:cxn modelId="{A3A609DC-167E-46C5-87BC-C873BB5DC67D}" srcId="{B62D7657-E5CA-4971-918C-4BDABA7AD496}" destId="{8EEAB6B7-A1B9-439C-BAF7-90D7E36F975C}" srcOrd="1" destOrd="0" parTransId="{3DEB878D-C77B-41CD-90AC-F618517A04D4}" sibTransId="{FEB6D6E1-F689-4D5B-A0E7-4203BD146A2E}"/>
    <dgm:cxn modelId="{93EBB0EC-6A44-4B09-9F55-8A4B4B997E41}" type="presOf" srcId="{A64257D3-474D-4A86-AB51-4BF66FD12697}" destId="{EBF0BD13-88EF-4546-A395-02328CAD1379}" srcOrd="0" destOrd="0" presId="urn:microsoft.com/office/officeart/2008/layout/SquareAccentList"/>
    <dgm:cxn modelId="{8D192DFB-FF00-403C-B49F-FCCEBEFC1724}" type="presOf" srcId="{C5F16D19-4F72-43AA-8807-8B43CB56B4BF}" destId="{C0848163-2783-457F-834E-7E154CFB34E8}" srcOrd="0" destOrd="0" presId="urn:microsoft.com/office/officeart/2008/layout/SquareAccentList"/>
    <dgm:cxn modelId="{966ECCCB-DA91-4178-95F3-9856F54B3871}" type="presParOf" srcId="{3843C0DD-7AD1-4C99-B9D8-4072FD84A829}" destId="{7C2F69FE-1C97-4AEA-8472-7072909E01D6}" srcOrd="0" destOrd="0" presId="urn:microsoft.com/office/officeart/2008/layout/SquareAccentList"/>
    <dgm:cxn modelId="{430D8CA2-BBA4-4658-9D2A-4C9C987D281C}" type="presParOf" srcId="{7C2F69FE-1C97-4AEA-8472-7072909E01D6}" destId="{057104A7-702F-40D4-AC00-A69B056CF0F1}" srcOrd="0" destOrd="0" presId="urn:microsoft.com/office/officeart/2008/layout/SquareAccentList"/>
    <dgm:cxn modelId="{F9AD7611-EAEA-4375-9D61-F5D4BD44DCD9}" type="presParOf" srcId="{057104A7-702F-40D4-AC00-A69B056CF0F1}" destId="{7FAA3F7F-3D0A-47EB-8778-59703DBEA1A7}" srcOrd="0" destOrd="0" presId="urn:microsoft.com/office/officeart/2008/layout/SquareAccentList"/>
    <dgm:cxn modelId="{381BBB3D-E73C-4767-A588-B1D1CC553948}" type="presParOf" srcId="{057104A7-702F-40D4-AC00-A69B056CF0F1}" destId="{6872EFC0-54A0-470D-ACA7-69A0C4252865}" srcOrd="1" destOrd="0" presId="urn:microsoft.com/office/officeart/2008/layout/SquareAccentList"/>
    <dgm:cxn modelId="{C19C7DB7-F5FD-41F9-9273-C9CEE7DCA0EE}" type="presParOf" srcId="{057104A7-702F-40D4-AC00-A69B056CF0F1}" destId="{A9DF1F7F-8908-44F0-9E54-627672B3D83E}" srcOrd="2" destOrd="0" presId="urn:microsoft.com/office/officeart/2008/layout/SquareAccentList"/>
    <dgm:cxn modelId="{2B1D6265-7C20-4B9A-B038-EC84CBD9F8B8}" type="presParOf" srcId="{7C2F69FE-1C97-4AEA-8472-7072909E01D6}" destId="{38061DAE-F291-4C12-8CC7-BF6916F5BD99}" srcOrd="1" destOrd="0" presId="urn:microsoft.com/office/officeart/2008/layout/SquareAccentList"/>
    <dgm:cxn modelId="{549323EE-F0F8-4681-AA7F-938DF663B1A1}" type="presParOf" srcId="{38061DAE-F291-4C12-8CC7-BF6916F5BD99}" destId="{2B1CC1F7-C8F8-4B1B-BC0D-A3DC73D84C8A}" srcOrd="0" destOrd="0" presId="urn:microsoft.com/office/officeart/2008/layout/SquareAccentList"/>
    <dgm:cxn modelId="{0766258E-571D-4E16-9B5E-E6DBC7AC47F1}" type="presParOf" srcId="{2B1CC1F7-C8F8-4B1B-BC0D-A3DC73D84C8A}" destId="{1664B134-1FCE-46E4-979C-679F6432F1B5}" srcOrd="0" destOrd="0" presId="urn:microsoft.com/office/officeart/2008/layout/SquareAccentList"/>
    <dgm:cxn modelId="{7B642B75-0810-4EE4-9298-C2013955A016}" type="presParOf" srcId="{2B1CC1F7-C8F8-4B1B-BC0D-A3DC73D84C8A}" destId="{264A4F68-6D8A-47BF-B735-4DB7571522DE}" srcOrd="1" destOrd="0" presId="urn:microsoft.com/office/officeart/2008/layout/SquareAccentList"/>
    <dgm:cxn modelId="{F5C0476D-85F7-421F-B582-1529ED9CEF29}" type="presParOf" srcId="{38061DAE-F291-4C12-8CC7-BF6916F5BD99}" destId="{49917FD7-B3DF-4892-92F4-DFA035D484AF}" srcOrd="1" destOrd="0" presId="urn:microsoft.com/office/officeart/2008/layout/SquareAccentList"/>
    <dgm:cxn modelId="{883B3F78-49A5-49E0-A07B-E9A00EFEE39A}" type="presParOf" srcId="{49917FD7-B3DF-4892-92F4-DFA035D484AF}" destId="{84139346-64FD-4F52-BF35-9CB622931BF5}" srcOrd="0" destOrd="0" presId="urn:microsoft.com/office/officeart/2008/layout/SquareAccentList"/>
    <dgm:cxn modelId="{A56E9C78-911F-4C92-89A7-8C9BDD89BF48}" type="presParOf" srcId="{49917FD7-B3DF-4892-92F4-DFA035D484AF}" destId="{C0848163-2783-457F-834E-7E154CFB34E8}" srcOrd="1" destOrd="0" presId="urn:microsoft.com/office/officeart/2008/layout/SquareAccentList"/>
    <dgm:cxn modelId="{5C52969B-E5BB-4EDA-9BDA-49F98317FF7B}" type="presParOf" srcId="{3843C0DD-7AD1-4C99-B9D8-4072FD84A829}" destId="{9D95944C-0DD4-45AE-AE3F-F69CC442B693}" srcOrd="1" destOrd="0" presId="urn:microsoft.com/office/officeart/2008/layout/SquareAccentList"/>
    <dgm:cxn modelId="{EF76DE6A-8A38-4A1E-A5C3-4CEBEDEA31D2}" type="presParOf" srcId="{9D95944C-0DD4-45AE-AE3F-F69CC442B693}" destId="{CDC73033-8FA4-4B79-97AA-5381099501E4}" srcOrd="0" destOrd="0" presId="urn:microsoft.com/office/officeart/2008/layout/SquareAccentList"/>
    <dgm:cxn modelId="{F1B80782-D8ED-417E-8058-FB4B3404BB03}" type="presParOf" srcId="{CDC73033-8FA4-4B79-97AA-5381099501E4}" destId="{BCD1EC9E-11DE-414C-A8C7-954CA4E6E89A}" srcOrd="0" destOrd="0" presId="urn:microsoft.com/office/officeart/2008/layout/SquareAccentList"/>
    <dgm:cxn modelId="{F0785475-3B98-4979-AD12-6F1FA70B7E63}" type="presParOf" srcId="{CDC73033-8FA4-4B79-97AA-5381099501E4}" destId="{1E9A1AAB-3A06-4281-BF09-EAB9F571D73E}" srcOrd="1" destOrd="0" presId="urn:microsoft.com/office/officeart/2008/layout/SquareAccentList"/>
    <dgm:cxn modelId="{757C2FFF-C692-4AD2-9ED1-FCE558C39D31}" type="presParOf" srcId="{CDC73033-8FA4-4B79-97AA-5381099501E4}" destId="{8AD41567-5C98-4CF1-96E0-7F4C4864E0C0}" srcOrd="2" destOrd="0" presId="urn:microsoft.com/office/officeart/2008/layout/SquareAccentList"/>
    <dgm:cxn modelId="{97CB90F8-4395-40DE-A400-CFCA6B4BCF0A}" type="presParOf" srcId="{9D95944C-0DD4-45AE-AE3F-F69CC442B693}" destId="{7E8937D8-9FA5-4DE4-9827-9DC164FC7FE6}" srcOrd="1" destOrd="0" presId="urn:microsoft.com/office/officeart/2008/layout/SquareAccentList"/>
    <dgm:cxn modelId="{9A9FD5F7-E4B8-43C4-ADB2-FFA1198714E7}" type="presParOf" srcId="{7E8937D8-9FA5-4DE4-9827-9DC164FC7FE6}" destId="{3F06AA54-6BC4-43C3-A62F-C21C9911659A}" srcOrd="0" destOrd="0" presId="urn:microsoft.com/office/officeart/2008/layout/SquareAccentList"/>
    <dgm:cxn modelId="{34D6E671-3EC9-43AE-869D-F42946E6C18D}" type="presParOf" srcId="{3F06AA54-6BC4-43C3-A62F-C21C9911659A}" destId="{FFB0256D-E68B-44EA-A060-6B53BE52ECC2}" srcOrd="0" destOrd="0" presId="urn:microsoft.com/office/officeart/2008/layout/SquareAccentList"/>
    <dgm:cxn modelId="{3406FB03-2E55-4170-8789-F3371282BAC3}" type="presParOf" srcId="{3F06AA54-6BC4-43C3-A62F-C21C9911659A}" destId="{EBF0BD13-88EF-4546-A395-02328CAD137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71534-4E77-4BE9-9B0E-E5B4215DE5B3}">
      <dsp:nvSpPr>
        <dsp:cNvPr id="0" name=""/>
        <dsp:cNvSpPr/>
      </dsp:nvSpPr>
      <dsp:spPr>
        <a:xfrm>
          <a:off x="0" y="2632054"/>
          <a:ext cx="12192000" cy="2265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B0A9-5FFE-4BB6-A3BA-3927D6BC1EB8}">
      <dsp:nvSpPr>
        <dsp:cNvPr id="0" name=""/>
        <dsp:cNvSpPr/>
      </dsp:nvSpPr>
      <dsp:spPr>
        <a:xfrm>
          <a:off x="609004" y="0"/>
          <a:ext cx="8526065" cy="2686302"/>
        </a:xfrm>
        <a:prstGeom prst="roundRect">
          <a:avLst/>
        </a:prstGeom>
        <a:gradFill rotWithShape="1">
          <a:gsLst>
            <a:gs pos="0">
              <a:schemeClr val="accent3">
                <a:tint val="60000"/>
                <a:satMod val="105000"/>
                <a:lumMod val="105000"/>
              </a:schemeClr>
            </a:gs>
            <a:gs pos="100000">
              <a:schemeClr val="accent3">
                <a:tint val="65000"/>
                <a:satMod val="100000"/>
                <a:lumMod val="100000"/>
              </a:schemeClr>
            </a:gs>
            <a:gs pos="100000">
              <a:schemeClr val="accent3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none" kern="1200" dirty="0" err="1">
              <a:latin typeface="Bookman Old Style" panose="02050604050505020204" pitchFamily="18" charset="0"/>
            </a:rPr>
            <a:t>Definisi</a:t>
          </a:r>
          <a:r>
            <a:rPr lang="en-US" sz="2400" b="0" u="none" kern="1200" dirty="0">
              <a:latin typeface="Bookman Old Style" panose="02050604050505020204" pitchFamily="18" charset="0"/>
            </a:rPr>
            <a:t> </a:t>
          </a:r>
          <a:r>
            <a:rPr lang="en-US" sz="2400" b="0" u="none" kern="1200" dirty="0" err="1">
              <a:latin typeface="Bookman Old Style" panose="02050604050505020204" pitchFamily="18" charset="0"/>
            </a:rPr>
            <a:t>Secara</a:t>
          </a:r>
          <a:r>
            <a:rPr lang="en-US" sz="2400" b="0" u="none" kern="1200" dirty="0">
              <a:latin typeface="Bookman Old Style" panose="02050604050505020204" pitchFamily="18" charset="0"/>
            </a:rPr>
            <a:t> </a:t>
          </a:r>
          <a:r>
            <a:rPr lang="en-US" sz="2400" b="0" u="none" kern="1200" dirty="0" err="1">
              <a:latin typeface="Bookman Old Style" panose="02050604050505020204" pitchFamily="18" charset="0"/>
            </a:rPr>
            <a:t>Umum</a:t>
          </a:r>
          <a:endParaRPr lang="id-ID" sz="2400" b="0" u="none" kern="1200" dirty="0">
            <a:latin typeface="Bookman Old Style" panose="02050604050505020204" pitchFamily="18" charset="0"/>
          </a:endParaRP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Bookman Old Style" panose="02050604050505020204" pitchFamily="18" charset="0"/>
            </a:rPr>
            <a:t>“</a:t>
          </a:r>
          <a:r>
            <a:rPr lang="en-US" sz="2400" b="0" kern="1200" dirty="0" err="1">
              <a:latin typeface="Bookman Old Style" panose="02050604050505020204" pitchFamily="18" charset="0"/>
            </a:rPr>
            <a:t>Korosi</a:t>
          </a:r>
          <a:r>
            <a:rPr lang="en-US" sz="2400" b="0" kern="1200" dirty="0">
              <a:latin typeface="Bookman Old Style" panose="02050604050505020204" pitchFamily="18" charset="0"/>
            </a:rPr>
            <a:t> </a:t>
          </a:r>
          <a:r>
            <a:rPr lang="en-US" sz="2400" b="0" kern="1200" dirty="0" err="1">
              <a:latin typeface="Bookman Old Style" panose="02050604050505020204" pitchFamily="18" charset="0"/>
            </a:rPr>
            <a:t>merupakan</a:t>
          </a:r>
          <a:r>
            <a:rPr lang="en-US" sz="2400" b="0" kern="1200" dirty="0">
              <a:latin typeface="Bookman Old Style" panose="02050604050505020204" pitchFamily="18" charset="0"/>
            </a:rPr>
            <a:t> </a:t>
          </a:r>
          <a:r>
            <a:rPr lang="en-US" sz="2400" b="0" kern="1200" dirty="0" err="1">
              <a:latin typeface="Bookman Old Style" panose="02050604050505020204" pitchFamily="18" charset="0"/>
            </a:rPr>
            <a:t>peristiwa</a:t>
          </a:r>
          <a:r>
            <a:rPr lang="en-US" sz="2400" b="0" kern="1200" dirty="0">
              <a:latin typeface="Bookman Old Style" panose="02050604050505020204" pitchFamily="18" charset="0"/>
            </a:rPr>
            <a:t> </a:t>
          </a:r>
          <a:r>
            <a:rPr lang="en-US" sz="2400" b="0" kern="1200" dirty="0" err="1">
              <a:latin typeface="Bookman Old Style" panose="02050604050505020204" pitchFamily="18" charset="0"/>
            </a:rPr>
            <a:t>terjadinya</a:t>
          </a:r>
          <a:r>
            <a:rPr lang="en-US" sz="2400" b="0" kern="1200" dirty="0">
              <a:latin typeface="Bookman Old Style" panose="02050604050505020204" pitchFamily="18" charset="0"/>
            </a:rPr>
            <a:t> </a:t>
          </a:r>
          <a:r>
            <a:rPr lang="en-US" sz="2400" b="0" kern="1200" dirty="0" err="1">
              <a:latin typeface="Bookman Old Style" panose="02050604050505020204" pitchFamily="18" charset="0"/>
            </a:rPr>
            <a:t>degradasi</a:t>
          </a:r>
          <a:r>
            <a:rPr lang="en-US" sz="2400" b="0" kern="1200" dirty="0">
              <a:latin typeface="Bookman Old Style" panose="02050604050505020204" pitchFamily="18" charset="0"/>
            </a:rPr>
            <a:t> (</a:t>
          </a:r>
          <a:r>
            <a:rPr lang="en-US" sz="2400" b="0" kern="1200" dirty="0" err="1">
              <a:latin typeface="Bookman Old Style" panose="02050604050505020204" pitchFamily="18" charset="0"/>
            </a:rPr>
            <a:t>turunnya</a:t>
          </a:r>
          <a:r>
            <a:rPr lang="en-US" sz="2400" b="0" kern="1200" dirty="0">
              <a:latin typeface="Bookman Old Style" panose="02050604050505020204" pitchFamily="18" charset="0"/>
            </a:rPr>
            <a:t> </a:t>
          </a:r>
          <a:r>
            <a:rPr lang="en-US" sz="2400" b="0" kern="1200" dirty="0" err="1">
              <a:latin typeface="Bookman Old Style" panose="02050604050505020204" pitchFamily="18" charset="0"/>
            </a:rPr>
            <a:t>mutu</a:t>
          </a:r>
          <a:r>
            <a:rPr lang="en-US" sz="2400" b="0" kern="1200" dirty="0">
              <a:latin typeface="Bookman Old Style" panose="02050604050505020204" pitchFamily="18" charset="0"/>
            </a:rPr>
            <a:t>) </a:t>
          </a:r>
          <a:r>
            <a:rPr lang="en-US" sz="2400" b="0" kern="1200" dirty="0" err="1">
              <a:latin typeface="Bookman Old Style" panose="02050604050505020204" pitchFamily="18" charset="0"/>
            </a:rPr>
            <a:t>dari</a:t>
          </a:r>
          <a:r>
            <a:rPr lang="en-US" sz="2400" b="0" kern="1200" dirty="0">
              <a:latin typeface="Bookman Old Style" panose="02050604050505020204" pitchFamily="18" charset="0"/>
            </a:rPr>
            <a:t> material </a:t>
          </a:r>
          <a:r>
            <a:rPr lang="en-US" sz="2400" b="0" kern="1200" dirty="0" err="1">
              <a:latin typeface="Bookman Old Style" panose="02050604050505020204" pitchFamily="18" charset="0"/>
            </a:rPr>
            <a:t>karena</a:t>
          </a:r>
          <a:r>
            <a:rPr lang="en-US" sz="2400" b="0" kern="1200" dirty="0">
              <a:latin typeface="Bookman Old Style" panose="02050604050505020204" pitchFamily="18" charset="0"/>
            </a:rPr>
            <a:t> </a:t>
          </a:r>
          <a:r>
            <a:rPr lang="en-US" sz="2400" b="0" kern="1200" dirty="0" err="1">
              <a:latin typeface="Bookman Old Style" panose="02050604050505020204" pitchFamily="18" charset="0"/>
            </a:rPr>
            <a:t>bereaksi</a:t>
          </a:r>
          <a:r>
            <a:rPr lang="en-US" sz="2400" b="0" kern="1200" dirty="0">
              <a:latin typeface="Bookman Old Style" panose="02050604050505020204" pitchFamily="18" charset="0"/>
            </a:rPr>
            <a:t> </a:t>
          </a:r>
          <a:r>
            <a:rPr lang="en-US" sz="2400" b="0" kern="1200" dirty="0" err="1">
              <a:latin typeface="Bookman Old Style" panose="02050604050505020204" pitchFamily="18" charset="0"/>
            </a:rPr>
            <a:t>dengan</a:t>
          </a:r>
          <a:r>
            <a:rPr lang="en-US" sz="2400" b="0" kern="1200" dirty="0">
              <a:latin typeface="Bookman Old Style" panose="02050604050505020204" pitchFamily="18" charset="0"/>
            </a:rPr>
            <a:t> </a:t>
          </a:r>
          <a:r>
            <a:rPr lang="en-US" sz="2400" b="0" kern="1200" dirty="0" err="1">
              <a:latin typeface="Bookman Old Style" panose="02050604050505020204" pitchFamily="18" charset="0"/>
            </a:rPr>
            <a:t>lingkungannya</a:t>
          </a:r>
          <a:r>
            <a:rPr lang="en-US" sz="2400" b="0" kern="1200" dirty="0">
              <a:latin typeface="Bookman Old Style" panose="02050604050505020204" pitchFamily="18" charset="0"/>
            </a:rPr>
            <a:t>.”</a:t>
          </a:r>
          <a:r>
            <a:rPr lang="en-US" sz="2400" b="0" u="none" kern="1200" dirty="0">
              <a:latin typeface="Bookman Old Style" panose="02050604050505020204" pitchFamily="18" charset="0"/>
            </a:rPr>
            <a:t> </a:t>
          </a:r>
        </a:p>
      </dsp:txBody>
      <dsp:txXfrm>
        <a:off x="740138" y="131134"/>
        <a:ext cx="8263797" cy="2424034"/>
      </dsp:txXfrm>
    </dsp:sp>
    <dsp:sp modelId="{FEDDF093-FFD8-4E8E-8E29-A828623ECCAF}">
      <dsp:nvSpPr>
        <dsp:cNvPr id="0" name=""/>
        <dsp:cNvSpPr/>
      </dsp:nvSpPr>
      <dsp:spPr>
        <a:xfrm>
          <a:off x="0" y="3248460"/>
          <a:ext cx="12192000" cy="12820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187452" rIns="946235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2000" kern="1200" dirty="0" err="1">
              <a:latin typeface="Bookman Old Style" panose="02050604050505020204" pitchFamily="18" charset="0"/>
            </a:rPr>
            <a:t>Lingkungan</a:t>
          </a:r>
          <a:r>
            <a:rPr lang="en-US" sz="2000" kern="1200" dirty="0">
              <a:latin typeface="Bookman Old Style" panose="02050604050505020204" pitchFamily="18" charset="0"/>
            </a:rPr>
            <a:t> </a:t>
          </a:r>
          <a:r>
            <a:rPr lang="en-US" sz="2000" kern="1200" dirty="0" err="1">
              <a:latin typeface="Bookman Old Style" panose="02050604050505020204" pitchFamily="18" charset="0"/>
            </a:rPr>
            <a:t>indust</a:t>
          </a:r>
          <a:r>
            <a:rPr lang="id-ID" sz="2000" kern="1200" dirty="0">
              <a:latin typeface="Bookman Old Style" panose="02050604050505020204" pitchFamily="18" charset="0"/>
            </a:rPr>
            <a:t>tri		       *  </a:t>
          </a:r>
          <a:r>
            <a:rPr lang="en-US" sz="2000" kern="1200" dirty="0" err="1">
              <a:latin typeface="Bookman Old Style" panose="02050604050505020204" pitchFamily="18" charset="0"/>
            </a:rPr>
            <a:t>Lingkungan</a:t>
          </a:r>
          <a:r>
            <a:rPr lang="en-US" sz="2000" kern="1200" dirty="0">
              <a:latin typeface="Bookman Old Style" panose="02050604050505020204" pitchFamily="18" charset="0"/>
            </a:rPr>
            <a:t> </a:t>
          </a:r>
          <a:r>
            <a:rPr lang="en-US" sz="2000" kern="1200" dirty="0" err="1">
              <a:latin typeface="Bookman Old Style" panose="02050604050505020204" pitchFamily="18" charset="0"/>
            </a:rPr>
            <a:t>atmosferik</a:t>
          </a:r>
          <a:endParaRPr lang="en-US" sz="2000" kern="1200" dirty="0">
            <a:latin typeface="Bookman Old Style" panose="020506040505050202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Bookman Old Style" panose="02050604050505020204" pitchFamily="18" charset="0"/>
            </a:rPr>
            <a:t> </a:t>
          </a:r>
          <a:r>
            <a:rPr lang="en-US" sz="2000" kern="1200" dirty="0" err="1">
              <a:latin typeface="Bookman Old Style" panose="02050604050505020204" pitchFamily="18" charset="0"/>
            </a:rPr>
            <a:t>Lingkungan</a:t>
          </a:r>
          <a:r>
            <a:rPr lang="en-US" sz="2000" kern="1200" dirty="0">
              <a:latin typeface="Bookman Old Style" panose="02050604050505020204" pitchFamily="18" charset="0"/>
            </a:rPr>
            <a:t> marine (air </a:t>
          </a:r>
          <a:r>
            <a:rPr lang="en-US" sz="2000" kern="1200" dirty="0" err="1">
              <a:latin typeface="Bookman Old Style" panose="02050604050505020204" pitchFamily="18" charset="0"/>
            </a:rPr>
            <a:t>laut</a:t>
          </a:r>
          <a:r>
            <a:rPr lang="en-US" sz="2000" kern="1200" dirty="0">
              <a:latin typeface="Bookman Old Style" panose="02050604050505020204" pitchFamily="18" charset="0"/>
            </a:rPr>
            <a:t>)</a:t>
          </a:r>
          <a:r>
            <a:rPr lang="id-ID" sz="2000" kern="1200" dirty="0">
              <a:latin typeface="Bookman Old Style" panose="02050604050505020204" pitchFamily="18" charset="0"/>
            </a:rPr>
            <a:t>        *  </a:t>
          </a:r>
          <a:r>
            <a:rPr lang="en-US" sz="2000" kern="1200" dirty="0" err="1">
              <a:latin typeface="Bookman Old Style" panose="02050604050505020204" pitchFamily="18" charset="0"/>
            </a:rPr>
            <a:t>Lingkungan</a:t>
          </a:r>
          <a:r>
            <a:rPr lang="en-US" sz="2000" kern="1200" dirty="0">
              <a:latin typeface="Bookman Old Style" panose="02050604050505020204" pitchFamily="18" charset="0"/>
            </a:rPr>
            <a:t> </a:t>
          </a:r>
          <a:r>
            <a:rPr lang="en-US" sz="2000" kern="1200" dirty="0" err="1">
              <a:latin typeface="Bookman Old Style" panose="02050604050505020204" pitchFamily="18" charset="0"/>
            </a:rPr>
            <a:t>bawah</a:t>
          </a:r>
          <a:r>
            <a:rPr lang="en-US" sz="2000" kern="1200" dirty="0">
              <a:latin typeface="Bookman Old Style" panose="02050604050505020204" pitchFamily="18" charset="0"/>
            </a:rPr>
            <a:t> </a:t>
          </a:r>
          <a:r>
            <a:rPr lang="en-US" sz="2000" kern="1200" dirty="0" err="1">
              <a:latin typeface="Bookman Old Style" panose="02050604050505020204" pitchFamily="18" charset="0"/>
            </a:rPr>
            <a:t>tanah</a:t>
          </a:r>
          <a:endParaRPr lang="en-US" sz="2000" kern="1200" dirty="0">
            <a:latin typeface="Bookman Old Style" panose="020506040505050202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Bookman Old Style" panose="02050604050505020204" pitchFamily="18" charset="0"/>
            </a:rPr>
            <a:t>Lingkungan</a:t>
          </a:r>
          <a:r>
            <a:rPr lang="en-US" sz="2000" kern="1200" dirty="0">
              <a:latin typeface="Bookman Old Style" panose="02050604050505020204" pitchFamily="18" charset="0"/>
            </a:rPr>
            <a:t> </a:t>
          </a:r>
          <a:r>
            <a:rPr lang="en-US" sz="2000" kern="1200" dirty="0" err="1">
              <a:latin typeface="Bookman Old Style" panose="02050604050505020204" pitchFamily="18" charset="0"/>
            </a:rPr>
            <a:t>perkotaan</a:t>
          </a:r>
          <a:r>
            <a:rPr lang="id-ID" sz="2000" kern="1200" dirty="0">
              <a:latin typeface="Bookman Old Style" panose="02050604050505020204" pitchFamily="18" charset="0"/>
            </a:rPr>
            <a:t>                  *</a:t>
          </a:r>
          <a:r>
            <a:rPr lang="en-US" sz="2000" kern="1200" dirty="0">
              <a:latin typeface="Bookman Old Style" panose="02050604050505020204" pitchFamily="18" charset="0"/>
            </a:rPr>
            <a:t> </a:t>
          </a:r>
          <a:r>
            <a:rPr lang="id-ID" sz="2000" kern="1200" dirty="0">
              <a:latin typeface="Bookman Old Style" panose="02050604050505020204" pitchFamily="18" charset="0"/>
            </a:rPr>
            <a:t> </a:t>
          </a:r>
          <a:r>
            <a:rPr lang="en-US" sz="2000" kern="1200" dirty="0" err="1">
              <a:latin typeface="Bookman Old Style" panose="02050604050505020204" pitchFamily="18" charset="0"/>
            </a:rPr>
            <a:t>Lingkungan</a:t>
          </a:r>
          <a:r>
            <a:rPr lang="en-US" sz="2000" kern="1200" dirty="0">
              <a:latin typeface="Bookman Old Style" panose="02050604050505020204" pitchFamily="18" charset="0"/>
            </a:rPr>
            <a:t> </a:t>
          </a:r>
          <a:r>
            <a:rPr lang="en-US" sz="2000" kern="1200" dirty="0" err="1">
              <a:latin typeface="Bookman Old Style" panose="02050604050505020204" pitchFamily="18" charset="0"/>
            </a:rPr>
            <a:t>asam</a:t>
          </a:r>
          <a:r>
            <a:rPr lang="en-US" sz="2000" kern="1200" dirty="0">
              <a:latin typeface="Bookman Old Style" panose="02050604050505020204" pitchFamily="18" charset="0"/>
            </a:rPr>
            <a:t> </a:t>
          </a:r>
          <a:r>
            <a:rPr lang="en-US" sz="2000" kern="1200" dirty="0" err="1">
              <a:latin typeface="Bookman Old Style" panose="02050604050505020204" pitchFamily="18" charset="0"/>
            </a:rPr>
            <a:t>dan</a:t>
          </a:r>
          <a:r>
            <a:rPr lang="en-US" sz="2000" kern="1200" dirty="0">
              <a:latin typeface="Bookman Old Style" panose="02050604050505020204" pitchFamily="18" charset="0"/>
            </a:rPr>
            <a:t> </a:t>
          </a:r>
          <a:r>
            <a:rPr lang="en-US" sz="2000" kern="1200" dirty="0" err="1">
              <a:latin typeface="Bookman Old Style" panose="02050604050505020204" pitchFamily="18" charset="0"/>
            </a:rPr>
            <a:t>basa</a:t>
          </a:r>
          <a:endParaRPr lang="en-US" sz="2000" kern="1200" dirty="0">
            <a:latin typeface="Bookman Old Style" panose="020506040505050202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Bookman Old Style" panose="02050604050505020204" pitchFamily="18" charset="0"/>
          </a:endParaRPr>
        </a:p>
      </dsp:txBody>
      <dsp:txXfrm>
        <a:off x="0" y="3248460"/>
        <a:ext cx="12192000" cy="1282089"/>
      </dsp:txXfrm>
    </dsp:sp>
    <dsp:sp modelId="{61A34871-2885-4AC7-AED9-9D0E145AD36E}">
      <dsp:nvSpPr>
        <dsp:cNvPr id="0" name=""/>
        <dsp:cNvSpPr/>
      </dsp:nvSpPr>
      <dsp:spPr>
        <a:xfrm>
          <a:off x="262377" y="2840217"/>
          <a:ext cx="10131698" cy="473985"/>
        </a:xfrm>
        <a:prstGeom prst="roundRect">
          <a:avLst/>
        </a:prstGeom>
        <a:gradFill rotWithShape="1">
          <a:gsLst>
            <a:gs pos="0">
              <a:schemeClr val="accent6">
                <a:tint val="60000"/>
                <a:satMod val="105000"/>
                <a:lumMod val="105000"/>
              </a:schemeClr>
            </a:gs>
            <a:gs pos="100000">
              <a:schemeClr val="accent6">
                <a:tint val="65000"/>
                <a:satMod val="100000"/>
                <a:lumMod val="100000"/>
              </a:schemeClr>
            </a:gs>
            <a:gs pos="100000">
              <a:schemeClr val="accent6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Bookman Old Style" panose="02050604050505020204" pitchFamily="18" charset="0"/>
            </a:rPr>
            <a:t>Lingkungan</a:t>
          </a:r>
          <a:r>
            <a:rPr lang="en-US" sz="2400" kern="1200" dirty="0">
              <a:latin typeface="Bookman Old Style" panose="02050604050505020204" pitchFamily="18" charset="0"/>
            </a:rPr>
            <a:t> </a:t>
          </a:r>
          <a:r>
            <a:rPr lang="en-US" sz="2400" kern="1200" dirty="0" err="1">
              <a:latin typeface="Bookman Old Style" panose="02050604050505020204" pitchFamily="18" charset="0"/>
            </a:rPr>
            <a:t>bermacam</a:t>
          </a:r>
          <a:r>
            <a:rPr lang="en-US" sz="2400" kern="1200" dirty="0">
              <a:latin typeface="Bookman Old Style" panose="02050604050505020204" pitchFamily="18" charset="0"/>
            </a:rPr>
            <a:t>–</a:t>
          </a:r>
          <a:r>
            <a:rPr lang="en-US" sz="2400" kern="1200" dirty="0" err="1">
              <a:latin typeface="Bookman Old Style" panose="02050604050505020204" pitchFamily="18" charset="0"/>
            </a:rPr>
            <a:t>macam</a:t>
          </a:r>
          <a:r>
            <a:rPr lang="en-US" sz="2400" kern="1200" dirty="0">
              <a:latin typeface="Bookman Old Style" panose="02050604050505020204" pitchFamily="18" charset="0"/>
            </a:rPr>
            <a:t> </a:t>
          </a:r>
          <a:r>
            <a:rPr lang="en-US" sz="2400" kern="1200" dirty="0" err="1">
              <a:latin typeface="Bookman Old Style" panose="02050604050505020204" pitchFamily="18" charset="0"/>
            </a:rPr>
            <a:t>jenisnya</a:t>
          </a:r>
          <a:r>
            <a:rPr lang="en-US" sz="2400" kern="1200" dirty="0">
              <a:latin typeface="Bookman Old Style" panose="02050604050505020204" pitchFamily="18" charset="0"/>
            </a:rPr>
            <a:t> </a:t>
          </a:r>
          <a:r>
            <a:rPr lang="en-US" sz="2400" kern="1200" dirty="0" err="1">
              <a:latin typeface="Bookman Old Style" panose="02050604050505020204" pitchFamily="18" charset="0"/>
            </a:rPr>
            <a:t>antara</a:t>
          </a:r>
          <a:r>
            <a:rPr lang="en-US" sz="2400" kern="1200" dirty="0">
              <a:latin typeface="Bookman Old Style" panose="02050604050505020204" pitchFamily="18" charset="0"/>
            </a:rPr>
            <a:t> lain </a:t>
          </a:r>
          <a:r>
            <a:rPr lang="en-US" sz="2400" kern="1200" dirty="0" err="1">
              <a:latin typeface="Bookman Old Style" panose="02050604050505020204" pitchFamily="18" charset="0"/>
            </a:rPr>
            <a:t>yaitu</a:t>
          </a:r>
          <a:r>
            <a:rPr lang="en-US" sz="2400" kern="1200" dirty="0">
              <a:latin typeface="Bookman Old Style" panose="02050604050505020204" pitchFamily="18" charset="0"/>
            </a:rPr>
            <a:t> :</a:t>
          </a:r>
        </a:p>
      </dsp:txBody>
      <dsp:txXfrm>
        <a:off x="285515" y="2863355"/>
        <a:ext cx="10085422" cy="427709"/>
      </dsp:txXfrm>
    </dsp:sp>
    <dsp:sp modelId="{B41B82D5-463D-4E35-93FE-010AC844EEA0}">
      <dsp:nvSpPr>
        <dsp:cNvPr id="0" name=""/>
        <dsp:cNvSpPr/>
      </dsp:nvSpPr>
      <dsp:spPr>
        <a:xfrm>
          <a:off x="0" y="4936543"/>
          <a:ext cx="12192000" cy="10901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187452" rIns="946235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Bookman Old Style" panose="02050604050505020204" pitchFamily="18" charset="0"/>
            </a:rPr>
            <a:t>logam</a:t>
          </a:r>
          <a:r>
            <a:rPr lang="en-US" sz="2000" kern="1200" dirty="0">
              <a:latin typeface="Bookman Old Style" panose="02050604050505020204" pitchFamily="18" charset="0"/>
            </a:rPr>
            <a:t>–</a:t>
          </a:r>
          <a:r>
            <a:rPr lang="en-US" sz="2000" kern="1200" dirty="0" err="1">
              <a:latin typeface="Bookman Old Style" panose="02050604050505020204" pitchFamily="18" charset="0"/>
            </a:rPr>
            <a:t>logam</a:t>
          </a:r>
          <a:r>
            <a:rPr lang="id-ID" sz="2000" kern="1200" dirty="0">
              <a:latin typeface="Bookman Old Style" panose="02050604050505020204" pitchFamily="18" charset="0"/>
            </a:rPr>
            <a:t>		</a:t>
          </a:r>
          <a:r>
            <a:rPr lang="en-US" sz="2000" kern="1200" dirty="0">
              <a:latin typeface="Bookman Old Style" panose="02050604050505020204" pitchFamily="18" charset="0"/>
            </a:rPr>
            <a:t> </a:t>
          </a:r>
          <a:r>
            <a:rPr lang="id-ID" sz="2000" kern="1200" dirty="0">
              <a:latin typeface="Bookman Old Style" panose="02050604050505020204" pitchFamily="18" charset="0"/>
            </a:rPr>
            <a:t>	*  </a:t>
          </a:r>
          <a:r>
            <a:rPr lang="en-US" sz="2000" kern="1200" dirty="0" err="1">
              <a:latin typeface="Bookman Old Style" panose="02050604050505020204" pitchFamily="18" charset="0"/>
            </a:rPr>
            <a:t>kayu</a:t>
          </a:r>
          <a:r>
            <a:rPr lang="en-US" sz="2000" kern="1200" dirty="0">
              <a:latin typeface="Bookman Old Style" panose="02050604050505020204" pitchFamily="18" charset="0"/>
            </a:rPr>
            <a:t>	</a:t>
          </a:r>
          <a:r>
            <a:rPr lang="id-ID" sz="2000" kern="1200" dirty="0">
              <a:latin typeface="Bookman Old Style" panose="02050604050505020204" pitchFamily="18" charset="0"/>
            </a:rPr>
            <a:t>			*  </a:t>
          </a:r>
          <a:r>
            <a:rPr lang="en-US" sz="2000" kern="1200" dirty="0">
              <a:latin typeface="Bookman Old Style" panose="02050604050505020204" pitchFamily="18" charset="0"/>
            </a:rPr>
            <a:t>semen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Bookman Old Style" panose="02050604050505020204" pitchFamily="18" charset="0"/>
            </a:rPr>
            <a:t>Polimer</a:t>
          </a:r>
          <a:r>
            <a:rPr lang="id-ID" sz="2000" kern="1200" dirty="0">
              <a:latin typeface="Bookman Old Style" panose="02050604050505020204" pitchFamily="18" charset="0"/>
            </a:rPr>
            <a:t>				*  </a:t>
          </a:r>
          <a:r>
            <a:rPr lang="en-US" sz="2000" kern="1200" dirty="0" err="1">
              <a:latin typeface="Bookman Old Style" panose="02050604050505020204" pitchFamily="18" charset="0"/>
            </a:rPr>
            <a:t>komposit</a:t>
          </a:r>
          <a:r>
            <a:rPr lang="en-US" sz="2000" kern="1200" dirty="0">
              <a:latin typeface="Bookman Old Style" panose="02050604050505020204" pitchFamily="18" charset="0"/>
            </a:rPr>
            <a:t>	</a:t>
          </a:r>
          <a:r>
            <a:rPr lang="id-ID" sz="2000" kern="1200" dirty="0">
              <a:latin typeface="Bookman Old Style" panose="02050604050505020204" pitchFamily="18" charset="0"/>
            </a:rPr>
            <a:t>		*  </a:t>
          </a:r>
          <a:r>
            <a:rPr lang="en-US" sz="2000" kern="1200" dirty="0" err="1">
              <a:latin typeface="Bookman Old Style" panose="02050604050505020204" pitchFamily="18" charset="0"/>
            </a:rPr>
            <a:t>plastik</a:t>
          </a:r>
          <a:endParaRPr lang="en-US" sz="2000" kern="1200" dirty="0">
            <a:latin typeface="Bookman Old Style" panose="020506040505050202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Bookman Old Style" panose="02050604050505020204" pitchFamily="18" charset="0"/>
            </a:rPr>
            <a:t>dsb</a:t>
          </a:r>
          <a:endParaRPr lang="en-US" sz="2000" kern="1200" dirty="0">
            <a:latin typeface="Bookman Old Style" panose="02050604050505020204" pitchFamily="18" charset="0"/>
          </a:endParaRPr>
        </a:p>
      </dsp:txBody>
      <dsp:txXfrm>
        <a:off x="0" y="4936543"/>
        <a:ext cx="12192000" cy="1090184"/>
      </dsp:txXfrm>
    </dsp:sp>
    <dsp:sp modelId="{438364AB-6246-4DF1-A59C-1383D7288CC4}">
      <dsp:nvSpPr>
        <dsp:cNvPr id="0" name=""/>
        <dsp:cNvSpPr/>
      </dsp:nvSpPr>
      <dsp:spPr>
        <a:xfrm>
          <a:off x="123462" y="4555955"/>
          <a:ext cx="11080808" cy="411688"/>
        </a:xfrm>
        <a:prstGeom prst="roundRect">
          <a:avLst/>
        </a:prstGeom>
        <a:gradFill rotWithShape="1">
          <a:gsLst>
            <a:gs pos="0">
              <a:schemeClr val="accent6">
                <a:tint val="60000"/>
                <a:satMod val="105000"/>
                <a:lumMod val="105000"/>
              </a:schemeClr>
            </a:gs>
            <a:gs pos="100000">
              <a:schemeClr val="accent6">
                <a:tint val="65000"/>
                <a:satMod val="100000"/>
                <a:lumMod val="100000"/>
              </a:schemeClr>
            </a:gs>
            <a:gs pos="100000">
              <a:schemeClr val="accent6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ookman Old Style" panose="02050604050505020204" pitchFamily="18" charset="0"/>
            </a:rPr>
            <a:t>Material </a:t>
          </a:r>
          <a:r>
            <a:rPr lang="en-US" sz="2200" kern="1200" dirty="0" err="1">
              <a:latin typeface="Bookman Old Style" panose="02050604050505020204" pitchFamily="18" charset="0"/>
            </a:rPr>
            <a:t>dapat</a:t>
          </a:r>
          <a:r>
            <a:rPr lang="en-US" sz="2200" kern="1200" dirty="0">
              <a:latin typeface="Bookman Old Style" panose="02050604050505020204" pitchFamily="18" charset="0"/>
            </a:rPr>
            <a:t> </a:t>
          </a:r>
          <a:r>
            <a:rPr lang="en-US" sz="2200" kern="1200" dirty="0" err="1">
              <a:latin typeface="Bookman Old Style" panose="02050604050505020204" pitchFamily="18" charset="0"/>
            </a:rPr>
            <a:t>berupa</a:t>
          </a:r>
          <a:r>
            <a:rPr lang="en-US" sz="2200" kern="1200" dirty="0">
              <a:latin typeface="Bookman Old Style" panose="02050604050505020204" pitchFamily="18" charset="0"/>
            </a:rPr>
            <a:t> :</a:t>
          </a:r>
        </a:p>
      </dsp:txBody>
      <dsp:txXfrm>
        <a:off x="143559" y="4576052"/>
        <a:ext cx="11040614" cy="371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A3F7F-3D0A-47EB-8778-59703DBEA1A7}">
      <dsp:nvSpPr>
        <dsp:cNvPr id="0" name=""/>
        <dsp:cNvSpPr/>
      </dsp:nvSpPr>
      <dsp:spPr>
        <a:xfrm>
          <a:off x="4568" y="1185094"/>
          <a:ext cx="5607430" cy="65969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6872EFC0-54A0-470D-ACA7-69A0C4252865}">
      <dsp:nvSpPr>
        <dsp:cNvPr id="0" name=""/>
        <dsp:cNvSpPr/>
      </dsp:nvSpPr>
      <dsp:spPr>
        <a:xfrm>
          <a:off x="4568" y="1432850"/>
          <a:ext cx="411942" cy="4119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F1F7F-8908-44F0-9E54-627672B3D83E}">
      <dsp:nvSpPr>
        <dsp:cNvPr id="0" name=""/>
        <dsp:cNvSpPr/>
      </dsp:nvSpPr>
      <dsp:spPr>
        <a:xfrm>
          <a:off x="4568" y="0"/>
          <a:ext cx="5607430" cy="1185094"/>
        </a:xfrm>
        <a:prstGeom prst="rect">
          <a:avLst/>
        </a:prstGeom>
        <a:gradFill rotWithShape="1">
          <a:gsLst>
            <a:gs pos="0">
              <a:schemeClr val="accent2">
                <a:tint val="60000"/>
                <a:satMod val="105000"/>
                <a:lumMod val="105000"/>
              </a:schemeClr>
            </a:gs>
            <a:gs pos="100000">
              <a:schemeClr val="accent2">
                <a:tint val="65000"/>
                <a:satMod val="100000"/>
                <a:lumMod val="100000"/>
              </a:schemeClr>
            </a:gs>
            <a:gs pos="100000">
              <a:schemeClr val="accent2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none" kern="1200" dirty="0">
              <a:latin typeface="Bookman Old Style" panose="02050604050505020204" pitchFamily="18" charset="0"/>
            </a:rPr>
            <a:t>2. </a:t>
          </a:r>
          <a:r>
            <a:rPr lang="en-US" sz="2400" b="0" u="none" kern="1200" dirty="0" err="1">
              <a:latin typeface="Bookman Old Style" panose="02050604050505020204" pitchFamily="18" charset="0"/>
            </a:rPr>
            <a:t>Korosi</a:t>
          </a:r>
          <a:r>
            <a:rPr lang="en-US" sz="2400" b="0" u="none" kern="1200" dirty="0">
              <a:latin typeface="Bookman Old Style" panose="02050604050505020204" pitchFamily="18" charset="0"/>
            </a:rPr>
            <a:t> </a:t>
          </a:r>
          <a:r>
            <a:rPr lang="en-US" sz="2400" b="0" u="none" kern="1200" dirty="0" err="1">
              <a:latin typeface="Bookman Old Style" panose="02050604050505020204" pitchFamily="18" charset="0"/>
            </a:rPr>
            <a:t>sangat</a:t>
          </a:r>
          <a:r>
            <a:rPr lang="en-US" sz="2400" b="0" u="none" kern="1200" dirty="0">
              <a:latin typeface="Bookman Old Style" panose="02050604050505020204" pitchFamily="18" charset="0"/>
            </a:rPr>
            <a:t> </a:t>
          </a:r>
          <a:r>
            <a:rPr lang="en-US" sz="2400" b="0" u="none" kern="1200" dirty="0" err="1">
              <a:latin typeface="Bookman Old Style" panose="02050604050505020204" pitchFamily="18" charset="0"/>
            </a:rPr>
            <a:t>memboroskan</a:t>
          </a:r>
          <a:r>
            <a:rPr lang="en-US" sz="2400" b="0" u="none" kern="1200" dirty="0">
              <a:latin typeface="Bookman Old Style" panose="02050604050505020204" pitchFamily="18" charset="0"/>
            </a:rPr>
            <a:t> </a:t>
          </a:r>
          <a:r>
            <a:rPr lang="en-US" sz="2400" b="0" u="none" kern="1200" dirty="0" err="1">
              <a:latin typeface="Bookman Old Style" panose="02050604050505020204" pitchFamily="18" charset="0"/>
            </a:rPr>
            <a:t>sumber</a:t>
          </a:r>
          <a:r>
            <a:rPr lang="en-US" sz="2400" b="0" u="none" kern="1200" dirty="0">
              <a:latin typeface="Bookman Old Style" panose="02050604050505020204" pitchFamily="18" charset="0"/>
            </a:rPr>
            <a:t> </a:t>
          </a:r>
          <a:r>
            <a:rPr lang="en-US" sz="2400" b="0" u="none" kern="1200" dirty="0" err="1">
              <a:latin typeface="Bookman Old Style" panose="02050604050505020204" pitchFamily="18" charset="0"/>
            </a:rPr>
            <a:t>daya</a:t>
          </a:r>
          <a:r>
            <a:rPr lang="en-US" sz="2400" b="0" u="none" kern="1200" dirty="0">
              <a:latin typeface="Bookman Old Style" panose="02050604050505020204" pitchFamily="18" charset="0"/>
            </a:rPr>
            <a:t> </a:t>
          </a:r>
        </a:p>
      </dsp:txBody>
      <dsp:txXfrm>
        <a:off x="4568" y="0"/>
        <a:ext cx="5607430" cy="1185094"/>
      </dsp:txXfrm>
    </dsp:sp>
    <dsp:sp modelId="{1664B134-1FCE-46E4-979C-679F6432F1B5}">
      <dsp:nvSpPr>
        <dsp:cNvPr id="0" name=""/>
        <dsp:cNvSpPr/>
      </dsp:nvSpPr>
      <dsp:spPr>
        <a:xfrm>
          <a:off x="4568" y="2393074"/>
          <a:ext cx="411931" cy="411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64A4F68-6D8A-47BF-B735-4DB7571522DE}">
      <dsp:nvSpPr>
        <dsp:cNvPr id="0" name=""/>
        <dsp:cNvSpPr/>
      </dsp:nvSpPr>
      <dsp:spPr>
        <a:xfrm>
          <a:off x="397088" y="2118933"/>
          <a:ext cx="5214910" cy="960214"/>
        </a:xfrm>
        <a:prstGeom prst="rect">
          <a:avLst/>
        </a:prstGeom>
        <a:gradFill rotWithShape="1">
          <a:gsLst>
            <a:gs pos="0">
              <a:schemeClr val="accent4">
                <a:tint val="60000"/>
                <a:satMod val="105000"/>
                <a:lumMod val="105000"/>
              </a:schemeClr>
            </a:gs>
            <a:gs pos="100000">
              <a:schemeClr val="accent4">
                <a:tint val="65000"/>
                <a:satMod val="100000"/>
                <a:lumMod val="100000"/>
              </a:schemeClr>
            </a:gs>
            <a:gs pos="100000">
              <a:schemeClr val="accent4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none" kern="1200" dirty="0">
              <a:latin typeface="Bookman Old Style" panose="02050604050505020204" pitchFamily="18" charset="0"/>
            </a:rPr>
            <a:t>a. </a:t>
          </a:r>
          <a:r>
            <a:rPr lang="en-US" sz="2400" b="0" u="none" kern="1200" dirty="0" err="1">
              <a:latin typeface="Bookman Old Style" panose="02050604050505020204" pitchFamily="18" charset="0"/>
            </a:rPr>
            <a:t>Terjadinya</a:t>
          </a:r>
          <a:r>
            <a:rPr lang="en-US" sz="2400" b="0" u="none" kern="1200" dirty="0">
              <a:latin typeface="Bookman Old Style" panose="02050604050505020204" pitchFamily="18" charset="0"/>
            </a:rPr>
            <a:t> </a:t>
          </a:r>
          <a:r>
            <a:rPr lang="en-US" sz="2400" b="0" u="none" kern="1200" dirty="0" err="1">
              <a:latin typeface="Bookman Old Style" panose="02050604050505020204" pitchFamily="18" charset="0"/>
            </a:rPr>
            <a:t>Pemborosan</a:t>
          </a:r>
          <a:r>
            <a:rPr lang="en-US" sz="2400" b="0" u="none" kern="1200" dirty="0">
              <a:latin typeface="Bookman Old Style" panose="02050604050505020204" pitchFamily="18" charset="0"/>
            </a:rPr>
            <a:t> </a:t>
          </a:r>
          <a:r>
            <a:rPr lang="en-US" sz="2400" b="0" u="none" kern="1200" dirty="0" err="1">
              <a:latin typeface="Bookman Old Style" panose="02050604050505020204" pitchFamily="18" charset="0"/>
            </a:rPr>
            <a:t>Bahan</a:t>
          </a:r>
          <a:r>
            <a:rPr lang="en-US" sz="2400" b="0" u="none" kern="1200" dirty="0">
              <a:latin typeface="Bookman Old Style" panose="02050604050505020204" pitchFamily="18" charset="0"/>
            </a:rPr>
            <a:t> </a:t>
          </a:r>
          <a:r>
            <a:rPr lang="en-US" sz="2400" b="0" u="none" kern="1200" dirty="0" err="1">
              <a:latin typeface="Bookman Old Style" panose="02050604050505020204" pitchFamily="18" charset="0"/>
            </a:rPr>
            <a:t>Bakar</a:t>
          </a:r>
          <a:r>
            <a:rPr lang="en-US" sz="2400" b="0" u="none" kern="1200" dirty="0">
              <a:latin typeface="Bookman Old Style" panose="02050604050505020204" pitchFamily="18" charset="0"/>
            </a:rPr>
            <a:t>.</a:t>
          </a:r>
        </a:p>
      </dsp:txBody>
      <dsp:txXfrm>
        <a:off x="397088" y="2118933"/>
        <a:ext cx="5214910" cy="960214"/>
      </dsp:txXfrm>
    </dsp:sp>
    <dsp:sp modelId="{84139346-64FD-4F52-BF35-9CB622931BF5}">
      <dsp:nvSpPr>
        <dsp:cNvPr id="0" name=""/>
        <dsp:cNvSpPr/>
      </dsp:nvSpPr>
      <dsp:spPr>
        <a:xfrm>
          <a:off x="4568" y="3353289"/>
          <a:ext cx="411931" cy="411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0848163-2783-457F-834E-7E154CFB34E8}">
      <dsp:nvSpPr>
        <dsp:cNvPr id="0" name=""/>
        <dsp:cNvSpPr/>
      </dsp:nvSpPr>
      <dsp:spPr>
        <a:xfrm>
          <a:off x="420816" y="3174103"/>
          <a:ext cx="5214910" cy="960214"/>
        </a:xfrm>
        <a:prstGeom prst="rect">
          <a:avLst/>
        </a:prstGeom>
        <a:gradFill rotWithShape="1">
          <a:gsLst>
            <a:gs pos="0">
              <a:schemeClr val="accent4">
                <a:tint val="60000"/>
                <a:satMod val="105000"/>
                <a:lumMod val="105000"/>
              </a:schemeClr>
            </a:gs>
            <a:gs pos="100000">
              <a:schemeClr val="accent4">
                <a:tint val="65000"/>
                <a:satMod val="100000"/>
                <a:lumMod val="100000"/>
              </a:schemeClr>
            </a:gs>
            <a:gs pos="100000">
              <a:schemeClr val="accent4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u="none" kern="1200" dirty="0">
              <a:latin typeface="Bookman Old Style" panose="02050604050505020204" pitchFamily="18" charset="0"/>
            </a:rPr>
            <a:t>b. </a:t>
          </a:r>
          <a:r>
            <a:rPr lang="en-US" sz="2300" b="0" u="none" kern="1200" dirty="0" err="1">
              <a:latin typeface="Bookman Old Style" panose="02050604050505020204" pitchFamily="18" charset="0"/>
            </a:rPr>
            <a:t>Besarnya</a:t>
          </a:r>
          <a:r>
            <a:rPr lang="en-US" sz="2300" b="0" u="none" kern="1200" dirty="0">
              <a:latin typeface="Bookman Old Style" panose="02050604050505020204" pitchFamily="18" charset="0"/>
            </a:rPr>
            <a:t> </a:t>
          </a:r>
          <a:r>
            <a:rPr lang="en-US" sz="2300" b="0" u="none" kern="1200" dirty="0" err="1">
              <a:latin typeface="Bookman Old Style" panose="02050604050505020204" pitchFamily="18" charset="0"/>
            </a:rPr>
            <a:t>persediaan</a:t>
          </a:r>
          <a:r>
            <a:rPr lang="en-US" sz="2300" b="0" u="none" kern="1200" dirty="0">
              <a:latin typeface="Bookman Old Style" panose="02050604050505020204" pitchFamily="18" charset="0"/>
            </a:rPr>
            <a:t> </a:t>
          </a:r>
          <a:r>
            <a:rPr lang="en-US" sz="2300" b="0" u="none" kern="1200" dirty="0" err="1">
              <a:latin typeface="Bookman Old Style" panose="02050604050505020204" pitchFamily="18" charset="0"/>
            </a:rPr>
            <a:t>suku</a:t>
          </a:r>
          <a:r>
            <a:rPr lang="en-US" sz="2300" b="0" u="none" kern="1200" dirty="0">
              <a:latin typeface="Bookman Old Style" panose="02050604050505020204" pitchFamily="18" charset="0"/>
            </a:rPr>
            <a:t> </a:t>
          </a:r>
          <a:r>
            <a:rPr lang="en-US" sz="2300" b="0" u="none" kern="1200" dirty="0" err="1">
              <a:latin typeface="Bookman Old Style" panose="02050604050505020204" pitchFamily="18" charset="0"/>
            </a:rPr>
            <a:t>cadang</a:t>
          </a:r>
          <a:endParaRPr lang="en-US" sz="2300" b="0" u="none" kern="1200" dirty="0">
            <a:latin typeface="Bookman Old Style" panose="02050604050505020204" pitchFamily="18" charset="0"/>
          </a:endParaRPr>
        </a:p>
      </dsp:txBody>
      <dsp:txXfrm>
        <a:off x="420816" y="3174103"/>
        <a:ext cx="5214910" cy="960214"/>
      </dsp:txXfrm>
    </dsp:sp>
    <dsp:sp modelId="{BCD1EC9E-11DE-414C-A8C7-954CA4E6E89A}">
      <dsp:nvSpPr>
        <dsp:cNvPr id="0" name=""/>
        <dsp:cNvSpPr/>
      </dsp:nvSpPr>
      <dsp:spPr>
        <a:xfrm>
          <a:off x="5892370" y="1185094"/>
          <a:ext cx="5607430" cy="65969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1E9A1AAB-3A06-4281-BF09-EAB9F571D73E}">
      <dsp:nvSpPr>
        <dsp:cNvPr id="0" name=""/>
        <dsp:cNvSpPr/>
      </dsp:nvSpPr>
      <dsp:spPr>
        <a:xfrm>
          <a:off x="5892370" y="1432850"/>
          <a:ext cx="411942" cy="4119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41567-5C98-4CF1-96E0-7F4C4864E0C0}">
      <dsp:nvSpPr>
        <dsp:cNvPr id="0" name=""/>
        <dsp:cNvSpPr/>
      </dsp:nvSpPr>
      <dsp:spPr>
        <a:xfrm>
          <a:off x="5892370" y="0"/>
          <a:ext cx="5607430" cy="1185094"/>
        </a:xfrm>
        <a:prstGeom prst="rect">
          <a:avLst/>
        </a:prstGeom>
        <a:gradFill rotWithShape="1">
          <a:gsLst>
            <a:gs pos="0">
              <a:schemeClr val="accent2">
                <a:tint val="60000"/>
                <a:satMod val="105000"/>
                <a:lumMod val="105000"/>
              </a:schemeClr>
            </a:gs>
            <a:gs pos="100000">
              <a:schemeClr val="accent2">
                <a:tint val="65000"/>
                <a:satMod val="100000"/>
                <a:lumMod val="100000"/>
              </a:schemeClr>
            </a:gs>
            <a:gs pos="100000">
              <a:schemeClr val="accent2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none" kern="1200" dirty="0">
              <a:latin typeface="Bookman Old Style" panose="02050604050505020204" pitchFamily="18" charset="0"/>
            </a:rPr>
            <a:t>3. </a:t>
          </a:r>
          <a:r>
            <a:rPr lang="en-US" sz="2400" b="0" u="none" kern="1200" dirty="0" err="1">
              <a:latin typeface="Bookman Old Style" panose="02050604050505020204" pitchFamily="18" charset="0"/>
            </a:rPr>
            <a:t>Terjadinya</a:t>
          </a:r>
          <a:r>
            <a:rPr lang="en-US" sz="2400" b="0" u="none" kern="1200" dirty="0">
              <a:latin typeface="Bookman Old Style" panose="02050604050505020204" pitchFamily="18" charset="0"/>
            </a:rPr>
            <a:t> </a:t>
          </a:r>
          <a:r>
            <a:rPr lang="en-US" sz="2400" b="0" u="none" kern="1200" dirty="0" err="1">
              <a:latin typeface="Bookman Old Style" panose="02050604050505020204" pitchFamily="18" charset="0"/>
            </a:rPr>
            <a:t>kontaminasi</a:t>
          </a:r>
          <a:r>
            <a:rPr lang="en-US" sz="2400" b="0" u="none" kern="1200" dirty="0">
              <a:latin typeface="Bookman Old Style" panose="02050604050505020204" pitchFamily="18" charset="0"/>
            </a:rPr>
            <a:t> </a:t>
          </a:r>
          <a:r>
            <a:rPr lang="en-US" sz="2400" b="0" u="none" kern="1200" dirty="0" err="1">
              <a:latin typeface="Bookman Old Style" panose="02050604050505020204" pitchFamily="18" charset="0"/>
            </a:rPr>
            <a:t>akibat</a:t>
          </a:r>
          <a:r>
            <a:rPr lang="en-US" sz="2400" b="0" u="none" kern="1200" dirty="0">
              <a:latin typeface="Bookman Old Style" panose="02050604050505020204" pitchFamily="18" charset="0"/>
            </a:rPr>
            <a:t> </a:t>
          </a:r>
          <a:r>
            <a:rPr lang="en-US" sz="2400" b="0" u="none" kern="1200" dirty="0" err="1">
              <a:latin typeface="Bookman Old Style" panose="02050604050505020204" pitchFamily="18" charset="0"/>
            </a:rPr>
            <a:t>korosi</a:t>
          </a:r>
          <a:endParaRPr lang="en-US" sz="2400" b="0" u="none" kern="1200" dirty="0">
            <a:latin typeface="Bookman Old Style" panose="02050604050505020204" pitchFamily="18" charset="0"/>
          </a:endParaRPr>
        </a:p>
      </dsp:txBody>
      <dsp:txXfrm>
        <a:off x="5892370" y="0"/>
        <a:ext cx="5607430" cy="1185094"/>
      </dsp:txXfrm>
    </dsp:sp>
    <dsp:sp modelId="{FFB0256D-E68B-44EA-A060-6B53BE52ECC2}">
      <dsp:nvSpPr>
        <dsp:cNvPr id="0" name=""/>
        <dsp:cNvSpPr/>
      </dsp:nvSpPr>
      <dsp:spPr>
        <a:xfrm>
          <a:off x="5892370" y="1434427"/>
          <a:ext cx="411931" cy="411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BF0BD13-88EF-4546-A395-02328CAD1379}">
      <dsp:nvSpPr>
        <dsp:cNvPr id="0" name=""/>
        <dsp:cNvSpPr/>
      </dsp:nvSpPr>
      <dsp:spPr>
        <a:xfrm>
          <a:off x="6013454" y="1852858"/>
          <a:ext cx="5521234" cy="2674907"/>
        </a:xfrm>
        <a:prstGeom prst="rect">
          <a:avLst/>
        </a:prstGeom>
        <a:gradFill rotWithShape="1">
          <a:gsLst>
            <a:gs pos="0">
              <a:schemeClr val="accent4">
                <a:tint val="60000"/>
                <a:satMod val="105000"/>
                <a:lumMod val="105000"/>
              </a:schemeClr>
            </a:gs>
            <a:gs pos="100000">
              <a:schemeClr val="accent4">
                <a:tint val="65000"/>
                <a:satMod val="100000"/>
                <a:lumMod val="100000"/>
              </a:schemeClr>
            </a:gs>
            <a:gs pos="100000">
              <a:schemeClr val="accent4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none" kern="1200" dirty="0" err="1">
              <a:latin typeface="Bookman Old Style" panose="02050604050505020204" pitchFamily="18" charset="0"/>
            </a:rPr>
            <a:t>Kasus</a:t>
          </a:r>
          <a:r>
            <a:rPr lang="en-US" sz="1900" b="1" u="none" kern="1200" dirty="0">
              <a:latin typeface="Bookman Old Style" panose="02050604050505020204" pitchFamily="18" charset="0"/>
            </a:rPr>
            <a:t> </a:t>
          </a:r>
          <a:r>
            <a:rPr lang="en-US" sz="1900" b="1" u="none" kern="1200" dirty="0" err="1">
              <a:latin typeface="Bookman Old Style" panose="02050604050505020204" pitchFamily="18" charset="0"/>
            </a:rPr>
            <a:t>nyata</a:t>
          </a:r>
          <a:r>
            <a:rPr lang="en-US" sz="1900" b="1" u="none" kern="1200" dirty="0">
              <a:latin typeface="Bookman Old Style" panose="02050604050505020204" pitchFamily="18" charset="0"/>
            </a:rPr>
            <a:t> :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Bookman Old Style" panose="02050604050505020204" pitchFamily="18" charset="0"/>
            </a:rPr>
            <a:t>Terjadi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pada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makanan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kaleng</a:t>
          </a:r>
          <a:r>
            <a:rPr lang="en-US" sz="1800" kern="1200" dirty="0">
              <a:latin typeface="Bookman Old Style" panose="02050604050505020204" pitchFamily="18" charset="0"/>
            </a:rPr>
            <a:t>, yang </a:t>
          </a:r>
          <a:r>
            <a:rPr lang="en-US" sz="1800" kern="1200" dirty="0" err="1">
              <a:latin typeface="Bookman Old Style" panose="02050604050505020204" pitchFamily="18" charset="0"/>
            </a:rPr>
            <a:t>karena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kurang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memperhatikan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bahan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pembuatan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kaleng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tersebut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terhadap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ketahanan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korosi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maka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mengakibatkan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terjadinya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kerusakan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pada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makanan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tersebut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akibat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adanya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kontaminasi</a:t>
          </a:r>
          <a:r>
            <a:rPr lang="en-US" sz="1800" kern="1200" dirty="0">
              <a:latin typeface="Bookman Old Style" panose="02050604050505020204" pitchFamily="18" charset="0"/>
            </a:rPr>
            <a:t>, </a:t>
          </a:r>
          <a:r>
            <a:rPr lang="en-US" sz="1800" kern="1200" dirty="0" err="1">
              <a:latin typeface="Bookman Old Style" panose="02050604050505020204" pitchFamily="18" charset="0"/>
            </a:rPr>
            <a:t>padahal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masih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dalam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batas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umur</a:t>
          </a:r>
          <a:r>
            <a:rPr lang="en-US" sz="1800" kern="1200" dirty="0">
              <a:latin typeface="Bookman Old Style" panose="02050604050505020204" pitchFamily="18" charset="0"/>
            </a:rPr>
            <a:t> </a:t>
          </a:r>
          <a:r>
            <a:rPr lang="en-US" sz="1800" kern="1200" dirty="0" err="1">
              <a:latin typeface="Bookman Old Style" panose="02050604050505020204" pitchFamily="18" charset="0"/>
            </a:rPr>
            <a:t>pemakaian</a:t>
          </a:r>
          <a:endParaRPr lang="en-US" sz="1800" u="none" kern="1200" dirty="0">
            <a:latin typeface="Bookman Old Style" panose="02050604050505020204" pitchFamily="18" charset="0"/>
          </a:endParaRPr>
        </a:p>
      </dsp:txBody>
      <dsp:txXfrm>
        <a:off x="6013454" y="1852858"/>
        <a:ext cx="5521234" cy="2674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86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6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3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5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3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8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7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5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112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322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2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377387" y="2050211"/>
            <a:ext cx="9107044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id-ID" sz="4000" dirty="0">
                <a:solidFill>
                  <a:srgbClr val="7030A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B</a:t>
            </a:r>
            <a:r>
              <a:rPr lang="id-ID" altLang="id-ID" sz="4000" dirty="0">
                <a:solidFill>
                  <a:srgbClr val="7030A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AHAN KONSTRUKSI TEKNIK KIMIA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d-ID" altLang="id-ID" sz="4000" dirty="0">
                <a:solidFill>
                  <a:srgbClr val="7030A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  &amp; 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d-ID" altLang="id-ID" sz="4000" dirty="0">
                <a:solidFill>
                  <a:srgbClr val="7030A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TEKNIK KOROSI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id-ID" altLang="id-ID" sz="4000" dirty="0">
              <a:solidFill>
                <a:srgbClr val="7030A0"/>
              </a:solidFill>
              <a:latin typeface="Algerian" panose="04020705040A02060702" pitchFamily="82" charset="0"/>
              <a:cs typeface="Andalus" panose="02020603050405020304" pitchFamily="18" charset="-78"/>
            </a:endParaRPr>
          </a:p>
          <a:p>
            <a:pPr algn="ctr"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id-ID" altLang="id-ID" sz="4000" b="1" dirty="0">
                <a:solidFill>
                  <a:srgbClr val="7030A0"/>
                </a:solidFill>
                <a:latin typeface="Algerian" panose="04020705040A02060702" pitchFamily="82" charset="0"/>
              </a:rPr>
              <a:t>Ir. Lubena MT.</a:t>
            </a:r>
            <a:endParaRPr lang="en-US" altLang="id-ID" sz="4000" b="1" dirty="0">
              <a:solidFill>
                <a:srgbClr val="7030A0"/>
              </a:solidFill>
              <a:latin typeface="Algerian" panose="04020705040A02060702" pitchFamily="82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id-ID" altLang="id-ID" sz="4000" dirty="0">
              <a:solidFill>
                <a:srgbClr val="7030A0"/>
              </a:solidFill>
              <a:latin typeface="Algerian" panose="04020705040A02060702" pitchFamily="8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543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3627" y="522481"/>
            <a:ext cx="2432304" cy="16459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Pemilihan</a:t>
            </a:r>
            <a:r>
              <a:rPr lang="en-US" u="sng" dirty="0">
                <a:latin typeface="Bookman Old Style" panose="02050604050505020204" pitchFamily="18" charset="0"/>
              </a:rPr>
              <a:t> Material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b="1" dirty="0"/>
          </a:p>
          <a:p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Gambar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 2 : </a:t>
            </a:r>
            <a:endParaRPr lang="id-ID"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Faktor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–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faktor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mempengaruhi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pemilihan</a:t>
            </a:r>
            <a:r>
              <a:rPr 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 material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" y="2079308"/>
            <a:ext cx="4754562" cy="2467609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0" r="15310"/>
          <a:stretch>
            <a:fillRect/>
          </a:stretch>
        </p:blipFill>
        <p:spPr>
          <a:xfrm>
            <a:off x="170726" y="613129"/>
            <a:ext cx="8531352" cy="6382512"/>
          </a:xfrm>
        </p:spPr>
      </p:pic>
    </p:spTree>
    <p:extLst>
      <p:ext uri="{BB962C8B-B14F-4D97-AF65-F5344CB8AC3E}">
        <p14:creationId xmlns:p14="http://schemas.microsoft.com/office/powerpoint/2010/main" val="409357760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9250101" y="1015663"/>
            <a:ext cx="2432304" cy="37644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b="1" dirty="0" err="1">
                <a:solidFill>
                  <a:schemeClr val="tx1"/>
                </a:solidFill>
              </a:rPr>
              <a:t>Gambar</a:t>
            </a:r>
            <a:r>
              <a:rPr lang="en-US" sz="1800" b="1" dirty="0">
                <a:solidFill>
                  <a:schemeClr val="tx1"/>
                </a:solidFill>
              </a:rPr>
              <a:t> 3 : </a:t>
            </a:r>
            <a:endParaRPr lang="id-ID" sz="1800" b="1" dirty="0">
              <a:solidFill>
                <a:schemeClr val="tx1"/>
              </a:solidFill>
            </a:endParaRPr>
          </a:p>
          <a:p>
            <a:r>
              <a:rPr lang="en-US" sz="1800" b="1" dirty="0" err="1">
                <a:solidFill>
                  <a:schemeClr val="tx1"/>
                </a:solidFill>
              </a:rPr>
              <a:t>Faktor</a:t>
            </a:r>
            <a:r>
              <a:rPr lang="en-US" sz="1800" b="1" dirty="0">
                <a:solidFill>
                  <a:schemeClr val="tx1"/>
                </a:solidFill>
              </a:rPr>
              <a:t> – </a:t>
            </a:r>
            <a:r>
              <a:rPr lang="en-US" sz="1800" b="1" dirty="0" err="1">
                <a:solidFill>
                  <a:schemeClr val="tx1"/>
                </a:solidFill>
              </a:rPr>
              <a:t>faktor</a:t>
            </a:r>
            <a:r>
              <a:rPr lang="en-US" sz="1800" b="1" dirty="0">
                <a:solidFill>
                  <a:schemeClr val="tx1"/>
                </a:solidFill>
              </a:rPr>
              <a:t> yang </a:t>
            </a:r>
            <a:r>
              <a:rPr lang="en-US" sz="1800" b="1" dirty="0" err="1">
                <a:solidFill>
                  <a:schemeClr val="tx1"/>
                </a:solidFill>
              </a:rPr>
              <a:t>mempengaruhi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korosi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dari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logam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1611"/>
            <a:ext cx="890415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2000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ketahanan</a:t>
            </a:r>
            <a:r>
              <a:rPr lang="en-US" sz="2000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korosi</a:t>
            </a:r>
            <a:r>
              <a:rPr lang="en-US" sz="2000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000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000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000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000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dipertimbangkan</a:t>
            </a:r>
            <a:r>
              <a:rPr lang="en-US" sz="2000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diperhatikan</a:t>
            </a:r>
            <a:r>
              <a:rPr lang="en-US" sz="2000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000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600" dirty="0">
              <a:solidFill>
                <a:srgbClr val="7030A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solidFill>
                <a:srgbClr val="7030A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r="18722"/>
          <a:stretch>
            <a:fillRect/>
          </a:stretch>
        </p:blipFill>
        <p:spPr>
          <a:xfrm>
            <a:off x="347597" y="1283001"/>
            <a:ext cx="8208962" cy="5603875"/>
          </a:xfrm>
        </p:spPr>
      </p:pic>
    </p:spTree>
    <p:extLst>
      <p:ext uri="{BB962C8B-B14F-4D97-AF65-F5344CB8AC3E}">
        <p14:creationId xmlns:p14="http://schemas.microsoft.com/office/powerpoint/2010/main" val="263322417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7311" y="207879"/>
            <a:ext cx="11659849" cy="9763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 </a:t>
            </a:r>
            <a:r>
              <a:rPr lang="en-US" sz="2200" dirty="0">
                <a:latin typeface="Bookman Old Style" panose="02050604050505020204" pitchFamily="18" charset="0"/>
              </a:rPr>
              <a:t>PERMASALAHAN YANG TIMBUL AKIBAT TERJADINYA PROSES KOROSI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87311" y="1184224"/>
            <a:ext cx="11659849" cy="5996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/>
            <a:r>
              <a:rPr lang="en-US" sz="3100" dirty="0">
                <a:latin typeface="Bookman Old Style" panose="02050604050505020204" pitchFamily="18" charset="0"/>
              </a:rPr>
              <a:t>1. Dari </a:t>
            </a:r>
            <a:r>
              <a:rPr lang="en-US" sz="3100" dirty="0" err="1">
                <a:latin typeface="Bookman Old Style" panose="02050604050505020204" pitchFamily="18" charset="0"/>
              </a:rPr>
              <a:t>Segi</a:t>
            </a:r>
            <a:r>
              <a:rPr lang="en-US" sz="3100" dirty="0">
                <a:latin typeface="Bookman Old Style" panose="02050604050505020204" pitchFamily="18" charset="0"/>
              </a:rPr>
              <a:t> </a:t>
            </a:r>
            <a:r>
              <a:rPr lang="en-US" sz="3100" dirty="0" err="1">
                <a:latin typeface="Bookman Old Style" panose="02050604050505020204" pitchFamily="18" charset="0"/>
              </a:rPr>
              <a:t>Biaya</a:t>
            </a:r>
            <a:r>
              <a:rPr lang="en-US" sz="3100" dirty="0">
                <a:latin typeface="Bookman Old Style" panose="02050604050505020204" pitchFamily="18" charset="0"/>
              </a:rPr>
              <a:t> :</a:t>
            </a: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395289" y="1783831"/>
            <a:ext cx="5743782" cy="4634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Bookman Old Style" panose="02050604050505020204" pitchFamily="18" charset="0"/>
              </a:rPr>
              <a:t>A.  </a:t>
            </a:r>
            <a:r>
              <a:rPr lang="en-US" sz="2000" dirty="0" err="1">
                <a:latin typeface="Bookman Old Style" panose="02050604050505020204" pitchFamily="18" charset="0"/>
              </a:rPr>
              <a:t>Tingginya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Biaya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Perawatan</a:t>
            </a:r>
            <a:endParaRPr lang="en-US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Bookman Old Style" panose="02050604050505020204" pitchFamily="18" charset="0"/>
              </a:rPr>
              <a:t>Pihak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pabrik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sering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dengan</a:t>
            </a:r>
            <a:r>
              <a:rPr lang="en-US" dirty="0">
                <a:latin typeface="Bookman Old Style" panose="02050604050505020204" pitchFamily="18" charset="0"/>
              </a:rPr>
              <a:t>  </a:t>
            </a:r>
            <a:r>
              <a:rPr lang="en-US" dirty="0" err="1">
                <a:latin typeface="Bookman Old Style" panose="02050604050505020204" pitchFamily="18" charset="0"/>
              </a:rPr>
              <a:t>sengaja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memillih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bahan</a:t>
            </a:r>
            <a:r>
              <a:rPr lang="en-US" dirty="0">
                <a:latin typeface="Bookman Old Style" panose="02050604050505020204" pitchFamily="18" charset="0"/>
              </a:rPr>
              <a:t> – </a:t>
            </a:r>
            <a:r>
              <a:rPr lang="en-US" dirty="0" err="1">
                <a:latin typeface="Bookman Old Style" panose="02050604050505020204" pitchFamily="18" charset="0"/>
              </a:rPr>
              <a:t>bahan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kurang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baik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untuk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produk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mereka</a:t>
            </a:r>
            <a:r>
              <a:rPr lang="en-US" dirty="0">
                <a:latin typeface="Bookman Old Style" panose="02050604050505020204" pitchFamily="18" charset="0"/>
              </a:rPr>
              <a:t> yang </a:t>
            </a:r>
            <a:r>
              <a:rPr lang="en-US" dirty="0" err="1">
                <a:latin typeface="Bookman Old Style" panose="02050604050505020204" pitchFamily="18" charset="0"/>
              </a:rPr>
              <a:t>berlandaskan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pada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pemikiran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bahwa</a:t>
            </a:r>
            <a:r>
              <a:rPr lang="en-US" dirty="0">
                <a:latin typeface="Bookman Old Style" panose="02050604050505020204" pitchFamily="18" charset="0"/>
              </a:rPr>
              <a:t>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Bookman Old Style" panose="02050604050505020204" pitchFamily="18" charset="0"/>
                <a:sym typeface="Wingdings" panose="05000000000000000000" pitchFamily="2" charset="2"/>
              </a:rPr>
              <a:t>B</a:t>
            </a:r>
            <a:r>
              <a:rPr lang="en-US" dirty="0" err="1">
                <a:latin typeface="Bookman Old Style" panose="02050604050505020204" pitchFamily="18" charset="0"/>
              </a:rPr>
              <a:t>iaya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produksi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bisa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ditekan</a:t>
            </a:r>
            <a:endParaRPr lang="en-US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Bookman Old Style" panose="02050604050505020204" pitchFamily="18" charset="0"/>
              </a:rPr>
              <a:t>Produk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dengan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demikian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bisa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dijual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    </a:t>
            </a:r>
            <a:r>
              <a:rPr lang="en-US" dirty="0" err="1">
                <a:latin typeface="Bookman Old Style" panose="02050604050505020204" pitchFamily="18" charset="0"/>
              </a:rPr>
              <a:t>lebih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murah</a:t>
            </a:r>
            <a:endParaRPr lang="en-US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Umur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pakai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produk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menjadi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pendek</a:t>
            </a:r>
            <a:endParaRPr lang="en-US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Kebutuhan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akan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produk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baru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menjadi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tetap</a:t>
            </a:r>
            <a:r>
              <a:rPr lang="en-US" dirty="0">
                <a:latin typeface="Bookman Old Style" panose="02050604050505020204" pitchFamily="18" charset="0"/>
              </a:rPr>
              <a:t>    </a:t>
            </a:r>
            <a:r>
              <a:rPr lang="en-US" dirty="0" err="1">
                <a:latin typeface="Bookman Old Style" panose="02050604050505020204" pitchFamily="18" charset="0"/>
              </a:rPr>
              <a:t>tinggi</a:t>
            </a:r>
            <a:endParaRPr lang="en-US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Keuntungan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akan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makin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besar</a:t>
            </a:r>
            <a:endParaRPr lang="en-US" dirty="0">
              <a:latin typeface="Bookman Old Style" panose="02050604050505020204" pitchFamily="18" charset="0"/>
            </a:endParaRP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6268436" y="4888028"/>
            <a:ext cx="5678723" cy="1529876"/>
          </a:xfrm>
        </p:spPr>
        <p:txBody>
          <a:bodyPr>
            <a:normAutofit/>
          </a:bodyPr>
          <a:lstStyle/>
          <a:p>
            <a:r>
              <a:rPr lang="en-US" sz="1800" b="1" dirty="0" err="1">
                <a:latin typeface="Bookman Old Style" panose="02050604050505020204" pitchFamily="18" charset="0"/>
              </a:rPr>
              <a:t>Gambar</a:t>
            </a:r>
            <a:r>
              <a:rPr lang="en-US" sz="1800" b="1" dirty="0">
                <a:latin typeface="Bookman Old Style" panose="02050604050505020204" pitchFamily="18" charset="0"/>
              </a:rPr>
              <a:t> 4 : </a:t>
            </a:r>
            <a:r>
              <a:rPr lang="en-US" sz="1800" b="1" dirty="0" err="1">
                <a:latin typeface="Bookman Old Style" panose="02050604050505020204" pitchFamily="18" charset="0"/>
              </a:rPr>
              <a:t>Penghematan</a:t>
            </a:r>
            <a:r>
              <a:rPr lang="en-US" sz="1800" b="1" dirty="0"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latin typeface="Bookman Old Style" panose="02050604050505020204" pitchFamily="18" charset="0"/>
              </a:rPr>
              <a:t>dari</a:t>
            </a:r>
            <a:r>
              <a:rPr lang="en-US" sz="1800" b="1" dirty="0"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latin typeface="Bookman Old Style" panose="02050604050505020204" pitchFamily="18" charset="0"/>
              </a:rPr>
              <a:t>pemilihan</a:t>
            </a:r>
            <a:r>
              <a:rPr lang="en-US" sz="1800" b="1" dirty="0">
                <a:latin typeface="Bookman Old Style" panose="02050604050505020204" pitchFamily="18" charset="0"/>
              </a:rPr>
              <a:t> </a:t>
            </a:r>
            <a:r>
              <a:rPr lang="en-US" sz="1800" b="1" dirty="0" err="1">
                <a:latin typeface="Bookman Old Style" panose="02050604050505020204" pitchFamily="18" charset="0"/>
              </a:rPr>
              <a:t>bahan</a:t>
            </a:r>
            <a:r>
              <a:rPr lang="en-US" sz="1800" b="1" dirty="0">
                <a:latin typeface="Bookman Old Style" panose="02050604050505020204" pitchFamily="18" charset="0"/>
              </a:rPr>
              <a:t> yang </a:t>
            </a:r>
            <a:r>
              <a:rPr lang="en-US" sz="1800" b="1" dirty="0" err="1">
                <a:latin typeface="Bookman Old Style" panose="02050604050505020204" pitchFamily="18" charset="0"/>
              </a:rPr>
              <a:t>tepat</a:t>
            </a:r>
            <a:r>
              <a:rPr lang="en-US" sz="1800" b="1" dirty="0">
                <a:latin typeface="Bookman Old Style" panose="02050604050505020204" pitchFamily="18" charset="0"/>
              </a:rPr>
              <a:t>.</a:t>
            </a:r>
            <a:endParaRPr lang="en-US" sz="1800" dirty="0">
              <a:latin typeface="Bookman Old Style" panose="02050604050505020204" pitchFamily="18" charset="0"/>
            </a:endParaRPr>
          </a:p>
          <a:p>
            <a:pPr algn="l"/>
            <a:r>
              <a:rPr lang="en-US" sz="1800" dirty="0" err="1">
                <a:latin typeface="Bookman Old Style" panose="02050604050505020204" pitchFamily="18" charset="0"/>
              </a:rPr>
              <a:t>Biaya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awal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tinggi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tetapi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biaya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perawatan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rendah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biaya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awal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rendah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tetapi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biaya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perawatan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n-US" sz="1800" dirty="0" err="1">
                <a:latin typeface="Bookman Old Style" panose="02050604050505020204" pitchFamily="18" charset="0"/>
              </a:rPr>
              <a:t>tinggi</a:t>
            </a:r>
            <a:endParaRPr lang="en-US" sz="1800" dirty="0">
              <a:latin typeface="Bookman Old Style" panose="02050604050505020204" pitchFamily="18" charset="0"/>
            </a:endParaRP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38" y="2031307"/>
            <a:ext cx="5678487" cy="2642986"/>
          </a:xfrm>
        </p:spPr>
      </p:pic>
    </p:spTree>
    <p:extLst>
      <p:ext uri="{BB962C8B-B14F-4D97-AF65-F5344CB8AC3E}">
        <p14:creationId xmlns:p14="http://schemas.microsoft.com/office/powerpoint/2010/main" val="190294317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097" y="230544"/>
            <a:ext cx="5099307" cy="1208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000" dirty="0">
                <a:latin typeface="Bookman Old Style" panose="02050604050505020204" pitchFamily="18" charset="0"/>
              </a:rPr>
              <a:t>B.  </a:t>
            </a:r>
            <a:r>
              <a:rPr lang="en-US" sz="2000" dirty="0" err="1">
                <a:latin typeface="Bookman Old Style" panose="02050604050505020204" pitchFamily="18" charset="0"/>
              </a:rPr>
              <a:t>Kerugian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produksi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selama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pekerjaan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terhenti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akibat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perbaikan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310" y="1439056"/>
            <a:ext cx="4754880" cy="51716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Bookman Old Style" panose="02050604050505020204" pitchFamily="18" charset="0"/>
              </a:rPr>
              <a:t>Contoh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kasus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nyata</a:t>
            </a:r>
            <a:r>
              <a:rPr lang="en-US" dirty="0">
                <a:latin typeface="Bookman Old Style" panose="02050604050505020204" pitchFamily="18" charset="0"/>
              </a:rPr>
              <a:t> :</a:t>
            </a: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Bookman Old Style" panose="02050604050505020204" pitchFamily="18" charset="0"/>
              </a:rPr>
              <a:t>Pemerintah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Inggris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pada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tahun</a:t>
            </a:r>
            <a:r>
              <a:rPr lang="en-US" dirty="0">
                <a:latin typeface="Bookman Old Style" panose="02050604050505020204" pitchFamily="18" charset="0"/>
              </a:rPr>
              <a:t> 1977 </a:t>
            </a:r>
            <a:r>
              <a:rPr lang="en-US" dirty="0" err="1">
                <a:latin typeface="Bookman Old Style" panose="02050604050505020204" pitchFamily="18" charset="0"/>
              </a:rPr>
              <a:t>merugi</a:t>
            </a:r>
            <a:r>
              <a:rPr lang="en-US" dirty="0">
                <a:latin typeface="Bookman Old Style" panose="02050604050505020204" pitchFamily="18" charset="0"/>
              </a:rPr>
              <a:t> 500 pound sterling per </a:t>
            </a:r>
            <a:r>
              <a:rPr lang="en-US" dirty="0" err="1">
                <a:latin typeface="Bookman Old Style" panose="02050604050505020204" pitchFamily="18" charset="0"/>
              </a:rPr>
              <a:t>hari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untuk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memperbaiki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saluran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transmisi</a:t>
            </a:r>
            <a:r>
              <a:rPr lang="en-US" dirty="0">
                <a:latin typeface="Bookman Old Style" panose="02050604050505020204" pitchFamily="18" charset="0"/>
              </a:rPr>
              <a:t> 400 KV yang </a:t>
            </a:r>
            <a:r>
              <a:rPr lang="en-US" dirty="0" err="1">
                <a:latin typeface="Bookman Old Style" panose="02050604050505020204" pitchFamily="18" charset="0"/>
              </a:rPr>
              <a:t>rusak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akibat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korosi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Bookman Old Style" panose="02050604050505020204" pitchFamily="18" charset="0"/>
              </a:rPr>
              <a:t>Pada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tahun</a:t>
            </a:r>
            <a:r>
              <a:rPr lang="en-US" dirty="0">
                <a:latin typeface="Bookman Old Style" panose="02050604050505020204" pitchFamily="18" charset="0"/>
              </a:rPr>
              <a:t> 1974 di </a:t>
            </a:r>
            <a:r>
              <a:rPr lang="en-US" dirty="0" err="1">
                <a:latin typeface="Bookman Old Style" panose="02050604050505020204" pitchFamily="18" charset="0"/>
              </a:rPr>
              <a:t>Flixborough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terjadi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bencana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pada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enam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tabung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reaktor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sikloheksana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pecah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menimbulkan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ledakan</a:t>
            </a:r>
            <a:r>
              <a:rPr lang="en-US" dirty="0">
                <a:latin typeface="Bookman Old Style" panose="02050604050505020204" pitchFamily="18" charset="0"/>
              </a:rPr>
              <a:t> yang </a:t>
            </a:r>
            <a:r>
              <a:rPr lang="en-US" dirty="0" err="1">
                <a:latin typeface="Bookman Old Style" panose="02050604050505020204" pitchFamily="18" charset="0"/>
              </a:rPr>
              <a:t>diakibatkan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terjadinya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korosi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  <a:r>
              <a:rPr lang="en-US" dirty="0" err="1">
                <a:latin typeface="Bookman Old Style" panose="02050604050505020204" pitchFamily="18" charset="0"/>
              </a:rPr>
              <a:t>sehingga</a:t>
            </a:r>
            <a:r>
              <a:rPr lang="en-US" dirty="0">
                <a:latin typeface="Bookman Old Style" panose="02050604050505020204" pitchFamily="18" charset="0"/>
              </a:rPr>
              <a:t> 26 orang </a:t>
            </a:r>
            <a:r>
              <a:rPr lang="en-US" dirty="0" err="1">
                <a:latin typeface="Bookman Old Style" panose="02050604050505020204" pitchFamily="18" charset="0"/>
              </a:rPr>
              <a:t>tewas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0251" y="2034964"/>
            <a:ext cx="4754880" cy="34060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Bookman Old Style" panose="02050604050505020204" pitchFamily="18" charset="0"/>
              </a:rPr>
              <a:t>C. </a:t>
            </a:r>
            <a:r>
              <a:rPr lang="en-US" sz="2000" dirty="0" err="1">
                <a:latin typeface="Bookman Old Style" panose="02050604050505020204" pitchFamily="18" charset="0"/>
              </a:rPr>
              <a:t>Biaya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ganti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rugi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kepada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konsumen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atas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kerusakan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akibat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korosi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dan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u="sng" dirty="0" err="1">
                <a:latin typeface="Bookman Old Style" panose="02050604050505020204" pitchFamily="18" charset="0"/>
              </a:rPr>
              <a:t>kerugian</a:t>
            </a:r>
            <a:r>
              <a:rPr lang="en-US" sz="2000" u="sng" dirty="0">
                <a:latin typeface="Bookman Old Style" panose="02050604050505020204" pitchFamily="18" charset="0"/>
              </a:rPr>
              <a:t> di </a:t>
            </a:r>
            <a:r>
              <a:rPr lang="en-US" sz="2000" u="sng" dirty="0" err="1">
                <a:latin typeface="Bookman Old Style" panose="02050604050505020204" pitchFamily="18" charset="0"/>
              </a:rPr>
              <a:t>sektor</a:t>
            </a:r>
            <a:r>
              <a:rPr lang="en-US" sz="2000" u="sng" dirty="0">
                <a:latin typeface="Bookman Old Style" panose="02050604050505020204" pitchFamily="18" charset="0"/>
              </a:rPr>
              <a:t> </a:t>
            </a:r>
            <a:r>
              <a:rPr lang="en-US" sz="2000" u="sng" dirty="0" err="1">
                <a:latin typeface="Bookman Old Style" panose="02050604050505020204" pitchFamily="18" charset="0"/>
              </a:rPr>
              <a:t>penjualan</a:t>
            </a:r>
            <a:r>
              <a:rPr lang="en-US" sz="2000" u="sng" dirty="0">
                <a:latin typeface="Bookman Old Style" panose="02050604050505020204" pitchFamily="18" charset="0"/>
              </a:rPr>
              <a:t> </a:t>
            </a:r>
            <a:r>
              <a:rPr lang="en-US" sz="2000" u="sng" dirty="0" err="1">
                <a:latin typeface="Bookman Old Style" panose="02050604050505020204" pitchFamily="18" charset="0"/>
              </a:rPr>
              <a:t>akibat</a:t>
            </a:r>
            <a:r>
              <a:rPr lang="en-US" sz="2000" u="sng" dirty="0">
                <a:latin typeface="Bookman Old Style" panose="02050604050505020204" pitchFamily="18" charset="0"/>
              </a:rPr>
              <a:t> </a:t>
            </a:r>
            <a:r>
              <a:rPr lang="en-US" sz="2000" u="sng" dirty="0" err="1">
                <a:latin typeface="Bookman Old Style" panose="02050604050505020204" pitchFamily="18" charset="0"/>
              </a:rPr>
              <a:t>hilangnya</a:t>
            </a:r>
            <a:r>
              <a:rPr lang="en-US" sz="2000" u="sng" dirty="0">
                <a:latin typeface="Bookman Old Style" panose="02050604050505020204" pitchFamily="18" charset="0"/>
              </a:rPr>
              <a:t> </a:t>
            </a:r>
            <a:r>
              <a:rPr lang="en-US" sz="2000" u="sng" dirty="0" err="1">
                <a:latin typeface="Bookman Old Style" panose="02050604050505020204" pitchFamily="18" charset="0"/>
              </a:rPr>
              <a:t>kepercayaan</a:t>
            </a:r>
            <a:r>
              <a:rPr lang="en-US" sz="2000" u="sng" dirty="0">
                <a:latin typeface="Bookman Old Style" panose="02050604050505020204" pitchFamily="18" charset="0"/>
              </a:rPr>
              <a:t> </a:t>
            </a:r>
            <a:r>
              <a:rPr lang="en-US" sz="2000" u="sng" dirty="0" err="1">
                <a:latin typeface="Bookman Old Style" panose="02050604050505020204" pitchFamily="18" charset="0"/>
              </a:rPr>
              <a:t>konsumen</a:t>
            </a:r>
            <a:r>
              <a:rPr lang="en-US" sz="2000" u="sng" dirty="0">
                <a:latin typeface="Bookman Old Style" panose="02050604050505020204" pitchFamily="18" charset="0"/>
              </a:rPr>
              <a:t>.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4373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1783201"/>
              </p:ext>
            </p:extLst>
          </p:nvPr>
        </p:nvGraphicFramePr>
        <p:xfrm>
          <a:off x="274638" y="617517"/>
          <a:ext cx="11657532" cy="5997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82369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b="1" dirty="0">
                <a:latin typeface="Bookman Old Style" panose="02050604050505020204" pitchFamily="18" charset="0"/>
              </a:rPr>
              <a:t>PEMANFAATAN</a:t>
            </a:r>
            <a:r>
              <a:rPr lang="en-US" b="1" dirty="0"/>
              <a:t>  </a:t>
            </a:r>
            <a:r>
              <a:rPr lang="en-US" b="1" dirty="0">
                <a:latin typeface="Bookman Old Style" panose="02050604050505020204" pitchFamily="18" charset="0"/>
              </a:rPr>
              <a:t>KOROSI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2334829"/>
            <a:ext cx="10058400" cy="28071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>
                <a:latin typeface="Bookman Old Style" panose="02050604050505020204" pitchFamily="18" charset="0"/>
              </a:rPr>
              <a:t>Pemanfaatan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korosi</a:t>
            </a:r>
            <a:r>
              <a:rPr lang="en-US" sz="2000" dirty="0">
                <a:latin typeface="Bookman Old Style" panose="02050604050505020204" pitchFamily="18" charset="0"/>
              </a:rPr>
              <a:t> yang paling </a:t>
            </a:r>
            <a:r>
              <a:rPr lang="en-US" sz="2000" dirty="0" err="1">
                <a:latin typeface="Bookman Old Style" panose="02050604050505020204" pitchFamily="18" charset="0"/>
              </a:rPr>
              <a:t>besar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adalah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pada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baterai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sel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Daniell</a:t>
            </a:r>
            <a:r>
              <a:rPr lang="en-US" sz="2000" dirty="0">
                <a:latin typeface="Bookman Old Style" panose="02050604050505020204" pitchFamily="18" charset="0"/>
              </a:rPr>
              <a:t>. </a:t>
            </a:r>
          </a:p>
          <a:p>
            <a:pPr marL="0" indent="0" algn="ctr">
              <a:buNone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2000" dirty="0" err="1">
                <a:latin typeface="Bookman Old Style" panose="02050604050505020204" pitchFamily="18" charset="0"/>
              </a:rPr>
              <a:t>Dalam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baterai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</a:rPr>
              <a:t>elektron</a:t>
            </a:r>
            <a:r>
              <a:rPr lang="en-US" sz="2000" dirty="0">
                <a:latin typeface="Bookman Old Style" panose="02050604050505020204" pitchFamily="18" charset="0"/>
              </a:rPr>
              <a:t>–</a:t>
            </a:r>
            <a:r>
              <a:rPr lang="en-US" sz="2000" dirty="0" err="1">
                <a:latin typeface="Bookman Old Style" panose="02050604050505020204" pitchFamily="18" charset="0"/>
              </a:rPr>
              <a:t>elektron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dibangkitkan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pada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katoda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ini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akibat</a:t>
            </a:r>
            <a:r>
              <a:rPr lang="en-US" sz="2000" dirty="0">
                <a:latin typeface="Bookman Old Style" panose="02050604050505020204" pitchFamily="18" charset="0"/>
              </a:rPr>
              <a:t> proses– proses </a:t>
            </a:r>
            <a:r>
              <a:rPr lang="en-US" sz="2000" dirty="0" err="1">
                <a:latin typeface="Bookman Old Style" panose="02050604050505020204" pitchFamily="18" charset="0"/>
              </a:rPr>
              <a:t>elektroda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seperti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reaksi</a:t>
            </a:r>
            <a:r>
              <a:rPr lang="en-US" sz="2000" dirty="0">
                <a:latin typeface="Bookman Old Style" panose="02050604050505020204" pitchFamily="18" charset="0"/>
              </a:rPr>
              <a:t>–</a:t>
            </a:r>
            <a:r>
              <a:rPr lang="en-US" sz="2000" dirty="0" err="1">
                <a:latin typeface="Bookman Old Style" panose="02050604050505020204" pitchFamily="18" charset="0"/>
              </a:rPr>
              <a:t>reaksi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oksidasi</a:t>
            </a:r>
            <a:r>
              <a:rPr lang="en-US" sz="2000" dirty="0">
                <a:latin typeface="Bookman Old Style" panose="02050604050505020204" pitchFamily="18" charset="0"/>
              </a:rPr>
              <a:t>. </a:t>
            </a:r>
            <a:r>
              <a:rPr lang="en-US" sz="2000" dirty="0" err="1">
                <a:latin typeface="Bookman Old Style" panose="02050604050505020204" pitchFamily="18" charset="0"/>
              </a:rPr>
              <a:t>Apabila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teminal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negatif</a:t>
            </a:r>
            <a:r>
              <a:rPr lang="en-US" sz="2000" dirty="0">
                <a:latin typeface="Bookman Old Style" panose="02050604050505020204" pitchFamily="18" charset="0"/>
              </a:rPr>
              <a:t> (</a:t>
            </a:r>
            <a:r>
              <a:rPr lang="en-US" sz="2000" dirty="0" err="1">
                <a:latin typeface="Bookman Old Style" panose="02050604050505020204" pitchFamily="18" charset="0"/>
              </a:rPr>
              <a:t>hitam</a:t>
            </a:r>
            <a:r>
              <a:rPr lang="en-US" sz="2000" dirty="0">
                <a:latin typeface="Bookman Old Style" panose="02050604050505020204" pitchFamily="18" charset="0"/>
              </a:rPr>
              <a:t>) </a:t>
            </a:r>
            <a:r>
              <a:rPr lang="en-US" sz="2000" dirty="0" err="1">
                <a:latin typeface="Bookman Old Style" panose="02050604050505020204" pitchFamily="18" charset="0"/>
              </a:rPr>
              <a:t>pada</a:t>
            </a:r>
            <a:r>
              <a:rPr lang="en-US" sz="2000" dirty="0">
                <a:latin typeface="Bookman Old Style" panose="02050604050505020204" pitchFamily="18" charset="0"/>
              </a:rPr>
              <a:t> ampere meter </a:t>
            </a:r>
            <a:r>
              <a:rPr lang="en-US" sz="2000" dirty="0" err="1">
                <a:latin typeface="Bookman Old Style" panose="02050604050505020204" pitchFamily="18" charset="0"/>
              </a:rPr>
              <a:t>dihubungkan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dengan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kutub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negatif</a:t>
            </a:r>
            <a:r>
              <a:rPr lang="en-US" sz="2000" dirty="0">
                <a:latin typeface="Bookman Old Style" panose="02050604050505020204" pitchFamily="18" charset="0"/>
              </a:rPr>
              <a:t> (</a:t>
            </a:r>
            <a:r>
              <a:rPr lang="en-US" sz="2000" dirty="0" err="1">
                <a:latin typeface="Bookman Old Style" panose="02050604050505020204" pitchFamily="18" charset="0"/>
              </a:rPr>
              <a:t>katoda</a:t>
            </a:r>
            <a:r>
              <a:rPr lang="en-US" sz="2000" dirty="0">
                <a:latin typeface="Bookman Old Style" panose="02050604050505020204" pitchFamily="18" charset="0"/>
              </a:rPr>
              <a:t>) </a:t>
            </a:r>
            <a:r>
              <a:rPr lang="en-US" sz="2000" dirty="0" err="1">
                <a:latin typeface="Bookman Old Style" panose="02050604050505020204" pitchFamily="18" charset="0"/>
              </a:rPr>
              <a:t>baterai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</a:rPr>
              <a:t>ampermeter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akan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mencatat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arus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  <a:sym typeface="Symbol" panose="05050102010706020507" pitchFamily="18" charset="2"/>
              </a:rPr>
              <a:t>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ke</a:t>
            </a:r>
            <a:r>
              <a:rPr lang="en-US" sz="2000" dirty="0">
                <a:latin typeface="Bookman Old Style" panose="02050604050505020204" pitchFamily="18" charset="0"/>
              </a:rPr>
              <a:t> terminal </a:t>
            </a:r>
            <a:r>
              <a:rPr lang="en-US" sz="2000" dirty="0" err="1">
                <a:latin typeface="Bookman Old Style" panose="02050604050505020204" pitchFamily="18" charset="0"/>
              </a:rPr>
              <a:t>negatif</a:t>
            </a:r>
            <a:r>
              <a:rPr lang="en-US" sz="2000" dirty="0">
                <a:latin typeface="Bookman Old Style" panose="02050604050505020204" pitchFamily="18" charset="0"/>
              </a:rPr>
              <a:t> (</a:t>
            </a:r>
            <a:r>
              <a:rPr lang="en-US" sz="2000" dirty="0" err="1">
                <a:latin typeface="Bookman Old Style" panose="02050604050505020204" pitchFamily="18" charset="0"/>
              </a:rPr>
              <a:t>hitam</a:t>
            </a:r>
            <a:r>
              <a:rPr lang="en-US" sz="2000" dirty="0">
                <a:latin typeface="Bookman Old Style" panose="02050604050505020204" pitchFamily="18" charset="0"/>
              </a:rPr>
              <a:t>), </a:t>
            </a:r>
            <a:r>
              <a:rPr lang="en-US" sz="2000" dirty="0" err="1">
                <a:latin typeface="Bookman Old Style" panose="02050604050505020204" pitchFamily="18" charset="0"/>
              </a:rPr>
              <a:t>sementara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elektron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mengalir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dengan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arah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kebalikannya</a:t>
            </a:r>
            <a:r>
              <a:rPr lang="en-US" sz="2000" dirty="0">
                <a:latin typeface="Bookman Old Style" panose="02050604050505020204" pitchFamily="18" charset="0"/>
              </a:rPr>
              <a:t>.</a:t>
            </a:r>
          </a:p>
          <a:p>
            <a:pPr marL="0" indent="0" algn="ctr">
              <a:buNone/>
            </a:pP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4589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69651" y="391884"/>
            <a:ext cx="2685802" cy="700645"/>
          </a:xfrm>
        </p:spPr>
        <p:txBody>
          <a:bodyPr/>
          <a:lstStyle/>
          <a:p>
            <a:r>
              <a:rPr lang="en-US" sz="2000" b="1" dirty="0" err="1"/>
              <a:t>Gambar</a:t>
            </a:r>
            <a:r>
              <a:rPr lang="en-US" sz="2000" b="1" dirty="0"/>
              <a:t> 5 : </a:t>
            </a:r>
            <a:r>
              <a:rPr lang="en-US" sz="2000" b="1" dirty="0" err="1"/>
              <a:t>Konvensi</a:t>
            </a:r>
            <a:r>
              <a:rPr lang="en-US" sz="2000" b="1" dirty="0"/>
              <a:t> </a:t>
            </a:r>
            <a:r>
              <a:rPr lang="en-US" sz="2000" b="1" dirty="0" err="1"/>
              <a:t>Kelistrikan</a:t>
            </a:r>
            <a:r>
              <a:rPr lang="en-US" sz="2000" b="1" dirty="0"/>
              <a:t>.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69651" y="1092529"/>
            <a:ext cx="2685802" cy="5427024"/>
          </a:xfrm>
        </p:spPr>
        <p:txBody>
          <a:bodyPr>
            <a:noAutofit/>
          </a:bodyPr>
          <a:lstStyle/>
          <a:p>
            <a:r>
              <a:rPr lang="en-US" sz="1600" u="sng" dirty="0" err="1">
                <a:latin typeface="Bookman Old Style" panose="02050604050505020204" pitchFamily="18" charset="0"/>
              </a:rPr>
              <a:t>Keterangan</a:t>
            </a:r>
            <a:r>
              <a:rPr lang="en-US" sz="1600" u="sng" dirty="0">
                <a:latin typeface="Bookman Old Style" panose="02050604050505020204" pitchFamily="18" charset="0"/>
              </a:rPr>
              <a:t> </a:t>
            </a:r>
            <a:r>
              <a:rPr lang="en-US" sz="1600" u="sng" dirty="0" err="1">
                <a:latin typeface="Bookman Old Style" panose="02050604050505020204" pitchFamily="18" charset="0"/>
              </a:rPr>
              <a:t>Gambar</a:t>
            </a:r>
            <a:r>
              <a:rPr lang="en-US" sz="1600" dirty="0">
                <a:latin typeface="Bookman Old Style" panose="02050604050505020204" pitchFamily="18" charset="0"/>
              </a:rPr>
              <a:t> :</a:t>
            </a:r>
          </a:p>
          <a:p>
            <a:pPr lvl="0"/>
            <a:r>
              <a:rPr lang="en-US" sz="1600" dirty="0" err="1">
                <a:latin typeface="Bookman Old Style" panose="02050604050505020204" pitchFamily="18" charset="0"/>
              </a:rPr>
              <a:t>Definisi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tentang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anoda</a:t>
            </a:r>
            <a:r>
              <a:rPr lang="en-US" sz="1600" dirty="0">
                <a:latin typeface="Bookman Old Style" panose="02050604050505020204" pitchFamily="18" charset="0"/>
              </a:rPr>
              <a:t>, </a:t>
            </a:r>
            <a:r>
              <a:rPr lang="en-US" sz="1600" dirty="0" err="1">
                <a:latin typeface="Bookman Old Style" panose="02050604050505020204" pitchFamily="18" charset="0"/>
              </a:rPr>
              <a:t>katoda</a:t>
            </a:r>
            <a:r>
              <a:rPr lang="en-US" sz="1600" dirty="0">
                <a:latin typeface="Bookman Old Style" panose="02050604050505020204" pitchFamily="18" charset="0"/>
              </a:rPr>
              <a:t>, </a:t>
            </a:r>
            <a:r>
              <a:rPr lang="en-US" sz="1600" dirty="0" err="1">
                <a:latin typeface="Bookman Old Style" panose="02050604050505020204" pitchFamily="18" charset="0"/>
              </a:rPr>
              <a:t>positif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serta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negatif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untuk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sebuah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baterai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dan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arah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aliran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arus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elektron</a:t>
            </a:r>
            <a:r>
              <a:rPr lang="en-US" sz="1600" dirty="0">
                <a:latin typeface="Bookman Old Style" panose="02050604050505020204" pitchFamily="18" charset="0"/>
              </a:rPr>
              <a:t> yang </a:t>
            </a:r>
            <a:r>
              <a:rPr lang="en-US" sz="1600" dirty="0" err="1">
                <a:latin typeface="Bookman Old Style" panose="02050604050505020204" pitchFamily="18" charset="0"/>
              </a:rPr>
              <a:t>menghasilkan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bacaan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arus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>
                <a:latin typeface="Bookman Old Style" panose="02050604050505020204" pitchFamily="18" charset="0"/>
                <a:sym typeface="Symbol" panose="05050102010706020507" pitchFamily="18" charset="2"/>
              </a:rPr>
              <a:t>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pada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sebuah</a:t>
            </a:r>
            <a:r>
              <a:rPr lang="en-US" sz="1600" dirty="0">
                <a:latin typeface="Bookman Old Style" panose="02050604050505020204" pitchFamily="18" charset="0"/>
              </a:rPr>
              <a:t> ampere meter .</a:t>
            </a:r>
          </a:p>
          <a:p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Definisi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tentang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anoda</a:t>
            </a:r>
            <a:r>
              <a:rPr lang="en-US" sz="1600" dirty="0">
                <a:latin typeface="Bookman Old Style" panose="02050604050505020204" pitchFamily="18" charset="0"/>
              </a:rPr>
              <a:t>, </a:t>
            </a:r>
            <a:r>
              <a:rPr lang="en-US" sz="1600" dirty="0" err="1">
                <a:latin typeface="Bookman Old Style" panose="02050604050505020204" pitchFamily="18" charset="0"/>
              </a:rPr>
              <a:t>katoda</a:t>
            </a:r>
            <a:r>
              <a:rPr lang="en-US" sz="1600" dirty="0">
                <a:latin typeface="Bookman Old Style" panose="02050604050505020204" pitchFamily="18" charset="0"/>
              </a:rPr>
              <a:t>, </a:t>
            </a:r>
            <a:r>
              <a:rPr lang="en-US" sz="1600" dirty="0" err="1">
                <a:latin typeface="Bookman Old Style" panose="02050604050505020204" pitchFamily="18" charset="0"/>
              </a:rPr>
              <a:t>positif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serta</a:t>
            </a:r>
            <a:r>
              <a:rPr lang="en-US" sz="1600" dirty="0">
                <a:latin typeface="Bookman Old Style" panose="02050604050505020204" pitchFamily="18" charset="0"/>
              </a:rPr>
              <a:t> ⊝ </a:t>
            </a:r>
            <a:r>
              <a:rPr lang="en-US" sz="1600" dirty="0" err="1">
                <a:latin typeface="Bookman Old Style" panose="02050604050505020204" pitchFamily="18" charset="0"/>
              </a:rPr>
              <a:t>untuk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sebuah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sel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korosi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dan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arah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aliran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elektron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dalam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rangkaian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dengan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sebuah</a:t>
            </a:r>
            <a:r>
              <a:rPr lang="en-US" sz="1600" dirty="0">
                <a:latin typeface="Bookman Old Style" panose="02050604050505020204" pitchFamily="18" charset="0"/>
              </a:rPr>
              <a:t> ampere meter yang </a:t>
            </a:r>
            <a:r>
              <a:rPr lang="en-US" sz="1600" dirty="0" err="1">
                <a:latin typeface="Bookman Old Style" panose="02050604050505020204" pitchFamily="18" charset="0"/>
              </a:rPr>
              <a:t>terhubung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seperti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dalam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gambar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tersebut</a:t>
            </a:r>
            <a:r>
              <a:rPr lang="en-US" sz="1600" dirty="0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" y="1769139"/>
            <a:ext cx="8402914" cy="31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9924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/>
              <a:t>Daftar</a:t>
            </a:r>
            <a:r>
              <a:rPr lang="en-US" b="1" dirty="0"/>
              <a:t> </a:t>
            </a:r>
            <a:r>
              <a:rPr lang="en-US" b="1" dirty="0" err="1"/>
              <a:t>Pustaka</a:t>
            </a:r>
            <a:r>
              <a:rPr lang="en-US" b="1" dirty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9319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Mars. G Fontana. “ </a:t>
            </a:r>
            <a:r>
              <a:rPr lang="en-US" b="1" i="1" dirty="0"/>
              <a:t>Corrosion Engineering </a:t>
            </a:r>
            <a:r>
              <a:rPr lang="en-US" b="1" dirty="0"/>
              <a:t>“ Mc. </a:t>
            </a:r>
            <a:r>
              <a:rPr lang="en-US" b="1" dirty="0" err="1"/>
              <a:t>Graw</a:t>
            </a:r>
            <a:r>
              <a:rPr lang="en-US" b="1" dirty="0"/>
              <a:t> Hill</a:t>
            </a:r>
            <a:endParaRPr lang="en-US" dirty="0"/>
          </a:p>
          <a:p>
            <a:pPr lvl="0"/>
            <a:r>
              <a:rPr lang="en-US" b="1" dirty="0" err="1"/>
              <a:t>Trethewey</a:t>
            </a:r>
            <a:r>
              <a:rPr lang="en-US" b="1" dirty="0"/>
              <a:t>. Kr. J. Chamberlain “ </a:t>
            </a:r>
            <a:r>
              <a:rPr lang="en-US" b="1" i="1" dirty="0" err="1"/>
              <a:t>Korosi</a:t>
            </a:r>
            <a:r>
              <a:rPr lang="en-US" b="1" i="1" dirty="0"/>
              <a:t> </a:t>
            </a:r>
            <a:r>
              <a:rPr lang="en-US" b="1" i="1" dirty="0" err="1"/>
              <a:t>Untuk</a:t>
            </a:r>
            <a:r>
              <a:rPr lang="en-US" b="1" i="1" dirty="0"/>
              <a:t> </a:t>
            </a:r>
            <a:r>
              <a:rPr lang="en-US" b="1" i="1" dirty="0" err="1"/>
              <a:t>Mahasiswa</a:t>
            </a:r>
            <a:r>
              <a:rPr lang="en-US" b="1" i="1" dirty="0"/>
              <a:t> Dan </a:t>
            </a:r>
            <a:r>
              <a:rPr lang="en-US" b="1" i="1" dirty="0" err="1"/>
              <a:t>Rekayasawan</a:t>
            </a:r>
            <a:r>
              <a:rPr lang="en-US" b="1" i="1" dirty="0"/>
              <a:t> </a:t>
            </a:r>
            <a:r>
              <a:rPr lang="en-US" b="1" dirty="0"/>
              <a:t>“ PT. </a:t>
            </a:r>
            <a:r>
              <a:rPr lang="en-US" b="1" dirty="0" err="1"/>
              <a:t>Gramedia</a:t>
            </a:r>
            <a:r>
              <a:rPr lang="en-US" b="1" dirty="0"/>
              <a:t> </a:t>
            </a:r>
            <a:r>
              <a:rPr lang="en-US" b="1" dirty="0" err="1"/>
              <a:t>Pustaka</a:t>
            </a:r>
            <a:r>
              <a:rPr lang="en-US" b="1" dirty="0"/>
              <a:t>.</a:t>
            </a:r>
            <a:endParaRPr lang="en-US" dirty="0"/>
          </a:p>
          <a:p>
            <a:pPr lvl="0"/>
            <a:r>
              <a:rPr lang="en-US" b="1" dirty="0"/>
              <a:t>NACE, “ </a:t>
            </a:r>
            <a:r>
              <a:rPr lang="en-US" b="1" i="1" dirty="0"/>
              <a:t>Corrosion Basic An Introducing</a:t>
            </a:r>
            <a:r>
              <a:rPr lang="en-US" b="1" dirty="0"/>
              <a:t> “ Published By NACE 1440 South Greek Dive Houston, Texas.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99153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The end..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7857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d-ID" sz="4400" b="1" dirty="0"/>
              <a:t>MATERI BKTK &amp; TEKNIK KOROSI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668961"/>
            <a:ext cx="10058400" cy="45918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000" dirty="0"/>
          </a:p>
          <a:p>
            <a:pPr marL="342900" lvl="0" indent="-342900">
              <a:buFont typeface="+mj-lt"/>
              <a:buAutoNum type="arabicPeriod"/>
            </a:pPr>
            <a:r>
              <a:rPr lang="id-ID" sz="2400" dirty="0"/>
              <a:t>Pengertian Korosi &amp; Peristiwa Terjadinya Korosi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Syarat-syarat Terjadinya Korosi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reaksi-reaksi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proses </a:t>
            </a:r>
            <a:r>
              <a:rPr lang="id-ID" sz="2400" dirty="0"/>
              <a:t>Ko</a:t>
            </a:r>
            <a:r>
              <a:rPr lang="en-US" sz="2400" dirty="0" err="1"/>
              <a:t>rosi</a:t>
            </a:r>
            <a:r>
              <a:rPr lang="id-ID" sz="2400" dirty="0"/>
              <a:t> serta Macam-macam K</a:t>
            </a:r>
            <a:r>
              <a:rPr lang="en-US" sz="2400" dirty="0" err="1"/>
              <a:t>orosi</a:t>
            </a:r>
            <a:r>
              <a:rPr lang="en-US" sz="2400" dirty="0"/>
              <a:t>.</a:t>
            </a:r>
            <a:endParaRPr lang="id-ID" sz="2400" dirty="0"/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Introduction BKTK &amp; Struktur Material Teknik.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Sifat Mekanis Tarik &amp; Sifat Material Kekerasan.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/>
              <a:t>-  Sifat Mekanis Impak, Fatig &amp; Creep.</a:t>
            </a:r>
          </a:p>
          <a:p>
            <a:pPr marL="354013" indent="0">
              <a:buNone/>
            </a:pPr>
            <a:r>
              <a:rPr lang="id-ID" sz="2400" dirty="0"/>
              <a:t>- 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termodinamika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kinetika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korosi</a:t>
            </a:r>
            <a:endParaRPr lang="id-ID" sz="2400" dirty="0"/>
          </a:p>
          <a:p>
            <a:pPr marL="0" lvl="0" indent="0">
              <a:buNone/>
            </a:pPr>
            <a:r>
              <a:rPr lang="id-ID" sz="2400" dirty="0"/>
              <a:t>6. </a:t>
            </a:r>
            <a:r>
              <a:rPr lang="en-US" sz="2400" dirty="0"/>
              <a:t>Diagram </a:t>
            </a:r>
            <a:r>
              <a:rPr lang="en-US" sz="2400" dirty="0" err="1"/>
              <a:t>Pourbaix</a:t>
            </a:r>
            <a:r>
              <a:rPr lang="en-US" sz="2400" dirty="0"/>
              <a:t> </a:t>
            </a:r>
            <a:r>
              <a:rPr lang="id-ID" sz="2400" dirty="0"/>
              <a:t>Fe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menghitung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</a:t>
            </a:r>
            <a:r>
              <a:rPr lang="en-US" sz="2400" dirty="0" err="1"/>
              <a:t>reaksi</a:t>
            </a:r>
            <a:r>
              <a:rPr lang="id-ID" sz="2400" dirty="0"/>
              <a:t>.</a:t>
            </a:r>
          </a:p>
          <a:p>
            <a:pPr marL="0" indent="0">
              <a:buNone/>
            </a:pPr>
            <a:r>
              <a:rPr lang="id-ID" sz="2400" dirty="0"/>
              <a:t>7. </a:t>
            </a:r>
            <a:r>
              <a:rPr lang="en-US" sz="2400" dirty="0"/>
              <a:t>Diagram </a:t>
            </a:r>
            <a:r>
              <a:rPr lang="en-US" sz="2400" dirty="0" err="1"/>
              <a:t>Pourbaix</a:t>
            </a:r>
            <a:r>
              <a:rPr lang="en-US" sz="2400" dirty="0"/>
              <a:t> </a:t>
            </a:r>
            <a:r>
              <a:rPr lang="id-ID" sz="2400" dirty="0"/>
              <a:t>Cu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menghitung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</a:t>
            </a:r>
            <a:r>
              <a:rPr lang="en-US" sz="2400" dirty="0" err="1"/>
              <a:t>reaksi</a:t>
            </a:r>
            <a:r>
              <a:rPr lang="id-ID" sz="2400" dirty="0"/>
              <a:t>.</a:t>
            </a: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id-ID" altLang="id-ID" sz="2400" dirty="0">
                <a:solidFill>
                  <a:schemeClr val="tx1"/>
                </a:solidFill>
                <a:cs typeface="Andalus" panose="02020603050405020304" pitchFamily="18" charset="-78"/>
              </a:rPr>
              <a:t>8.  Ujian Tengah Semester</a:t>
            </a:r>
          </a:p>
          <a:p>
            <a:pPr marL="342900" lvl="0" indent="-342900">
              <a:buFont typeface="+mj-lt"/>
              <a:buAutoNum type="arabicPeriod"/>
            </a:pPr>
            <a:endParaRPr lang="id-ID" sz="2400" b="1" dirty="0"/>
          </a:p>
          <a:p>
            <a:pPr marL="342900" lvl="0" indent="-342900">
              <a:buFont typeface="+mj-lt"/>
              <a:buAutoNum type="arabicPeriod"/>
            </a:pPr>
            <a:endParaRPr lang="id-ID" sz="2400" b="1" dirty="0"/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4391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d-ID" sz="4400" b="1" dirty="0"/>
              <a:t>MATERI BKTK &amp; TEKNIK KOROSI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668961"/>
            <a:ext cx="10058400" cy="45918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1000" dirty="0"/>
          </a:p>
          <a:p>
            <a:pPr marL="0" lvl="0" indent="0">
              <a:buNone/>
            </a:pPr>
            <a:r>
              <a:rPr lang="id-ID" sz="2400" dirty="0"/>
              <a:t>  9. Logam Ferrous &amp; Non Ferrous.</a:t>
            </a:r>
          </a:p>
          <a:p>
            <a:pPr marL="541338" lvl="0" indent="-541338">
              <a:buNone/>
            </a:pPr>
            <a:r>
              <a:rPr lang="id-ID" sz="2400" dirty="0"/>
              <a:t>10. Pengendalian Korosi Melalui Perubahan Lingkungan &amp; Lapis Lindung Pengecatan.</a:t>
            </a:r>
          </a:p>
          <a:p>
            <a:pPr marL="0" lvl="0" indent="0">
              <a:buNone/>
            </a:pPr>
            <a:r>
              <a:rPr lang="id-ID" sz="2400" dirty="0"/>
              <a:t>11. Pengendalian Korosi Lapis Lindung Logam.</a:t>
            </a:r>
          </a:p>
          <a:p>
            <a:pPr marL="0" lvl="0" indent="0">
              <a:buNone/>
            </a:pPr>
            <a:r>
              <a:rPr lang="id-ID" sz="2400" dirty="0"/>
              <a:t>12. Proteksi Katodik</a:t>
            </a:r>
          </a:p>
          <a:p>
            <a:pPr marL="0" lvl="0" indent="0">
              <a:buNone/>
            </a:pPr>
            <a:r>
              <a:rPr lang="id-ID" sz="2400" dirty="0"/>
              <a:t>13. Inhibitor</a:t>
            </a:r>
          </a:p>
          <a:p>
            <a:pPr marL="0" lvl="0" indent="0">
              <a:buNone/>
            </a:pPr>
            <a:r>
              <a:rPr lang="id-ID" sz="2400" dirty="0"/>
              <a:t>14. Korosi Temperatur Tinggi</a:t>
            </a:r>
          </a:p>
          <a:p>
            <a:pPr marL="0" lvl="0" indent="0">
              <a:buNone/>
            </a:pPr>
            <a:r>
              <a:rPr lang="id-ID" sz="2400" dirty="0"/>
              <a:t>15. </a:t>
            </a:r>
            <a:r>
              <a:rPr lang="id-ID" altLang="id-ID" sz="2400" dirty="0">
                <a:solidFill>
                  <a:schemeClr val="tx1"/>
                </a:solidFill>
                <a:cs typeface="Andalus" panose="02020603050405020304" pitchFamily="18" charset="-78"/>
              </a:rPr>
              <a:t>Ujian Akhir Semester</a:t>
            </a:r>
          </a:p>
          <a:p>
            <a:pPr marL="342900" lvl="0" indent="-342900">
              <a:buFont typeface="+mj-lt"/>
              <a:buAutoNum type="arabicPeriod"/>
            </a:pPr>
            <a:endParaRPr lang="id-ID" sz="2400" b="1" dirty="0"/>
          </a:p>
          <a:p>
            <a:pPr marL="342900" lvl="0" indent="-342900">
              <a:buFont typeface="+mj-lt"/>
              <a:buAutoNum type="arabicPeriod"/>
            </a:pPr>
            <a:endParaRPr lang="id-ID" sz="2400" b="1" dirty="0"/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6982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d-ID" sz="4400" b="1" dirty="0"/>
              <a:t>MATERI BKTK &amp; TEKNIK KOROSI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668961"/>
            <a:ext cx="10058400" cy="45918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1000" dirty="0"/>
          </a:p>
          <a:p>
            <a:pPr>
              <a:spcBef>
                <a:spcPct val="0"/>
              </a:spcBef>
              <a:buClrTx/>
              <a:buNone/>
              <a:tabLst>
                <a:tab pos="984250" algn="l"/>
              </a:tabLst>
              <a:defRPr/>
            </a:pPr>
            <a:r>
              <a:rPr lang="id-ID" sz="2400" dirty="0"/>
              <a:t>  		</a:t>
            </a:r>
            <a:r>
              <a:rPr lang="id-ID" altLang="id-ID" sz="3200" b="1" u="sng" dirty="0">
                <a:solidFill>
                  <a:schemeClr val="accent1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Komponen nilai</a:t>
            </a:r>
            <a:r>
              <a:rPr lang="id-ID" altLang="id-ID" sz="3200" b="1" dirty="0">
                <a:solidFill>
                  <a:schemeClr val="accent1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 :</a:t>
            </a:r>
            <a:endParaRPr lang="id-ID" altLang="id-ID" sz="2400" b="1" dirty="0">
              <a:solidFill>
                <a:schemeClr val="accent1"/>
              </a:solidFill>
              <a:latin typeface="Algerian" panose="04020705040A02060702" pitchFamily="82" charset="0"/>
              <a:cs typeface="Andalus" panose="02020603050405020304" pitchFamily="18" charset="-78"/>
            </a:endParaRPr>
          </a:p>
          <a:p>
            <a:pPr>
              <a:spcBef>
                <a:spcPct val="0"/>
              </a:spcBef>
              <a:buClrTx/>
              <a:buNone/>
              <a:tabLst>
                <a:tab pos="984250" algn="l"/>
              </a:tabLst>
              <a:defRPr/>
            </a:pPr>
            <a:r>
              <a:rPr lang="id-ID" altLang="id-ID" sz="2400" dirty="0">
                <a:solidFill>
                  <a:schemeClr val="accent1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 	 </a:t>
            </a:r>
          </a:p>
          <a:p>
            <a:pPr marL="182563" indent="-4763">
              <a:lnSpc>
                <a:spcPct val="150000"/>
              </a:lnSpc>
              <a:spcBef>
                <a:spcPct val="0"/>
              </a:spcBef>
              <a:buClrTx/>
              <a:buNone/>
              <a:tabLst>
                <a:tab pos="538163" algn="l"/>
                <a:tab pos="806450" algn="l"/>
                <a:tab pos="3135313" algn="l"/>
              </a:tabLst>
              <a:defRPr/>
            </a:pPr>
            <a:r>
              <a:rPr lang="id-ID" altLang="id-ID" sz="2400" dirty="0">
                <a:solidFill>
                  <a:schemeClr val="accent1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	   </a:t>
            </a:r>
            <a:r>
              <a:rPr lang="id-ID" altLang="id-ID" sz="3200" dirty="0">
                <a:solidFill>
                  <a:schemeClr val="accent1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 		</a:t>
            </a:r>
            <a:r>
              <a:rPr lang="id-ID" altLang="id-ID" sz="3200" b="1" dirty="0">
                <a:solidFill>
                  <a:schemeClr val="tx1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1. Absensi		= 10 %	        </a:t>
            </a:r>
          </a:p>
          <a:p>
            <a:pPr marL="456883" lvl="1" indent="-4763">
              <a:lnSpc>
                <a:spcPct val="150000"/>
              </a:lnSpc>
              <a:spcBef>
                <a:spcPct val="0"/>
              </a:spcBef>
              <a:buClrTx/>
              <a:buNone/>
              <a:tabLst>
                <a:tab pos="538163" algn="l"/>
                <a:tab pos="806450" algn="l"/>
                <a:tab pos="3135313" algn="l"/>
              </a:tabLst>
              <a:defRPr/>
            </a:pPr>
            <a:r>
              <a:rPr lang="id-ID" altLang="id-ID" sz="2800" b="1" dirty="0">
                <a:solidFill>
                  <a:schemeClr val="tx1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 	2. Tugas-tugas	=  20 %	        </a:t>
            </a:r>
          </a:p>
          <a:p>
            <a:pPr marL="456883" lvl="1" indent="-4763">
              <a:lnSpc>
                <a:spcPct val="150000"/>
              </a:lnSpc>
              <a:spcBef>
                <a:spcPct val="0"/>
              </a:spcBef>
              <a:buClrTx/>
              <a:buNone/>
              <a:tabLst>
                <a:tab pos="538163" algn="l"/>
                <a:tab pos="806450" algn="l"/>
                <a:tab pos="3135313" algn="l"/>
              </a:tabLst>
              <a:defRPr/>
            </a:pPr>
            <a:r>
              <a:rPr lang="id-ID" altLang="id-ID" sz="2800" b="1" dirty="0">
                <a:solidFill>
                  <a:schemeClr val="tx1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 	3. UTS		=  35 %	       </a:t>
            </a:r>
          </a:p>
          <a:p>
            <a:pPr marL="456883" lvl="1" indent="-4763">
              <a:lnSpc>
                <a:spcPct val="150000"/>
              </a:lnSpc>
              <a:spcBef>
                <a:spcPct val="0"/>
              </a:spcBef>
              <a:buClrTx/>
              <a:buNone/>
              <a:tabLst>
                <a:tab pos="538163" algn="l"/>
                <a:tab pos="806450" algn="l"/>
                <a:tab pos="3135313" algn="l"/>
              </a:tabLst>
              <a:defRPr/>
            </a:pPr>
            <a:r>
              <a:rPr lang="id-ID" altLang="id-ID" sz="2800" b="1" dirty="0">
                <a:solidFill>
                  <a:schemeClr val="tx1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 	4. Uas		=  35 %	 </a:t>
            </a:r>
          </a:p>
          <a:p>
            <a:pPr>
              <a:spcBef>
                <a:spcPct val="0"/>
              </a:spcBef>
              <a:buClrTx/>
              <a:buNone/>
              <a:tabLst>
                <a:tab pos="3135313" algn="l"/>
              </a:tabLst>
              <a:defRPr/>
            </a:pPr>
            <a:endParaRPr lang="id-ID" altLang="id-ID" sz="2400" dirty="0">
              <a:solidFill>
                <a:schemeClr val="accent1"/>
              </a:solidFill>
              <a:latin typeface="Algerian" panose="04020705040A02060702" pitchFamily="82" charset="0"/>
              <a:cs typeface="Andalus" panose="02020603050405020304" pitchFamily="18" charset="-78"/>
            </a:endParaRPr>
          </a:p>
          <a:p>
            <a:pPr>
              <a:spcBef>
                <a:spcPct val="0"/>
              </a:spcBef>
              <a:buClrTx/>
              <a:buNone/>
              <a:tabLst>
                <a:tab pos="984250" algn="l"/>
              </a:tabLst>
              <a:defRPr/>
            </a:pPr>
            <a:r>
              <a:rPr lang="id-ID" altLang="id-ID" sz="2400" dirty="0">
                <a:solidFill>
                  <a:schemeClr val="accent1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  		</a:t>
            </a:r>
          </a:p>
          <a:p>
            <a:pPr marL="342900" indent="-342900">
              <a:buFont typeface="+mj-lt"/>
              <a:buAutoNum type="arabicPeriod"/>
            </a:pPr>
            <a:endParaRPr lang="id-ID" altLang="id-ID" sz="2400" dirty="0">
              <a:solidFill>
                <a:schemeClr val="accent1"/>
              </a:solidFill>
              <a:latin typeface="Algerian" panose="04020705040A02060702" pitchFamily="82" charset="0"/>
              <a:cs typeface="Andalus" panose="02020603050405020304" pitchFamily="18" charset="-78"/>
            </a:endParaRPr>
          </a:p>
          <a:p>
            <a:pPr marL="342900" indent="-342900">
              <a:buFont typeface="+mj-lt"/>
              <a:buAutoNum type="arabicPeriod"/>
            </a:pPr>
            <a:endParaRPr lang="id-ID" altLang="id-ID" sz="2400" dirty="0">
              <a:solidFill>
                <a:schemeClr val="accent1"/>
              </a:solidFill>
              <a:latin typeface="Algerian" panose="04020705040A02060702" pitchFamily="82" charset="0"/>
              <a:cs typeface="Andalus" panose="02020603050405020304" pitchFamily="18" charset="-78"/>
            </a:endParaRPr>
          </a:p>
          <a:p>
            <a:pPr marL="342900" indent="-342900">
              <a:buFont typeface="+mj-lt"/>
              <a:buAutoNum type="arabicPeriod"/>
            </a:pPr>
            <a:endParaRPr lang="id-ID" altLang="id-ID" sz="2400" dirty="0">
              <a:solidFill>
                <a:schemeClr val="accent1"/>
              </a:solidFill>
              <a:latin typeface="Algerian" panose="04020705040A02060702" pitchFamily="82" charset="0"/>
              <a:cs typeface="Andalus" panose="02020603050405020304" pitchFamily="18" charset="-78"/>
            </a:endParaRPr>
          </a:p>
          <a:p>
            <a:pPr marL="342900" lvl="0" indent="-342900">
              <a:buFont typeface="+mj-lt"/>
              <a:buAutoNum type="arabicPeriod"/>
            </a:pPr>
            <a:endParaRPr lang="id-ID" sz="2400" b="1" dirty="0"/>
          </a:p>
          <a:p>
            <a:pPr marL="342900" lvl="0" indent="-342900">
              <a:buFont typeface="+mj-lt"/>
              <a:buAutoNum type="arabicPeriod"/>
            </a:pPr>
            <a:endParaRPr lang="id-ID" sz="2400" b="1" dirty="0"/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1076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d-ID" sz="4400" b="1" dirty="0"/>
              <a:t>MATERI BKTK &amp; TEKNIK KOROSI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668961"/>
            <a:ext cx="10058400" cy="45918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000" dirty="0"/>
          </a:p>
          <a:p>
            <a:pPr marL="984250" indent="-447675">
              <a:buNone/>
              <a:tabLst>
                <a:tab pos="901700" algn="l"/>
              </a:tabLst>
            </a:pPr>
            <a:r>
              <a:rPr lang="id-ID" sz="2400" dirty="0"/>
              <a:t>  		</a:t>
            </a:r>
            <a:r>
              <a:rPr lang="id-ID" sz="2800" u="sng" dirty="0">
                <a:solidFill>
                  <a:srgbClr val="C00000"/>
                </a:solidFill>
              </a:rPr>
              <a:t>Kriteria Nilai Berdasarkan SK. Rektor No. 50 Th. 2019</a:t>
            </a:r>
            <a:endParaRPr lang="id-ID" sz="2800" dirty="0">
              <a:solidFill>
                <a:srgbClr val="C00000"/>
              </a:solidFill>
            </a:endParaRPr>
          </a:p>
          <a:p>
            <a:pPr marL="984250" indent="-447675">
              <a:buAutoNum type="arabicPeriod"/>
            </a:pPr>
            <a:r>
              <a:rPr lang="id-ID" sz="2400" b="1" dirty="0">
                <a:solidFill>
                  <a:schemeClr val="tx1"/>
                </a:solidFill>
              </a:rPr>
              <a:t>Nilai ≥ 85		= A    bobotnya   4</a:t>
            </a:r>
          </a:p>
          <a:p>
            <a:pPr marL="984250" indent="-447675">
              <a:buAutoNum type="arabicPeriod"/>
            </a:pPr>
            <a:r>
              <a:rPr lang="id-ID" sz="2400" b="1" dirty="0">
                <a:solidFill>
                  <a:schemeClr val="tx1"/>
                </a:solidFill>
              </a:rPr>
              <a:t>80 ≤ Nilai &lt; 85 	= A-   bobotnya   3,75 </a:t>
            </a:r>
          </a:p>
          <a:p>
            <a:pPr marL="984250" indent="-447675">
              <a:buAutoNum type="arabicPeriod"/>
            </a:pPr>
            <a:r>
              <a:rPr lang="id-ID" sz="2400" b="1" dirty="0">
                <a:solidFill>
                  <a:schemeClr val="tx1"/>
                </a:solidFill>
              </a:rPr>
              <a:t>75 ≤ Nilai &lt; 80 	= B+  bobotnya   3,25</a:t>
            </a:r>
          </a:p>
          <a:p>
            <a:pPr marL="984250" indent="-447675">
              <a:buAutoNum type="arabicPeriod"/>
            </a:pPr>
            <a:r>
              <a:rPr lang="id-ID" sz="2400" b="1" dirty="0">
                <a:solidFill>
                  <a:schemeClr val="tx1"/>
                </a:solidFill>
              </a:rPr>
              <a:t>70 ≤ Nilai &lt; 75 	= B    bobotnya   3 </a:t>
            </a:r>
          </a:p>
          <a:p>
            <a:pPr marL="984250" indent="-447675">
              <a:buAutoNum type="arabicPeriod"/>
            </a:pPr>
            <a:r>
              <a:rPr lang="id-ID" sz="2400" b="1" dirty="0">
                <a:solidFill>
                  <a:schemeClr val="tx1"/>
                </a:solidFill>
              </a:rPr>
              <a:t>65 ≤ Nilai &lt; 70 	= B-   bobotnya   2,75 </a:t>
            </a:r>
          </a:p>
          <a:p>
            <a:pPr marL="984250" indent="-447675">
              <a:buAutoNum type="arabicPeriod"/>
            </a:pPr>
            <a:r>
              <a:rPr lang="id-ID" sz="2400" b="1" dirty="0">
                <a:solidFill>
                  <a:schemeClr val="tx1"/>
                </a:solidFill>
              </a:rPr>
              <a:t>60 ≤ Nilai &lt; 65 	= C+  bobotnya   2,25 </a:t>
            </a:r>
          </a:p>
          <a:p>
            <a:pPr marL="984250" indent="-447675">
              <a:buAutoNum type="arabicPeriod"/>
            </a:pPr>
            <a:r>
              <a:rPr lang="id-ID" sz="2400" b="1" dirty="0">
                <a:solidFill>
                  <a:schemeClr val="tx1"/>
                </a:solidFill>
              </a:rPr>
              <a:t>55 ≤ Nilai &lt; 60 	= C    bobotnya   2</a:t>
            </a:r>
          </a:p>
          <a:p>
            <a:pPr marL="984250" indent="-447675">
              <a:buAutoNum type="arabicPeriod"/>
            </a:pPr>
            <a:r>
              <a:rPr lang="id-ID" sz="2400" b="1" dirty="0">
                <a:solidFill>
                  <a:schemeClr val="tx1"/>
                </a:solidFill>
              </a:rPr>
              <a:t>45 ≤ Nilai &lt; 55 	= D    bobotnya   1</a:t>
            </a:r>
          </a:p>
          <a:p>
            <a:pPr marL="984250" indent="-447675">
              <a:buFont typeface="Arial" pitchFamily="34" charset="0"/>
              <a:buAutoNum type="arabicPeriod"/>
            </a:pPr>
            <a:r>
              <a:rPr lang="id-ID" sz="2400" b="1" dirty="0">
                <a:solidFill>
                  <a:schemeClr val="tx1"/>
                </a:solidFill>
              </a:rPr>
              <a:t>Nilai &lt; 45		= E     bobotnya   0</a:t>
            </a:r>
          </a:p>
          <a:p>
            <a:pPr marL="342900" indent="-342900">
              <a:buFont typeface="+mj-lt"/>
              <a:buAutoNum type="arabicPeriod"/>
            </a:pPr>
            <a:endParaRPr lang="id-ID" altLang="id-ID" sz="2400" dirty="0">
              <a:solidFill>
                <a:schemeClr val="accent1"/>
              </a:solidFill>
              <a:latin typeface="Algerian" panose="04020705040A02060702" pitchFamily="82" charset="0"/>
              <a:cs typeface="Andalus" panose="02020603050405020304" pitchFamily="18" charset="-78"/>
            </a:endParaRPr>
          </a:p>
          <a:p>
            <a:pPr marL="342900" indent="-342900">
              <a:buFont typeface="+mj-lt"/>
              <a:buAutoNum type="arabicPeriod"/>
            </a:pPr>
            <a:endParaRPr lang="id-ID" altLang="id-ID" sz="2400" dirty="0">
              <a:solidFill>
                <a:schemeClr val="accent1"/>
              </a:solidFill>
              <a:latin typeface="Algerian" panose="04020705040A02060702" pitchFamily="82" charset="0"/>
              <a:cs typeface="Andalus" panose="02020603050405020304" pitchFamily="18" charset="-78"/>
            </a:endParaRPr>
          </a:p>
          <a:p>
            <a:pPr marL="342900" indent="-342900">
              <a:buFont typeface="+mj-lt"/>
              <a:buAutoNum type="arabicPeriod"/>
            </a:pPr>
            <a:endParaRPr lang="id-ID" altLang="id-ID" sz="2400" dirty="0">
              <a:solidFill>
                <a:schemeClr val="accent1"/>
              </a:solidFill>
              <a:latin typeface="Algerian" panose="04020705040A02060702" pitchFamily="82" charset="0"/>
              <a:cs typeface="Andalus" panose="02020603050405020304" pitchFamily="18" charset="-78"/>
            </a:endParaRPr>
          </a:p>
          <a:p>
            <a:pPr marL="342900" indent="-342900">
              <a:buFont typeface="+mj-lt"/>
              <a:buAutoNum type="arabicPeriod"/>
            </a:pPr>
            <a:endParaRPr lang="id-ID" altLang="id-ID" sz="2400" dirty="0">
              <a:solidFill>
                <a:schemeClr val="accent1"/>
              </a:solidFill>
              <a:latin typeface="Algerian" panose="04020705040A02060702" pitchFamily="82" charset="0"/>
              <a:cs typeface="Andalus" panose="02020603050405020304" pitchFamily="18" charset="-78"/>
            </a:endParaRPr>
          </a:p>
          <a:p>
            <a:pPr marL="342900" lvl="0" indent="-342900">
              <a:buFont typeface="+mj-lt"/>
              <a:buAutoNum type="arabicPeriod"/>
            </a:pPr>
            <a:endParaRPr lang="id-ID" sz="2400" b="1" dirty="0"/>
          </a:p>
          <a:p>
            <a:pPr marL="342900" lvl="0" indent="-342900">
              <a:buFont typeface="+mj-lt"/>
              <a:buAutoNum type="arabicPeriod"/>
            </a:pPr>
            <a:endParaRPr lang="id-ID" sz="2400" b="1" dirty="0"/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389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3807502"/>
            <a:ext cx="9068586" cy="621994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ndara" panose="020E0502030303020204" pitchFamily="34" charset="0"/>
              </a:rPr>
              <a:t>Modul</a:t>
            </a:r>
            <a:r>
              <a:rPr lang="en-US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 TEKNIK KOROSI </a:t>
            </a:r>
            <a:r>
              <a:rPr lang="en-US" sz="4000" b="1" dirty="0" err="1">
                <a:solidFill>
                  <a:srgbClr val="FF0000"/>
                </a:solidFill>
                <a:latin typeface="Candara" panose="020E0502030303020204" pitchFamily="34" charset="0"/>
              </a:rPr>
              <a:t>ke</a:t>
            </a:r>
            <a:r>
              <a:rPr lang="en-US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</a:t>
            </a:r>
            <a:r>
              <a:rPr lang="en-US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 1</a:t>
            </a:r>
            <a:br>
              <a:rPr lang="en-US" sz="4000" b="1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id-ID" sz="4000" b="1" dirty="0">
                <a:latin typeface="Candara" panose="020E0502030303020204" pitchFamily="34" charset="0"/>
              </a:rPr>
            </a:br>
            <a:r>
              <a:rPr lang="id-ID" sz="3200" dirty="0">
                <a:solidFill>
                  <a:srgbClr val="7030A0"/>
                </a:solidFill>
              </a:rPr>
              <a:t>Pengertian Korosi &amp; Peristiwa Terjadinya Korosi</a:t>
            </a:r>
            <a:br>
              <a:rPr lang="id-ID" sz="3200" dirty="0">
                <a:solidFill>
                  <a:srgbClr val="7030A0"/>
                </a:solidFill>
              </a:rPr>
            </a:br>
            <a:br>
              <a:rPr lang="en-US" sz="4000" b="1" dirty="0">
                <a:latin typeface="Candara" panose="020E0502030303020204" pitchFamily="34" charset="0"/>
              </a:rPr>
            </a:br>
            <a:br>
              <a:rPr lang="en-US" sz="4000" b="1" dirty="0">
                <a:latin typeface="Candara" panose="020E0502030303020204" pitchFamily="34" charset="0"/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IR. LUBENA, M.T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</a:br>
            <a:endParaRPr lang="en-US" sz="4000" b="1" dirty="0">
              <a:solidFill>
                <a:schemeClr val="tx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2617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450" y="494916"/>
            <a:ext cx="5615960" cy="918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>
                <a:latin typeface="Bookman Old Style" panose="02050604050505020204" pitchFamily="18" charset="0"/>
              </a:rPr>
              <a:t>Materi</a:t>
            </a:r>
            <a:r>
              <a:rPr lang="en-US" sz="3200" b="1" dirty="0">
                <a:latin typeface="Bookman Old Style" panose="02050604050505020204" pitchFamily="18" charset="0"/>
              </a:rPr>
              <a:t> </a:t>
            </a:r>
            <a:r>
              <a:rPr lang="en-US" sz="3200" b="1" dirty="0" err="1">
                <a:latin typeface="Bookman Old Style" panose="02050604050505020204" pitchFamily="18" charset="0"/>
              </a:rPr>
              <a:t>Kuliah</a:t>
            </a:r>
            <a:endParaRPr lang="en-US" sz="32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0450" y="1413164"/>
            <a:ext cx="5615960" cy="5225142"/>
          </a:xfr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ookman Old Style" panose="02050604050505020204" pitchFamily="18" charset="0"/>
              </a:rPr>
              <a:t>Menjelaskan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tentang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pengertian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korosi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pengaruh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lingkungan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terhadap</a:t>
            </a:r>
            <a:r>
              <a:rPr lang="en-US" sz="2400" dirty="0">
                <a:latin typeface="Bookman Old Style" panose="02050604050505020204" pitchFamily="18" charset="0"/>
              </a:rPr>
              <a:t> proses </a:t>
            </a:r>
            <a:r>
              <a:rPr lang="en-US" sz="2400" dirty="0" err="1">
                <a:latin typeface="Bookman Old Style" panose="02050604050505020204" pitchFamily="18" charset="0"/>
              </a:rPr>
              <a:t>terjadinya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korosi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ookman Old Style" panose="02050604050505020204" pitchFamily="18" charset="0"/>
              </a:rPr>
              <a:t>Menjelaskan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tentang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kerugian</a:t>
            </a:r>
            <a:r>
              <a:rPr lang="en-US" sz="2400" dirty="0">
                <a:latin typeface="Bookman Old Style" panose="02050604050505020204" pitchFamily="18" charset="0"/>
              </a:rPr>
              <a:t>–</a:t>
            </a:r>
            <a:r>
              <a:rPr lang="en-US" sz="2400" dirty="0" err="1">
                <a:latin typeface="Bookman Old Style" panose="02050604050505020204" pitchFamily="18" charset="0"/>
              </a:rPr>
              <a:t>kerugian</a:t>
            </a:r>
            <a:r>
              <a:rPr lang="en-US" sz="2400" dirty="0">
                <a:latin typeface="Bookman Old Style" panose="02050604050505020204" pitchFamily="18" charset="0"/>
              </a:rPr>
              <a:t> yang </a:t>
            </a:r>
            <a:r>
              <a:rPr lang="en-US" sz="2400" dirty="0" err="1">
                <a:latin typeface="Bookman Old Style" panose="02050604050505020204" pitchFamily="18" charset="0"/>
              </a:rPr>
              <a:t>diakibatkan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oleh</a:t>
            </a:r>
            <a:r>
              <a:rPr lang="en-US" sz="2400" dirty="0">
                <a:latin typeface="Bookman Old Style" panose="02050604050505020204" pitchFamily="18" charset="0"/>
              </a:rPr>
              <a:t> proses  </a:t>
            </a:r>
            <a:r>
              <a:rPr lang="en-US" sz="2400" dirty="0" err="1">
                <a:latin typeface="Bookman Old Style" panose="02050604050505020204" pitchFamily="18" charset="0"/>
              </a:rPr>
              <a:t>korosi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</a:rPr>
              <a:t>dan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ookman Old Style" panose="02050604050505020204" pitchFamily="18" charset="0"/>
              </a:rPr>
              <a:t>Menjelaskan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cara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memilih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bahan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faktor</a:t>
            </a:r>
            <a:r>
              <a:rPr lang="en-US" sz="2400" dirty="0">
                <a:latin typeface="Bookman Old Style" panose="02050604050505020204" pitchFamily="18" charset="0"/>
              </a:rPr>
              <a:t>–</a:t>
            </a:r>
            <a:r>
              <a:rPr lang="en-US" sz="2400" dirty="0" err="1">
                <a:latin typeface="Bookman Old Style" panose="02050604050505020204" pitchFamily="18" charset="0"/>
              </a:rPr>
              <a:t>faktor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apa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saja</a:t>
            </a:r>
            <a:r>
              <a:rPr lang="en-US" sz="2400" dirty="0">
                <a:latin typeface="Bookman Old Style" panose="02050604050505020204" pitchFamily="18" charset="0"/>
              </a:rPr>
              <a:t> yang </a:t>
            </a:r>
            <a:r>
              <a:rPr lang="en-US" sz="2400" dirty="0" err="1">
                <a:latin typeface="Bookman Old Style" panose="02050604050505020204" pitchFamily="18" charset="0"/>
              </a:rPr>
              <a:t>berpengaruh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terhadap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ketahanan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korosi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307934" y="494916"/>
            <a:ext cx="5615960" cy="918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>
                <a:latin typeface="Bookman Old Style" panose="02050604050505020204" pitchFamily="18" charset="0"/>
              </a:rPr>
              <a:t>Pokok</a:t>
            </a:r>
            <a:r>
              <a:rPr lang="en-US" sz="3200" b="1" dirty="0">
                <a:latin typeface="Bookman Old Style" panose="02050604050505020204" pitchFamily="18" charset="0"/>
              </a:rPr>
              <a:t> </a:t>
            </a:r>
            <a:r>
              <a:rPr lang="en-US" sz="3200" b="1" dirty="0" err="1">
                <a:latin typeface="Bookman Old Style" panose="02050604050505020204" pitchFamily="18" charset="0"/>
              </a:rPr>
              <a:t>Bahasan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307934" y="1413164"/>
            <a:ext cx="5615960" cy="5225142"/>
          </a:xfr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ookman Old Style" panose="02050604050505020204" pitchFamily="18" charset="0"/>
              </a:rPr>
              <a:t>Peristiwa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terjadinya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korosi</a:t>
            </a:r>
            <a:endParaRPr lang="en-US" sz="24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ookman Old Style" panose="02050604050505020204" pitchFamily="18" charset="0"/>
              </a:rPr>
              <a:t>Kerugian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akibat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korosi</a:t>
            </a:r>
            <a:endParaRPr lang="en-US" sz="24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ookman Old Style" panose="02050604050505020204" pitchFamily="18" charset="0"/>
              </a:rPr>
              <a:t>Faktor</a:t>
            </a:r>
            <a:r>
              <a:rPr lang="en-US" sz="2400" dirty="0">
                <a:latin typeface="Bookman Old Style" panose="02050604050505020204" pitchFamily="18" charset="0"/>
              </a:rPr>
              <a:t>–</a:t>
            </a:r>
            <a:r>
              <a:rPr lang="en-US" sz="2400" dirty="0" err="1">
                <a:latin typeface="Bookman Old Style" panose="02050604050505020204" pitchFamily="18" charset="0"/>
              </a:rPr>
              <a:t>faktor</a:t>
            </a:r>
            <a:r>
              <a:rPr lang="en-US" sz="2400" dirty="0">
                <a:latin typeface="Bookman Old Style" panose="02050604050505020204" pitchFamily="18" charset="0"/>
              </a:rPr>
              <a:t> yang </a:t>
            </a:r>
            <a:r>
              <a:rPr lang="en-US" sz="2400" dirty="0" err="1">
                <a:latin typeface="Bookman Old Style" panose="02050604050505020204" pitchFamily="18" charset="0"/>
              </a:rPr>
              <a:t>berpengaruh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dalam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pemilihan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bahan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ketahanan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korosi</a:t>
            </a:r>
            <a:r>
              <a:rPr lang="en-US" sz="2400" dirty="0">
                <a:latin typeface="Bookman Old Style" panose="02050604050505020204" pitchFamily="18" charset="0"/>
              </a:rPr>
              <a:t>.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1890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04820" cy="9463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latin typeface="Bookman Old Style" panose="02050604050505020204" pitchFamily="18" charset="0"/>
              </a:rPr>
              <a:t>PENGERTIAN  KOROSI</a:t>
            </a:r>
            <a:r>
              <a:rPr lang="en-US" sz="3600" i="1" dirty="0">
                <a:latin typeface="Bookman Old Style" panose="02050604050505020204" pitchFamily="18" charset="0"/>
              </a:rPr>
              <a:t> 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839684"/>
              </p:ext>
            </p:extLst>
          </p:nvPr>
        </p:nvGraphicFramePr>
        <p:xfrm>
          <a:off x="0" y="831273"/>
          <a:ext cx="12192000" cy="602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44306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79" y="92598"/>
            <a:ext cx="11701772" cy="1275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 </a:t>
            </a:r>
            <a:br>
              <a:rPr lang="id-ID" b="1" dirty="0">
                <a:latin typeface="Bookman Old Style" panose="02050604050505020204" pitchFamily="18" charset="0"/>
              </a:rPr>
            </a:br>
            <a:br>
              <a:rPr lang="id-ID" b="1" dirty="0">
                <a:latin typeface="Bookman Old Style" panose="02050604050505020204" pitchFamily="18" charset="0"/>
              </a:rPr>
            </a:br>
            <a:r>
              <a:rPr lang="en-US" sz="3100" dirty="0" err="1">
                <a:latin typeface="Bookman Old Style" panose="02050604050505020204" pitchFamily="18" charset="0"/>
              </a:rPr>
              <a:t>Definisi</a:t>
            </a:r>
            <a:r>
              <a:rPr lang="en-US" sz="3100" dirty="0">
                <a:latin typeface="Bookman Old Style" panose="02050604050505020204" pitchFamily="18" charset="0"/>
              </a:rPr>
              <a:t> </a:t>
            </a:r>
            <a:r>
              <a:rPr lang="en-US" sz="3100" dirty="0" err="1">
                <a:latin typeface="Bookman Old Style" panose="02050604050505020204" pitchFamily="18" charset="0"/>
              </a:rPr>
              <a:t>Korosi</a:t>
            </a:r>
            <a:r>
              <a:rPr lang="en-US" sz="3100" dirty="0">
                <a:latin typeface="Bookman Old Style" panose="02050604050505020204" pitchFamily="18" charset="0"/>
              </a:rPr>
              <a:t> </a:t>
            </a:r>
            <a:r>
              <a:rPr lang="en-US" sz="3100" dirty="0" err="1">
                <a:latin typeface="Bookman Old Style" panose="02050604050505020204" pitchFamily="18" charset="0"/>
              </a:rPr>
              <a:t>Menurut</a:t>
            </a:r>
            <a:r>
              <a:rPr lang="en-US" sz="3100" dirty="0">
                <a:latin typeface="Bookman Old Style" panose="02050604050505020204" pitchFamily="18" charset="0"/>
              </a:rPr>
              <a:t> </a:t>
            </a:r>
            <a:r>
              <a:rPr lang="en-US" sz="3100" dirty="0" err="1">
                <a:latin typeface="Bookman Old Style" panose="02050604050505020204" pitchFamily="18" charset="0"/>
              </a:rPr>
              <a:t>Ahli</a:t>
            </a:r>
            <a:r>
              <a:rPr lang="en-US" sz="3100" dirty="0">
                <a:latin typeface="Bookman Old Style" panose="02050604050505020204" pitchFamily="18" charset="0"/>
              </a:rPr>
              <a:t> </a:t>
            </a:r>
            <a:r>
              <a:rPr lang="en-US" sz="3100" dirty="0" err="1">
                <a:latin typeface="Bookman Old Style" panose="02050604050505020204" pitchFamily="18" charset="0"/>
              </a:rPr>
              <a:t>Metalurgi</a:t>
            </a:r>
            <a:br>
              <a:rPr lang="id-ID" sz="3600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“ </a:t>
            </a:r>
            <a:r>
              <a:rPr lang="en-US" sz="2700" dirty="0" err="1">
                <a:latin typeface="Bookman Old Style" panose="02050604050505020204" pitchFamily="18" charset="0"/>
              </a:rPr>
              <a:t>Korosi</a:t>
            </a:r>
            <a:r>
              <a:rPr lang="en-US" sz="2700" dirty="0">
                <a:latin typeface="Bookman Old Style" panose="02050604050505020204" pitchFamily="18" charset="0"/>
              </a:rPr>
              <a:t> </a:t>
            </a:r>
            <a:r>
              <a:rPr lang="en-US" sz="2700" dirty="0" err="1">
                <a:latin typeface="Bookman Old Style" panose="02050604050505020204" pitchFamily="18" charset="0"/>
              </a:rPr>
              <a:t>merupakan</a:t>
            </a:r>
            <a:r>
              <a:rPr lang="en-US" sz="2700" dirty="0">
                <a:latin typeface="Bookman Old Style" panose="02050604050505020204" pitchFamily="18" charset="0"/>
              </a:rPr>
              <a:t> proses </a:t>
            </a:r>
            <a:r>
              <a:rPr lang="en-US" sz="2700" dirty="0" err="1">
                <a:latin typeface="Bookman Old Style" panose="02050604050505020204" pitchFamily="18" charset="0"/>
              </a:rPr>
              <a:t>kebalikan</a:t>
            </a:r>
            <a:r>
              <a:rPr lang="en-US" sz="2700" dirty="0">
                <a:latin typeface="Bookman Old Style" panose="02050604050505020204" pitchFamily="18" charset="0"/>
              </a:rPr>
              <a:t> </a:t>
            </a:r>
            <a:r>
              <a:rPr lang="en-US" sz="2700" dirty="0" err="1">
                <a:latin typeface="Bookman Old Style" panose="02050604050505020204" pitchFamily="18" charset="0"/>
              </a:rPr>
              <a:t>dari</a:t>
            </a:r>
            <a:r>
              <a:rPr lang="en-US" sz="2700" dirty="0">
                <a:latin typeface="Bookman Old Style" panose="02050604050505020204" pitchFamily="18" charset="0"/>
              </a:rPr>
              <a:t> </a:t>
            </a:r>
            <a:r>
              <a:rPr lang="en-US" sz="2700" dirty="0" err="1">
                <a:latin typeface="Bookman Old Style" panose="02050604050505020204" pitchFamily="18" charset="0"/>
              </a:rPr>
              <a:t>metalurgi</a:t>
            </a:r>
            <a:r>
              <a:rPr lang="en-US" sz="2700" dirty="0">
                <a:latin typeface="Bookman Old Style" panose="02050604050505020204" pitchFamily="18" charset="0"/>
              </a:rPr>
              <a:t> </a:t>
            </a:r>
            <a:r>
              <a:rPr lang="en-US" sz="2700" dirty="0" err="1">
                <a:latin typeface="Bookman Old Style" panose="02050604050505020204" pitchFamily="18" charset="0"/>
              </a:rPr>
              <a:t>ekstraksi</a:t>
            </a:r>
            <a:r>
              <a:rPr lang="en-US" sz="2700" dirty="0">
                <a:latin typeface="Bookman Old Style" panose="02050604050505020204" pitchFamily="18" charset="0"/>
              </a:rPr>
              <a:t> </a:t>
            </a:r>
            <a:r>
              <a:rPr lang="en-US" sz="2700" dirty="0" err="1">
                <a:latin typeface="Bookman Old Style" panose="02050604050505020204" pitchFamily="18" charset="0"/>
              </a:rPr>
              <a:t>logam</a:t>
            </a:r>
            <a:r>
              <a:rPr lang="en-US" sz="2700" dirty="0">
                <a:latin typeface="Bookman Old Style" panose="02050604050505020204" pitchFamily="18" charset="0"/>
              </a:rPr>
              <a:t> “</a:t>
            </a:r>
            <a:br>
              <a:rPr lang="en-US" sz="2700" dirty="0">
                <a:latin typeface="Bookman Old Style" panose="02050604050505020204" pitchFamily="18" charset="0"/>
              </a:rPr>
            </a:br>
            <a:br>
              <a:rPr lang="en-US" dirty="0">
                <a:latin typeface="Bookman Old Style" panose="02050604050505020204" pitchFamily="18" charset="0"/>
              </a:rPr>
            </a:b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16571" y="5392305"/>
            <a:ext cx="4754880" cy="11901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dirty="0" err="1">
                <a:latin typeface="Bookman Old Style" panose="02050604050505020204" pitchFamily="18" charset="0"/>
              </a:rPr>
              <a:t>Gambar</a:t>
            </a:r>
            <a:r>
              <a:rPr lang="en-US" sz="1600" dirty="0">
                <a:latin typeface="Bookman Old Style" panose="02050604050505020204" pitchFamily="18" charset="0"/>
              </a:rPr>
              <a:t> 1 : Proses </a:t>
            </a:r>
            <a:r>
              <a:rPr lang="en-US" sz="1600" dirty="0" err="1">
                <a:latin typeface="Bookman Old Style" panose="02050604050505020204" pitchFamily="18" charset="0"/>
              </a:rPr>
              <a:t>ekstraksi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metalurgi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sampai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dengan</a:t>
            </a:r>
            <a:r>
              <a:rPr lang="en-US" sz="1600" dirty="0">
                <a:latin typeface="Bookman Old Style" panose="02050604050505020204" pitchFamily="18" charset="0"/>
              </a:rPr>
              <a:t> proses </a:t>
            </a:r>
            <a:r>
              <a:rPr lang="en-US" sz="1600" dirty="0" err="1">
                <a:latin typeface="Bookman Old Style" panose="02050604050505020204" pitchFamily="18" charset="0"/>
              </a:rPr>
              <a:t>terjadinya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korosi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pada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besi</a:t>
            </a:r>
            <a:r>
              <a:rPr lang="en-US" sz="1600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6151" y="2219965"/>
            <a:ext cx="60960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Reaksi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  +  ½ O</a:t>
            </a:r>
            <a:r>
              <a:rPr lang="en-US" b="1" baseline="-25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wursite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rust (karat)</a:t>
            </a:r>
            <a:endParaRPr lang="en-US" sz="32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Fe</a:t>
            </a:r>
            <a:r>
              <a:rPr lang="en-US" b="1" baseline="30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  O</a:t>
            </a:r>
            <a:r>
              <a:rPr lang="en-US" b="1" baseline="30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32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Fe</a:t>
            </a:r>
            <a:r>
              <a:rPr lang="en-US" b="1" baseline="300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71" y="1768098"/>
            <a:ext cx="4554917" cy="341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79623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TC103457510[[fn=Savon]]</Template>
  <TotalTime>413</TotalTime>
  <Words>1053</Words>
  <Application>Microsoft Office PowerPoint</Application>
  <PresentationFormat>Widescreen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Algerian</vt:lpstr>
      <vt:lpstr>Arial</vt:lpstr>
      <vt:lpstr>Bookman Old Style</vt:lpstr>
      <vt:lpstr>Candara</vt:lpstr>
      <vt:lpstr>Century Gothic</vt:lpstr>
      <vt:lpstr>Garamond</vt:lpstr>
      <vt:lpstr>Wingdings</vt:lpstr>
      <vt:lpstr>Wingdings 3</vt:lpstr>
      <vt:lpstr>Savon</vt:lpstr>
      <vt:lpstr>PowerPoint Presentation</vt:lpstr>
      <vt:lpstr>MATERI BKTK &amp; TEKNIK KOROSI</vt:lpstr>
      <vt:lpstr>MATERI BKTK &amp; TEKNIK KOROSI</vt:lpstr>
      <vt:lpstr>MATERI BKTK &amp; TEKNIK KOROSI</vt:lpstr>
      <vt:lpstr>MATERI BKTK &amp; TEKNIK KOROSI</vt:lpstr>
      <vt:lpstr>Modul TEKNIK KOROSI ke  1  Pengertian Korosi &amp; Peristiwa Terjadinya Korosi   IR. LUBENA, M.T </vt:lpstr>
      <vt:lpstr>PowerPoint Presentation</vt:lpstr>
      <vt:lpstr>PENGERTIAN  KOROSI </vt:lpstr>
      <vt:lpstr>   Definisi Korosi Menurut Ahli Metalurgi “ Korosi merupakan proses kebalikan dari metalurgi ekstraksi logam “  </vt:lpstr>
      <vt:lpstr>Pemilihan Material</vt:lpstr>
      <vt:lpstr>PowerPoint Presentation</vt:lpstr>
      <vt:lpstr> PERMASALAHAN YANG TIMBUL AKIBAT TERJADINYA PROSES KOROSI</vt:lpstr>
      <vt:lpstr>PowerPoint Presentation</vt:lpstr>
      <vt:lpstr>PowerPoint Presentation</vt:lpstr>
      <vt:lpstr>PEMANFAATAN  KOROSI </vt:lpstr>
      <vt:lpstr>Gambar 5 : Konvensi Kelistrikan.</vt:lpstr>
      <vt:lpstr>Daftar Pustaka…</vt:lpstr>
      <vt:lpstr>The end..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TEKNIK KOROSI ke  1   oleh .  IR. LUBENA, M.T</dc:title>
  <dc:creator>Isa Yahya</dc:creator>
  <cp:lastModifiedBy>Lubena Assegaf</cp:lastModifiedBy>
  <cp:revision>36</cp:revision>
  <dcterms:created xsi:type="dcterms:W3CDTF">2013-02-20T07:18:02Z</dcterms:created>
  <dcterms:modified xsi:type="dcterms:W3CDTF">2022-03-07T02:02:15Z</dcterms:modified>
</cp:coreProperties>
</file>