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5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7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9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diagrams/data4.xml" ContentType="application/vnd.openxmlformats-officedocument.drawingml.diagramData+xml"/>
  <Override PartName="/ppt/diagrams/data6.xml" ContentType="application/vnd.openxmlformats-officedocument.drawingml.diagramData+xml"/>
  <Override PartName="/ppt/diagrams/data8.xml" ContentType="application/vnd.openxmlformats-officedocument.drawingml.diagramData+xml"/>
  <Override PartName="/ppt/diagrams/data10.xml" ContentType="application/vnd.openxmlformats-officedocument.drawingml.diagramData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76" r:id="rId1"/>
  </p:sldMasterIdLst>
  <p:notesMasterIdLst>
    <p:notesMasterId r:id="rId21"/>
  </p:notesMasterIdLst>
  <p:sldIdLst>
    <p:sldId id="256" r:id="rId2"/>
    <p:sldId id="285" r:id="rId3"/>
    <p:sldId id="283" r:id="rId4"/>
    <p:sldId id="257" r:id="rId5"/>
    <p:sldId id="286" r:id="rId6"/>
    <p:sldId id="258" r:id="rId7"/>
    <p:sldId id="270" r:id="rId8"/>
    <p:sldId id="259" r:id="rId9"/>
    <p:sldId id="260" r:id="rId10"/>
    <p:sldId id="271" r:id="rId11"/>
    <p:sldId id="261" r:id="rId12"/>
    <p:sldId id="264" r:id="rId13"/>
    <p:sldId id="273" r:id="rId14"/>
    <p:sldId id="274" r:id="rId15"/>
    <p:sldId id="275" r:id="rId16"/>
    <p:sldId id="276" r:id="rId17"/>
    <p:sldId id="277" r:id="rId18"/>
    <p:sldId id="266" r:id="rId19"/>
    <p:sldId id="267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E3CC4C77-4B29-440A-9F04-424219FE9E8A}">
          <p14:sldIdLst>
            <p14:sldId id="256"/>
            <p14:sldId id="285"/>
            <p14:sldId id="283"/>
            <p14:sldId id="257"/>
            <p14:sldId id="286"/>
            <p14:sldId id="258"/>
            <p14:sldId id="270"/>
            <p14:sldId id="259"/>
            <p14:sldId id="260"/>
            <p14:sldId id="271"/>
            <p14:sldId id="261"/>
            <p14:sldId id="264"/>
            <p14:sldId id="273"/>
            <p14:sldId id="274"/>
            <p14:sldId id="275"/>
            <p14:sldId id="276"/>
            <p14:sldId id="277"/>
            <p14:sldId id="266"/>
            <p14:sldId id="267"/>
          </p14:sldIdLst>
        </p14:section>
        <p14:section name="Untitled Section" id="{F3914FF4-7659-4A3C-B98F-F728831050CF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757"/>
    <a:srgbClr val="C9E7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5" autoAdjust="0"/>
    <p:restoredTop sz="94660"/>
  </p:normalViewPr>
  <p:slideViewPr>
    <p:cSldViewPr snapToGrid="0">
      <p:cViewPr varScale="1">
        <p:scale>
          <a:sx n="60" d="100"/>
          <a:sy n="60" d="100"/>
        </p:scale>
        <p:origin x="76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_rels/data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_rels/data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diagrams/_rels/data6.xml.rels><?xml version="1.0" encoding="UTF-8" standalone="yes"?>
<Relationships xmlns="http://schemas.openxmlformats.org/package/2006/relationships"><Relationship Id="rId1" Type="http://schemas.openxmlformats.org/officeDocument/2006/relationships/image" Target="../media/image30.png"/></Relationships>
</file>

<file path=ppt/diagrams/_rels/data8.xml.rels><?xml version="1.0" encoding="UTF-8" standalone="yes"?>
<Relationships xmlns="http://schemas.openxmlformats.org/package/2006/relationships"><Relationship Id="rId1" Type="http://schemas.openxmlformats.org/officeDocument/2006/relationships/image" Target="../media/image40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A81F885-7680-493E-93FA-BE8BA7C49CDF}" type="doc">
      <dgm:prSet loTypeId="urn:microsoft.com/office/officeart/2005/8/layout/target3" loCatId="relationship" qsTypeId="urn:microsoft.com/office/officeart/2005/8/quickstyle/simple2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EDB74AA7-3B72-4D44-B061-6E41765565A9}">
      <dgm:prSet custT="1"/>
      <dgm:spPr/>
      <dgm:t>
        <a:bodyPr/>
        <a:lstStyle/>
        <a:p>
          <a:pPr algn="just" rtl="0"/>
          <a:r>
            <a:rPr lang="id-ID" sz="2800" dirty="0">
              <a:solidFill>
                <a:srgbClr val="FF0000"/>
              </a:solidFill>
            </a:rPr>
            <a:t>1</a:t>
          </a:r>
          <a:r>
            <a:rPr lang="id-ID" sz="4000" dirty="0">
              <a:solidFill>
                <a:srgbClr val="FF0000"/>
              </a:solidFill>
            </a:rPr>
            <a:t>. </a:t>
          </a:r>
          <a:r>
            <a:rPr lang="en-US" sz="3200" dirty="0" err="1">
              <a:solidFill>
                <a:srgbClr val="FF0000"/>
              </a:solidFill>
            </a:rPr>
            <a:t>Pengertian</a:t>
          </a:r>
          <a:r>
            <a:rPr lang="en-US" sz="3200" dirty="0">
              <a:solidFill>
                <a:srgbClr val="FF0000"/>
              </a:solidFill>
            </a:rPr>
            <a:t> Kinetika Kimia</a:t>
          </a:r>
        </a:p>
      </dgm:t>
    </dgm:pt>
    <dgm:pt modelId="{B2B3063A-4BE0-44A9-B9FF-0B92A4C84966}" type="parTrans" cxnId="{33CF5E42-3EFB-4985-A10F-F5A0CB88778B}">
      <dgm:prSet/>
      <dgm:spPr/>
      <dgm:t>
        <a:bodyPr/>
        <a:lstStyle/>
        <a:p>
          <a:endParaRPr lang="en-US"/>
        </a:p>
      </dgm:t>
    </dgm:pt>
    <dgm:pt modelId="{8932A07B-3673-4B3F-A642-2328FDB17202}" type="sibTrans" cxnId="{33CF5E42-3EFB-4985-A10F-F5A0CB88778B}">
      <dgm:prSet/>
      <dgm:spPr/>
      <dgm:t>
        <a:bodyPr/>
        <a:lstStyle/>
        <a:p>
          <a:endParaRPr lang="en-US"/>
        </a:p>
      </dgm:t>
    </dgm:pt>
    <dgm:pt modelId="{7024AE1E-12B6-411C-B787-60099DC336BC}">
      <dgm:prSet custT="1"/>
      <dgm:spPr/>
      <dgm:t>
        <a:bodyPr/>
        <a:lstStyle/>
        <a:p>
          <a:pPr algn="l">
            <a:buNone/>
          </a:pPr>
          <a:r>
            <a:rPr lang="en-US" sz="2400" b="0" dirty="0"/>
            <a:t>Pada </a:t>
          </a:r>
          <a:r>
            <a:rPr lang="en-US" sz="2400" b="0" dirty="0" err="1"/>
            <a:t>kinetika</a:t>
          </a:r>
          <a:r>
            <a:rPr lang="en-US" sz="2400" b="0" dirty="0"/>
            <a:t> </a:t>
          </a:r>
          <a:r>
            <a:rPr lang="en-US" sz="2400" b="0" dirty="0" err="1"/>
            <a:t>kimia</a:t>
          </a:r>
          <a:r>
            <a:rPr lang="en-US" sz="2400" b="0" dirty="0"/>
            <a:t> </a:t>
          </a:r>
          <a:r>
            <a:rPr lang="en-US" sz="2400" b="0" dirty="0" err="1"/>
            <a:t>selain</a:t>
          </a:r>
          <a:r>
            <a:rPr lang="en-US" sz="2400" b="0" dirty="0"/>
            <a:t> </a:t>
          </a:r>
          <a:r>
            <a:rPr lang="en-US" sz="2400" b="0" dirty="0" err="1"/>
            <a:t>mempelajari</a:t>
          </a:r>
          <a:r>
            <a:rPr lang="en-US" sz="2400" b="0" dirty="0"/>
            <a:t> </a:t>
          </a:r>
          <a:r>
            <a:rPr lang="en-US" sz="2400" b="0" dirty="0" err="1"/>
            <a:t>kecepatan</a:t>
          </a:r>
          <a:r>
            <a:rPr lang="en-US" sz="2400" b="0" dirty="0"/>
            <a:t> </a:t>
          </a:r>
          <a:r>
            <a:rPr lang="en-US" sz="2400" b="0" dirty="0" err="1"/>
            <a:t>reaksi</a:t>
          </a:r>
          <a:r>
            <a:rPr lang="en-US" sz="2400" b="0" dirty="0"/>
            <a:t> juga </a:t>
          </a:r>
          <a:r>
            <a:rPr lang="en-US" sz="2400" b="0" dirty="0" err="1"/>
            <a:t>mempelajari</a:t>
          </a:r>
          <a:r>
            <a:rPr lang="en-US" sz="2400" b="0" dirty="0"/>
            <a:t> :</a:t>
          </a:r>
        </a:p>
      </dgm:t>
    </dgm:pt>
    <dgm:pt modelId="{0600756B-ED64-40DE-A1DB-D9E43A1C3D43}" type="parTrans" cxnId="{F2393D78-0609-468B-87D6-E6152BBA5144}">
      <dgm:prSet/>
      <dgm:spPr/>
      <dgm:t>
        <a:bodyPr/>
        <a:lstStyle/>
        <a:p>
          <a:endParaRPr lang="en-US"/>
        </a:p>
      </dgm:t>
    </dgm:pt>
    <dgm:pt modelId="{725AA15F-9937-4D77-9169-C74975D13AEB}" type="sibTrans" cxnId="{F2393D78-0609-468B-87D6-E6152BBA5144}">
      <dgm:prSet/>
      <dgm:spPr/>
      <dgm:t>
        <a:bodyPr/>
        <a:lstStyle/>
        <a:p>
          <a:endParaRPr lang="en-US"/>
        </a:p>
      </dgm:t>
    </dgm:pt>
    <dgm:pt modelId="{39FB63B0-496B-4E4C-AF9B-06DAB0C4532F}">
      <dgm:prSet/>
      <dgm:spPr/>
      <dgm:t>
        <a:bodyPr/>
        <a:lstStyle/>
        <a:p>
          <a:pPr algn="l"/>
          <a:r>
            <a:rPr lang="en-US" dirty="0"/>
            <a:t>c.  </a:t>
          </a:r>
          <a:r>
            <a:rPr lang="en-US" dirty="0" err="1"/>
            <a:t>Pengaruh</a:t>
          </a:r>
          <a:r>
            <a:rPr lang="en-US" dirty="0"/>
            <a:t> </a:t>
          </a:r>
          <a:r>
            <a:rPr lang="en-US" dirty="0" err="1"/>
            <a:t>variabel-variabel</a:t>
          </a:r>
          <a:r>
            <a:rPr lang="en-US" dirty="0"/>
            <a:t> pada </a:t>
          </a:r>
          <a:r>
            <a:rPr lang="en-US" dirty="0" err="1"/>
            <a:t>kecepatan</a:t>
          </a:r>
          <a:r>
            <a:rPr lang="en-US" dirty="0"/>
            <a:t> </a:t>
          </a:r>
          <a:r>
            <a:rPr lang="en-US" dirty="0" err="1"/>
            <a:t>reaksi</a:t>
          </a:r>
          <a:r>
            <a:rPr lang="en-US" dirty="0"/>
            <a:t>.</a:t>
          </a:r>
          <a:endParaRPr lang="id-ID" dirty="0"/>
        </a:p>
      </dgm:t>
    </dgm:pt>
    <dgm:pt modelId="{D27D6DEB-0CF7-4E86-9F03-223C1BB1AB88}" type="parTrans" cxnId="{407F96DB-DF72-43B3-B842-EAC3C24B0268}">
      <dgm:prSet/>
      <dgm:spPr/>
      <dgm:t>
        <a:bodyPr/>
        <a:lstStyle/>
        <a:p>
          <a:endParaRPr lang="en-US"/>
        </a:p>
      </dgm:t>
    </dgm:pt>
    <dgm:pt modelId="{A55073DB-D077-4EEB-BD04-4C5636900324}" type="sibTrans" cxnId="{407F96DB-DF72-43B3-B842-EAC3C24B0268}">
      <dgm:prSet/>
      <dgm:spPr/>
      <dgm:t>
        <a:bodyPr/>
        <a:lstStyle/>
        <a:p>
          <a:endParaRPr lang="en-US"/>
        </a:p>
      </dgm:t>
    </dgm:pt>
    <dgm:pt modelId="{26AE5771-D753-42D9-AB9D-1F180A1571A5}">
      <dgm:prSet custT="1"/>
      <dgm:spPr/>
      <dgm:t>
        <a:bodyPr/>
        <a:lstStyle/>
        <a:p>
          <a:pPr algn="l" rtl="0">
            <a:spcAft>
              <a:spcPts val="0"/>
            </a:spcAft>
          </a:pPr>
          <a:r>
            <a:rPr lang="en-US" sz="2800" b="1" dirty="0"/>
            <a:t>b. </a:t>
          </a:r>
          <a:r>
            <a:rPr lang="en-US" sz="2800" dirty="0" err="1"/>
            <a:t>Menentukan</a:t>
          </a:r>
          <a:r>
            <a:rPr lang="en-US" sz="2800" dirty="0"/>
            <a:t> </a:t>
          </a:r>
          <a:r>
            <a:rPr lang="en-US" sz="2800" dirty="0" err="1"/>
            <a:t>konstanta</a:t>
          </a:r>
          <a:r>
            <a:rPr lang="en-US" sz="2800" dirty="0"/>
            <a:t> </a:t>
          </a:r>
          <a:r>
            <a:rPr lang="en-US" sz="2800" dirty="0" err="1"/>
            <a:t>kecepatan</a:t>
          </a:r>
          <a:r>
            <a:rPr lang="en-US" sz="2800" dirty="0"/>
            <a:t> </a:t>
          </a:r>
          <a:r>
            <a:rPr lang="en-US" sz="2800" dirty="0" err="1"/>
            <a:t>reaksi</a:t>
          </a:r>
          <a:r>
            <a:rPr lang="en-US" sz="2800" b="1" dirty="0"/>
            <a:t> </a:t>
          </a:r>
          <a:endParaRPr lang="id-ID" sz="2800" b="1" dirty="0"/>
        </a:p>
      </dgm:t>
    </dgm:pt>
    <dgm:pt modelId="{4F4AE01B-FC4A-4D6A-A15D-A5EF87C3A060}" type="parTrans" cxnId="{13AB6128-3E90-4A5B-B017-0007B8456A0B}">
      <dgm:prSet/>
      <dgm:spPr/>
      <dgm:t>
        <a:bodyPr/>
        <a:lstStyle/>
        <a:p>
          <a:endParaRPr lang="id-ID"/>
        </a:p>
      </dgm:t>
    </dgm:pt>
    <dgm:pt modelId="{92944CCA-5F34-4B2F-A9CC-B6FA18D5D7CD}" type="sibTrans" cxnId="{13AB6128-3E90-4A5B-B017-0007B8456A0B}">
      <dgm:prSet/>
      <dgm:spPr/>
      <dgm:t>
        <a:bodyPr/>
        <a:lstStyle/>
        <a:p>
          <a:endParaRPr lang="id-ID"/>
        </a:p>
      </dgm:t>
    </dgm:pt>
    <dgm:pt modelId="{8712B2F2-7484-4E21-B4D5-EDE60CB71CC2}">
      <dgm:prSet custT="1"/>
      <dgm:spPr/>
      <dgm:t>
        <a:bodyPr/>
        <a:lstStyle/>
        <a:p>
          <a:pPr algn="l" rtl="0"/>
          <a:endParaRPr lang="en-US" sz="2800" dirty="0"/>
        </a:p>
      </dgm:t>
    </dgm:pt>
    <dgm:pt modelId="{1FE14A1B-D795-4CDA-8C27-53A12F8216B4}" type="parTrans" cxnId="{6C4246CE-A87B-4FAB-90AE-C75365599751}">
      <dgm:prSet/>
      <dgm:spPr/>
      <dgm:t>
        <a:bodyPr/>
        <a:lstStyle/>
        <a:p>
          <a:endParaRPr lang="id-ID"/>
        </a:p>
      </dgm:t>
    </dgm:pt>
    <dgm:pt modelId="{23903BE8-E6C8-4BC7-B985-0253C3506AD4}" type="sibTrans" cxnId="{6C4246CE-A87B-4FAB-90AE-C75365599751}">
      <dgm:prSet/>
      <dgm:spPr/>
      <dgm:t>
        <a:bodyPr/>
        <a:lstStyle/>
        <a:p>
          <a:endParaRPr lang="id-ID"/>
        </a:p>
      </dgm:t>
    </dgm:pt>
    <dgm:pt modelId="{F8304D4D-8544-425A-830E-0226270A0BD7}">
      <dgm:prSet custT="1"/>
      <dgm:spPr/>
      <dgm:t>
        <a:bodyPr/>
        <a:lstStyle/>
        <a:p>
          <a:pPr algn="l" rtl="0"/>
          <a:r>
            <a:rPr lang="en-US" sz="3200" dirty="0"/>
            <a:t>a. </a:t>
          </a:r>
          <a:r>
            <a:rPr lang="en-US" sz="2400" dirty="0" err="1"/>
            <a:t>Mekanisme</a:t>
          </a:r>
          <a:r>
            <a:rPr lang="en-US" sz="2400" dirty="0"/>
            <a:t> </a:t>
          </a:r>
          <a:r>
            <a:rPr lang="en-US" sz="2400" dirty="0" err="1"/>
            <a:t>reaksi</a:t>
          </a:r>
          <a:r>
            <a:rPr lang="en-US" sz="2400" dirty="0"/>
            <a:t>, </a:t>
          </a:r>
          <a:r>
            <a:rPr lang="en-US" sz="2400" dirty="0" err="1"/>
            <a:t>yaitu</a:t>
          </a:r>
          <a:r>
            <a:rPr lang="en-US" sz="2400" dirty="0"/>
            <a:t> </a:t>
          </a:r>
          <a:r>
            <a:rPr lang="en-US" sz="2400" dirty="0" err="1"/>
            <a:t>perubahan</a:t>
          </a:r>
          <a:r>
            <a:rPr lang="en-US" sz="2400" dirty="0"/>
            <a:t> </a:t>
          </a:r>
          <a:r>
            <a:rPr lang="en-US" sz="2400" dirty="0" err="1"/>
            <a:t>struktur</a:t>
          </a:r>
          <a:r>
            <a:rPr lang="en-US" sz="2400" dirty="0"/>
            <a:t> atom </a:t>
          </a:r>
          <a:r>
            <a:rPr lang="en-US" sz="2400" dirty="0" err="1"/>
            <a:t>dalam</a:t>
          </a:r>
          <a:r>
            <a:rPr lang="en-US" sz="2400" dirty="0"/>
            <a:t> </a:t>
          </a:r>
          <a:r>
            <a:rPr lang="en-US" sz="2400" dirty="0" err="1"/>
            <a:t>molekul</a:t>
          </a:r>
          <a:r>
            <a:rPr lang="en-US" sz="2400" dirty="0"/>
            <a:t> </a:t>
          </a:r>
          <a:r>
            <a:rPr lang="en-US" sz="2400" dirty="0" err="1"/>
            <a:t>zat</a:t>
          </a:r>
          <a:r>
            <a:rPr lang="en-US" sz="2400" dirty="0"/>
            <a:t> </a:t>
          </a:r>
          <a:endParaRPr lang="en-US" sz="3200" dirty="0"/>
        </a:p>
      </dgm:t>
    </dgm:pt>
    <dgm:pt modelId="{20780C22-2405-4663-A222-CB89CA6CEF2F}" type="parTrans" cxnId="{61A4B334-E770-4D70-AE8E-4927C10A5757}">
      <dgm:prSet/>
      <dgm:spPr/>
    </dgm:pt>
    <dgm:pt modelId="{D27FCBEA-B8BF-4C4E-9BF2-F2F34D6A9A93}" type="sibTrans" cxnId="{61A4B334-E770-4D70-AE8E-4927C10A5757}">
      <dgm:prSet/>
      <dgm:spPr/>
    </dgm:pt>
    <dgm:pt modelId="{89CE577B-9D29-40A1-8DF4-C9EC42FF547B}" type="pres">
      <dgm:prSet presAssocID="{5A81F885-7680-493E-93FA-BE8BA7C49CDF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0EFEBAD5-B3ED-4FF6-90BD-B792900C3CA0}" type="pres">
      <dgm:prSet presAssocID="{EDB74AA7-3B72-4D44-B061-6E41765565A9}" presName="circle1" presStyleLbl="node1" presStyleIdx="0" presStyleCnt="6"/>
      <dgm:spPr/>
    </dgm:pt>
    <dgm:pt modelId="{EF253914-9A9C-43E2-8F48-C680EFBFCF3C}" type="pres">
      <dgm:prSet presAssocID="{EDB74AA7-3B72-4D44-B061-6E41765565A9}" presName="space" presStyleCnt="0"/>
      <dgm:spPr/>
    </dgm:pt>
    <dgm:pt modelId="{6F582B7A-9F84-4177-B425-BBB9FC97E853}" type="pres">
      <dgm:prSet presAssocID="{EDB74AA7-3B72-4D44-B061-6E41765565A9}" presName="rect1" presStyleLbl="alignAcc1" presStyleIdx="0" presStyleCnt="6"/>
      <dgm:spPr/>
    </dgm:pt>
    <dgm:pt modelId="{6E0F4402-5A6C-4C3D-BA7D-1380ACF70CF4}" type="pres">
      <dgm:prSet presAssocID="{7024AE1E-12B6-411C-B787-60099DC336BC}" presName="vertSpace2" presStyleLbl="node1" presStyleIdx="0" presStyleCnt="6"/>
      <dgm:spPr/>
    </dgm:pt>
    <dgm:pt modelId="{2A8BC9C9-0671-4BA9-8464-29CEDF098820}" type="pres">
      <dgm:prSet presAssocID="{7024AE1E-12B6-411C-B787-60099DC336BC}" presName="circle2" presStyleLbl="node1" presStyleIdx="1" presStyleCnt="6"/>
      <dgm:spPr/>
    </dgm:pt>
    <dgm:pt modelId="{BE906A86-B21D-455D-8959-D8CBAB4D912B}" type="pres">
      <dgm:prSet presAssocID="{7024AE1E-12B6-411C-B787-60099DC336BC}" presName="rect2" presStyleLbl="alignAcc1" presStyleIdx="1" presStyleCnt="6"/>
      <dgm:spPr/>
    </dgm:pt>
    <dgm:pt modelId="{B7441F7B-9313-4F7B-BCB6-B56C748B8826}" type="pres">
      <dgm:prSet presAssocID="{F8304D4D-8544-425A-830E-0226270A0BD7}" presName="vertSpace3" presStyleLbl="node1" presStyleIdx="1" presStyleCnt="6"/>
      <dgm:spPr/>
    </dgm:pt>
    <dgm:pt modelId="{C543EB65-BD30-46AD-BB55-8FC4A86FF49F}" type="pres">
      <dgm:prSet presAssocID="{F8304D4D-8544-425A-830E-0226270A0BD7}" presName="circle3" presStyleLbl="node1" presStyleIdx="2" presStyleCnt="6"/>
      <dgm:spPr/>
    </dgm:pt>
    <dgm:pt modelId="{2A8E06D5-7A1C-49F8-A1AC-B82EFD1961CF}" type="pres">
      <dgm:prSet presAssocID="{F8304D4D-8544-425A-830E-0226270A0BD7}" presName="rect3" presStyleLbl="alignAcc1" presStyleIdx="2" presStyleCnt="6"/>
      <dgm:spPr/>
    </dgm:pt>
    <dgm:pt modelId="{3012BFB7-E982-4AB3-9016-BE03046A92BE}" type="pres">
      <dgm:prSet presAssocID="{26AE5771-D753-42D9-AB9D-1F180A1571A5}" presName="vertSpace4" presStyleLbl="node1" presStyleIdx="2" presStyleCnt="6"/>
      <dgm:spPr/>
    </dgm:pt>
    <dgm:pt modelId="{22F20F2A-7B93-4CE6-84E0-BD12EC5638AC}" type="pres">
      <dgm:prSet presAssocID="{26AE5771-D753-42D9-AB9D-1F180A1571A5}" presName="circle4" presStyleLbl="node1" presStyleIdx="3" presStyleCnt="6"/>
      <dgm:spPr/>
    </dgm:pt>
    <dgm:pt modelId="{2C8E55FD-6997-4897-B7FB-9597F797B8A0}" type="pres">
      <dgm:prSet presAssocID="{26AE5771-D753-42D9-AB9D-1F180A1571A5}" presName="rect4" presStyleLbl="alignAcc1" presStyleIdx="3" presStyleCnt="6" custLinFactNeighborX="332" custLinFactNeighborY="11729"/>
      <dgm:spPr/>
    </dgm:pt>
    <dgm:pt modelId="{D691E474-A3B4-4232-BA4F-809A45939ADC}" type="pres">
      <dgm:prSet presAssocID="{8712B2F2-7484-4E21-B4D5-EDE60CB71CC2}" presName="vertSpace5" presStyleLbl="node1" presStyleIdx="3" presStyleCnt="6"/>
      <dgm:spPr/>
    </dgm:pt>
    <dgm:pt modelId="{4D4EF7DA-FC31-45E4-A5A3-F355F3CF7A7C}" type="pres">
      <dgm:prSet presAssocID="{8712B2F2-7484-4E21-B4D5-EDE60CB71CC2}" presName="circle5" presStyleLbl="node1" presStyleIdx="4" presStyleCnt="6"/>
      <dgm:spPr/>
    </dgm:pt>
    <dgm:pt modelId="{4234C4DA-AF66-42A3-A89A-0902FDDBA6F1}" type="pres">
      <dgm:prSet presAssocID="{8712B2F2-7484-4E21-B4D5-EDE60CB71CC2}" presName="rect5" presStyleLbl="alignAcc1" presStyleIdx="4" presStyleCnt="6" custLinFactNeighborX="-474" custLinFactNeighborY="22558"/>
      <dgm:spPr/>
    </dgm:pt>
    <dgm:pt modelId="{3F2D4B49-D712-4910-8964-4F6F5FBEEC53}" type="pres">
      <dgm:prSet presAssocID="{39FB63B0-496B-4E4C-AF9B-06DAB0C4532F}" presName="vertSpace6" presStyleLbl="node1" presStyleIdx="4" presStyleCnt="6"/>
      <dgm:spPr/>
    </dgm:pt>
    <dgm:pt modelId="{C3D6A8CD-E72A-4612-AB94-C9ECBDDEC6BA}" type="pres">
      <dgm:prSet presAssocID="{39FB63B0-496B-4E4C-AF9B-06DAB0C4532F}" presName="circle6" presStyleLbl="node1" presStyleIdx="5" presStyleCnt="6"/>
      <dgm:spPr/>
    </dgm:pt>
    <dgm:pt modelId="{40A003E3-4804-44ED-961A-9B9024D851B9}" type="pres">
      <dgm:prSet presAssocID="{39FB63B0-496B-4E4C-AF9B-06DAB0C4532F}" presName="rect6" presStyleLbl="alignAcc1" presStyleIdx="5" presStyleCnt="6"/>
      <dgm:spPr/>
    </dgm:pt>
    <dgm:pt modelId="{67037782-0FE8-43DA-8D7A-B30E99127402}" type="pres">
      <dgm:prSet presAssocID="{EDB74AA7-3B72-4D44-B061-6E41765565A9}" presName="rect1ParTxNoCh" presStyleLbl="alignAcc1" presStyleIdx="5" presStyleCnt="6">
        <dgm:presLayoutVars>
          <dgm:chMax val="1"/>
          <dgm:bulletEnabled val="1"/>
        </dgm:presLayoutVars>
      </dgm:prSet>
      <dgm:spPr/>
    </dgm:pt>
    <dgm:pt modelId="{143BB216-9148-4E75-B956-935FDEEA9CEE}" type="pres">
      <dgm:prSet presAssocID="{7024AE1E-12B6-411C-B787-60099DC336BC}" presName="rect2ParTxNoCh" presStyleLbl="alignAcc1" presStyleIdx="5" presStyleCnt="6">
        <dgm:presLayoutVars>
          <dgm:chMax val="1"/>
          <dgm:bulletEnabled val="1"/>
        </dgm:presLayoutVars>
      </dgm:prSet>
      <dgm:spPr/>
    </dgm:pt>
    <dgm:pt modelId="{F58C76C5-5529-49C9-878E-EDB1DEC8729A}" type="pres">
      <dgm:prSet presAssocID="{F8304D4D-8544-425A-830E-0226270A0BD7}" presName="rect3ParTxNoCh" presStyleLbl="alignAcc1" presStyleIdx="5" presStyleCnt="6">
        <dgm:presLayoutVars>
          <dgm:chMax val="1"/>
          <dgm:bulletEnabled val="1"/>
        </dgm:presLayoutVars>
      </dgm:prSet>
      <dgm:spPr/>
    </dgm:pt>
    <dgm:pt modelId="{ED15392D-6D19-4FC9-8CA2-3B32C8FCFF72}" type="pres">
      <dgm:prSet presAssocID="{26AE5771-D753-42D9-AB9D-1F180A1571A5}" presName="rect4ParTxNoCh" presStyleLbl="alignAcc1" presStyleIdx="5" presStyleCnt="6">
        <dgm:presLayoutVars>
          <dgm:chMax val="1"/>
          <dgm:bulletEnabled val="1"/>
        </dgm:presLayoutVars>
      </dgm:prSet>
      <dgm:spPr/>
    </dgm:pt>
    <dgm:pt modelId="{9CB97461-3034-4B91-A251-C19CE9DB68F7}" type="pres">
      <dgm:prSet presAssocID="{8712B2F2-7484-4E21-B4D5-EDE60CB71CC2}" presName="rect5ParTxNoCh" presStyleLbl="alignAcc1" presStyleIdx="5" presStyleCnt="6">
        <dgm:presLayoutVars>
          <dgm:chMax val="1"/>
          <dgm:bulletEnabled val="1"/>
        </dgm:presLayoutVars>
      </dgm:prSet>
      <dgm:spPr/>
    </dgm:pt>
    <dgm:pt modelId="{C6E905F0-81E1-4064-A814-68490EF8EE1F}" type="pres">
      <dgm:prSet presAssocID="{39FB63B0-496B-4E4C-AF9B-06DAB0C4532F}" presName="rect6ParTxNoCh" presStyleLbl="alignAcc1" presStyleIdx="5" presStyleCnt="6">
        <dgm:presLayoutVars>
          <dgm:chMax val="1"/>
          <dgm:bulletEnabled val="1"/>
        </dgm:presLayoutVars>
      </dgm:prSet>
      <dgm:spPr/>
    </dgm:pt>
  </dgm:ptLst>
  <dgm:cxnLst>
    <dgm:cxn modelId="{5528A71B-AA35-4DA0-A1FF-0918A411CCC9}" type="presOf" srcId="{39FB63B0-496B-4E4C-AF9B-06DAB0C4532F}" destId="{40A003E3-4804-44ED-961A-9B9024D851B9}" srcOrd="0" destOrd="0" presId="urn:microsoft.com/office/officeart/2005/8/layout/target3"/>
    <dgm:cxn modelId="{13AB6128-3E90-4A5B-B017-0007B8456A0B}" srcId="{5A81F885-7680-493E-93FA-BE8BA7C49CDF}" destId="{26AE5771-D753-42D9-AB9D-1F180A1571A5}" srcOrd="3" destOrd="0" parTransId="{4F4AE01B-FC4A-4D6A-A15D-A5EF87C3A060}" sibTransId="{92944CCA-5F34-4B2F-A9CC-B6FA18D5D7CD}"/>
    <dgm:cxn modelId="{61A4B334-E770-4D70-AE8E-4927C10A5757}" srcId="{5A81F885-7680-493E-93FA-BE8BA7C49CDF}" destId="{F8304D4D-8544-425A-830E-0226270A0BD7}" srcOrd="2" destOrd="0" parTransId="{20780C22-2405-4663-A222-CB89CA6CEF2F}" sibTransId="{D27FCBEA-B8BF-4C4E-9BF2-F2F34D6A9A93}"/>
    <dgm:cxn modelId="{33CF5E42-3EFB-4985-A10F-F5A0CB88778B}" srcId="{5A81F885-7680-493E-93FA-BE8BA7C49CDF}" destId="{EDB74AA7-3B72-4D44-B061-6E41765565A9}" srcOrd="0" destOrd="0" parTransId="{B2B3063A-4BE0-44A9-B9FF-0B92A4C84966}" sibTransId="{8932A07B-3673-4B3F-A642-2328FDB17202}"/>
    <dgm:cxn modelId="{58F1E96D-95A2-4F0A-AC07-24C4BB9F3B21}" type="presOf" srcId="{26AE5771-D753-42D9-AB9D-1F180A1571A5}" destId="{ED15392D-6D19-4FC9-8CA2-3B32C8FCFF72}" srcOrd="1" destOrd="0" presId="urn:microsoft.com/office/officeart/2005/8/layout/target3"/>
    <dgm:cxn modelId="{2EB2B151-72A4-4A92-843D-AC58F830AE3B}" type="presOf" srcId="{26AE5771-D753-42D9-AB9D-1F180A1571A5}" destId="{2C8E55FD-6997-4897-B7FB-9597F797B8A0}" srcOrd="0" destOrd="0" presId="urn:microsoft.com/office/officeart/2005/8/layout/target3"/>
    <dgm:cxn modelId="{AFA63072-402F-404B-B311-F8E8D2B588CE}" type="presOf" srcId="{5A81F885-7680-493E-93FA-BE8BA7C49CDF}" destId="{89CE577B-9D29-40A1-8DF4-C9EC42FF547B}" srcOrd="0" destOrd="0" presId="urn:microsoft.com/office/officeart/2005/8/layout/target3"/>
    <dgm:cxn modelId="{F2393D78-0609-468B-87D6-E6152BBA5144}" srcId="{5A81F885-7680-493E-93FA-BE8BA7C49CDF}" destId="{7024AE1E-12B6-411C-B787-60099DC336BC}" srcOrd="1" destOrd="0" parTransId="{0600756B-ED64-40DE-A1DB-D9E43A1C3D43}" sibTransId="{725AA15F-9937-4D77-9169-C74975D13AEB}"/>
    <dgm:cxn modelId="{4CB9967C-6F38-4A53-874A-6C144B667509}" type="presOf" srcId="{F8304D4D-8544-425A-830E-0226270A0BD7}" destId="{F58C76C5-5529-49C9-878E-EDB1DEC8729A}" srcOrd="1" destOrd="0" presId="urn:microsoft.com/office/officeart/2005/8/layout/target3"/>
    <dgm:cxn modelId="{21EA2786-C6B1-4983-9B51-28F5A3A36869}" type="presOf" srcId="{EDB74AA7-3B72-4D44-B061-6E41765565A9}" destId="{67037782-0FE8-43DA-8D7A-B30E99127402}" srcOrd="1" destOrd="0" presId="urn:microsoft.com/office/officeart/2005/8/layout/target3"/>
    <dgm:cxn modelId="{78068C88-9483-4B18-B839-8863DA3F6044}" type="presOf" srcId="{7024AE1E-12B6-411C-B787-60099DC336BC}" destId="{BE906A86-B21D-455D-8959-D8CBAB4D912B}" srcOrd="0" destOrd="0" presId="urn:microsoft.com/office/officeart/2005/8/layout/target3"/>
    <dgm:cxn modelId="{1B5D3789-C17B-44FE-BD7B-E5421FF3CC65}" type="presOf" srcId="{F8304D4D-8544-425A-830E-0226270A0BD7}" destId="{2A8E06D5-7A1C-49F8-A1AC-B82EFD1961CF}" srcOrd="0" destOrd="0" presId="urn:microsoft.com/office/officeart/2005/8/layout/target3"/>
    <dgm:cxn modelId="{D961AF8C-7560-4E19-8E71-FEAC8551FC4C}" type="presOf" srcId="{39FB63B0-496B-4E4C-AF9B-06DAB0C4532F}" destId="{C6E905F0-81E1-4064-A814-68490EF8EE1F}" srcOrd="1" destOrd="0" presId="urn:microsoft.com/office/officeart/2005/8/layout/target3"/>
    <dgm:cxn modelId="{EFC3A3B0-0D71-40B6-94CB-0FEA05F50C67}" type="presOf" srcId="{8712B2F2-7484-4E21-B4D5-EDE60CB71CC2}" destId="{4234C4DA-AF66-42A3-A89A-0902FDDBA6F1}" srcOrd="0" destOrd="0" presId="urn:microsoft.com/office/officeart/2005/8/layout/target3"/>
    <dgm:cxn modelId="{6C4246CE-A87B-4FAB-90AE-C75365599751}" srcId="{5A81F885-7680-493E-93FA-BE8BA7C49CDF}" destId="{8712B2F2-7484-4E21-B4D5-EDE60CB71CC2}" srcOrd="4" destOrd="0" parTransId="{1FE14A1B-D795-4CDA-8C27-53A12F8216B4}" sibTransId="{23903BE8-E6C8-4BC7-B985-0253C3506AD4}"/>
    <dgm:cxn modelId="{407F96DB-DF72-43B3-B842-EAC3C24B0268}" srcId="{5A81F885-7680-493E-93FA-BE8BA7C49CDF}" destId="{39FB63B0-496B-4E4C-AF9B-06DAB0C4532F}" srcOrd="5" destOrd="0" parTransId="{D27D6DEB-0CF7-4E86-9F03-223C1BB1AB88}" sibTransId="{A55073DB-D077-4EEB-BD04-4C5636900324}"/>
    <dgm:cxn modelId="{7A467CE6-78C8-4866-A5C2-E7B29C271402}" type="presOf" srcId="{8712B2F2-7484-4E21-B4D5-EDE60CB71CC2}" destId="{9CB97461-3034-4B91-A251-C19CE9DB68F7}" srcOrd="1" destOrd="0" presId="urn:microsoft.com/office/officeart/2005/8/layout/target3"/>
    <dgm:cxn modelId="{F7629EF5-132D-4CDA-B18D-6D27E0DC758D}" type="presOf" srcId="{7024AE1E-12B6-411C-B787-60099DC336BC}" destId="{143BB216-9148-4E75-B956-935FDEEA9CEE}" srcOrd="1" destOrd="0" presId="urn:microsoft.com/office/officeart/2005/8/layout/target3"/>
    <dgm:cxn modelId="{748C2BF7-8AE3-4FD1-90A4-B8B48F49EC73}" type="presOf" srcId="{EDB74AA7-3B72-4D44-B061-6E41765565A9}" destId="{6F582B7A-9F84-4177-B425-BBB9FC97E853}" srcOrd="0" destOrd="0" presId="urn:microsoft.com/office/officeart/2005/8/layout/target3"/>
    <dgm:cxn modelId="{DDFA95DF-8B07-4D68-A2D8-1D3B4A40478F}" type="presParOf" srcId="{89CE577B-9D29-40A1-8DF4-C9EC42FF547B}" destId="{0EFEBAD5-B3ED-4FF6-90BD-B792900C3CA0}" srcOrd="0" destOrd="0" presId="urn:microsoft.com/office/officeart/2005/8/layout/target3"/>
    <dgm:cxn modelId="{E7DB324A-9767-4AD6-B6D7-B9FBD957673E}" type="presParOf" srcId="{89CE577B-9D29-40A1-8DF4-C9EC42FF547B}" destId="{EF253914-9A9C-43E2-8F48-C680EFBFCF3C}" srcOrd="1" destOrd="0" presId="urn:microsoft.com/office/officeart/2005/8/layout/target3"/>
    <dgm:cxn modelId="{0ED90004-0B98-4497-9B4B-20B8F30F86F7}" type="presParOf" srcId="{89CE577B-9D29-40A1-8DF4-C9EC42FF547B}" destId="{6F582B7A-9F84-4177-B425-BBB9FC97E853}" srcOrd="2" destOrd="0" presId="urn:microsoft.com/office/officeart/2005/8/layout/target3"/>
    <dgm:cxn modelId="{ACE6C772-21DA-454A-AFC9-6F617F755263}" type="presParOf" srcId="{89CE577B-9D29-40A1-8DF4-C9EC42FF547B}" destId="{6E0F4402-5A6C-4C3D-BA7D-1380ACF70CF4}" srcOrd="3" destOrd="0" presId="urn:microsoft.com/office/officeart/2005/8/layout/target3"/>
    <dgm:cxn modelId="{39AD4777-87EC-4564-AB06-21DC74602662}" type="presParOf" srcId="{89CE577B-9D29-40A1-8DF4-C9EC42FF547B}" destId="{2A8BC9C9-0671-4BA9-8464-29CEDF098820}" srcOrd="4" destOrd="0" presId="urn:microsoft.com/office/officeart/2005/8/layout/target3"/>
    <dgm:cxn modelId="{23D63CA9-17C3-4252-B5F3-DA28B347D2D8}" type="presParOf" srcId="{89CE577B-9D29-40A1-8DF4-C9EC42FF547B}" destId="{BE906A86-B21D-455D-8959-D8CBAB4D912B}" srcOrd="5" destOrd="0" presId="urn:microsoft.com/office/officeart/2005/8/layout/target3"/>
    <dgm:cxn modelId="{7618818B-79B7-4E55-9116-CC5DAFF4F4FE}" type="presParOf" srcId="{89CE577B-9D29-40A1-8DF4-C9EC42FF547B}" destId="{B7441F7B-9313-4F7B-BCB6-B56C748B8826}" srcOrd="6" destOrd="0" presId="urn:microsoft.com/office/officeart/2005/8/layout/target3"/>
    <dgm:cxn modelId="{EE0F82BF-5A66-4313-9C81-0C4CCDE59003}" type="presParOf" srcId="{89CE577B-9D29-40A1-8DF4-C9EC42FF547B}" destId="{C543EB65-BD30-46AD-BB55-8FC4A86FF49F}" srcOrd="7" destOrd="0" presId="urn:microsoft.com/office/officeart/2005/8/layout/target3"/>
    <dgm:cxn modelId="{AA83160A-52E6-4D1C-A250-5001710DF5F6}" type="presParOf" srcId="{89CE577B-9D29-40A1-8DF4-C9EC42FF547B}" destId="{2A8E06D5-7A1C-49F8-A1AC-B82EFD1961CF}" srcOrd="8" destOrd="0" presId="urn:microsoft.com/office/officeart/2005/8/layout/target3"/>
    <dgm:cxn modelId="{2937D67C-5DDE-42AA-880B-56CA739697CC}" type="presParOf" srcId="{89CE577B-9D29-40A1-8DF4-C9EC42FF547B}" destId="{3012BFB7-E982-4AB3-9016-BE03046A92BE}" srcOrd="9" destOrd="0" presId="urn:microsoft.com/office/officeart/2005/8/layout/target3"/>
    <dgm:cxn modelId="{3E8536E2-0B95-4937-AA5E-C60B7FFCB7D5}" type="presParOf" srcId="{89CE577B-9D29-40A1-8DF4-C9EC42FF547B}" destId="{22F20F2A-7B93-4CE6-84E0-BD12EC5638AC}" srcOrd="10" destOrd="0" presId="urn:microsoft.com/office/officeart/2005/8/layout/target3"/>
    <dgm:cxn modelId="{23159518-EDEF-44B7-88C8-A46D3132DB75}" type="presParOf" srcId="{89CE577B-9D29-40A1-8DF4-C9EC42FF547B}" destId="{2C8E55FD-6997-4897-B7FB-9597F797B8A0}" srcOrd="11" destOrd="0" presId="urn:microsoft.com/office/officeart/2005/8/layout/target3"/>
    <dgm:cxn modelId="{DB0B8508-3C1F-4FD8-9595-2EA56135C7A5}" type="presParOf" srcId="{89CE577B-9D29-40A1-8DF4-C9EC42FF547B}" destId="{D691E474-A3B4-4232-BA4F-809A45939ADC}" srcOrd="12" destOrd="0" presId="urn:microsoft.com/office/officeart/2005/8/layout/target3"/>
    <dgm:cxn modelId="{EF3AFB44-A32C-4EEF-AD3B-742BEA799BB6}" type="presParOf" srcId="{89CE577B-9D29-40A1-8DF4-C9EC42FF547B}" destId="{4D4EF7DA-FC31-45E4-A5A3-F355F3CF7A7C}" srcOrd="13" destOrd="0" presId="urn:microsoft.com/office/officeart/2005/8/layout/target3"/>
    <dgm:cxn modelId="{87F04BFA-3D7E-4B25-A643-04DD452FC086}" type="presParOf" srcId="{89CE577B-9D29-40A1-8DF4-C9EC42FF547B}" destId="{4234C4DA-AF66-42A3-A89A-0902FDDBA6F1}" srcOrd="14" destOrd="0" presId="urn:microsoft.com/office/officeart/2005/8/layout/target3"/>
    <dgm:cxn modelId="{9EB77107-A283-4E62-93E7-B36C2C29A4A2}" type="presParOf" srcId="{89CE577B-9D29-40A1-8DF4-C9EC42FF547B}" destId="{3F2D4B49-D712-4910-8964-4F6F5FBEEC53}" srcOrd="15" destOrd="0" presId="urn:microsoft.com/office/officeart/2005/8/layout/target3"/>
    <dgm:cxn modelId="{0DD57118-02B2-46BA-BB31-C8B01CD5212D}" type="presParOf" srcId="{89CE577B-9D29-40A1-8DF4-C9EC42FF547B}" destId="{C3D6A8CD-E72A-4612-AB94-C9ECBDDEC6BA}" srcOrd="16" destOrd="0" presId="urn:microsoft.com/office/officeart/2005/8/layout/target3"/>
    <dgm:cxn modelId="{C411548F-7060-456F-A07E-217537E2C629}" type="presParOf" srcId="{89CE577B-9D29-40A1-8DF4-C9EC42FF547B}" destId="{40A003E3-4804-44ED-961A-9B9024D851B9}" srcOrd="17" destOrd="0" presId="urn:microsoft.com/office/officeart/2005/8/layout/target3"/>
    <dgm:cxn modelId="{532AF76C-D878-4AA0-9AE0-CB781E276489}" type="presParOf" srcId="{89CE577B-9D29-40A1-8DF4-C9EC42FF547B}" destId="{67037782-0FE8-43DA-8D7A-B30E99127402}" srcOrd="18" destOrd="0" presId="urn:microsoft.com/office/officeart/2005/8/layout/target3"/>
    <dgm:cxn modelId="{310658A0-D10D-4B2C-AD71-77514E21EBDE}" type="presParOf" srcId="{89CE577B-9D29-40A1-8DF4-C9EC42FF547B}" destId="{143BB216-9148-4E75-B956-935FDEEA9CEE}" srcOrd="19" destOrd="0" presId="urn:microsoft.com/office/officeart/2005/8/layout/target3"/>
    <dgm:cxn modelId="{50489EF5-4940-4349-BAB9-69364F718497}" type="presParOf" srcId="{89CE577B-9D29-40A1-8DF4-C9EC42FF547B}" destId="{F58C76C5-5529-49C9-878E-EDB1DEC8729A}" srcOrd="20" destOrd="0" presId="urn:microsoft.com/office/officeart/2005/8/layout/target3"/>
    <dgm:cxn modelId="{9FC38E0E-C2AB-43F8-8282-AF0482969E0F}" type="presParOf" srcId="{89CE577B-9D29-40A1-8DF4-C9EC42FF547B}" destId="{ED15392D-6D19-4FC9-8CA2-3B32C8FCFF72}" srcOrd="21" destOrd="0" presId="urn:microsoft.com/office/officeart/2005/8/layout/target3"/>
    <dgm:cxn modelId="{5621BD5E-0BB7-4A5E-8D38-E96BF91447CB}" type="presParOf" srcId="{89CE577B-9D29-40A1-8DF4-C9EC42FF547B}" destId="{9CB97461-3034-4B91-A251-C19CE9DB68F7}" srcOrd="22" destOrd="0" presId="urn:microsoft.com/office/officeart/2005/8/layout/target3"/>
    <dgm:cxn modelId="{197F8CD1-BF96-44AD-A180-2AC95586E2B2}" type="presParOf" srcId="{89CE577B-9D29-40A1-8DF4-C9EC42FF547B}" destId="{C6E905F0-81E1-4064-A814-68490EF8EE1F}" srcOrd="23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031FF1FE-1FCC-474A-B8DF-8D8045FAD6C5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CB3DDC8-595A-4BF1-970C-D500370615AE}">
      <dgm:prSet custT="1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>
        <a:blipFill>
          <a:blip xmlns:r="http://schemas.openxmlformats.org/officeDocument/2006/relationships" r:embed="rId1"/>
          <a:stretch>
            <a:fillRect t="-457" b="-2134"/>
          </a:stretch>
        </a:blipFill>
      </dgm:spPr>
      <dgm:t>
        <a:bodyPr/>
        <a:lstStyle/>
        <a:p>
          <a:r>
            <a:rPr lang="en-US">
              <a:noFill/>
            </a:rPr>
            <a:t> </a:t>
          </a:r>
        </a:p>
      </dgm:t>
    </dgm:pt>
    <dgm:pt modelId="{EADC6CD4-26BD-4FF5-8317-059EA57C2B12}" type="parTrans" cxnId="{9A36B722-090A-42FC-9FE9-BFD644EA5508}">
      <dgm:prSet/>
      <dgm:spPr/>
      <dgm:t>
        <a:bodyPr/>
        <a:lstStyle/>
        <a:p>
          <a:endParaRPr lang="en-US"/>
        </a:p>
      </dgm:t>
    </dgm:pt>
    <dgm:pt modelId="{4DC76129-ADAC-43F5-95A2-A8181C1FD34C}" type="sibTrans" cxnId="{9A36B722-090A-42FC-9FE9-BFD644EA5508}">
      <dgm:prSet/>
      <dgm:spPr/>
      <dgm:t>
        <a:bodyPr/>
        <a:lstStyle/>
        <a:p>
          <a:endParaRPr lang="en-US"/>
        </a:p>
      </dgm:t>
    </dgm:pt>
    <dgm:pt modelId="{BE019E18-8107-4BBD-A236-D89AC1B6EE6C}" type="pres">
      <dgm:prSet presAssocID="{031FF1FE-1FCC-474A-B8DF-8D8045FAD6C5}" presName="compositeShape" presStyleCnt="0">
        <dgm:presLayoutVars>
          <dgm:dir/>
          <dgm:resizeHandles/>
        </dgm:presLayoutVars>
      </dgm:prSet>
      <dgm:spPr/>
    </dgm:pt>
    <dgm:pt modelId="{239C206B-04E6-4B76-A71C-D93B4BA9346B}" type="pres">
      <dgm:prSet presAssocID="{031FF1FE-1FCC-474A-B8DF-8D8045FAD6C5}" presName="pyramid" presStyleLbl="node1" presStyleIdx="0" presStyleCnt="1" custLinFactNeighborX="-24856" custLinFactNeighborY="0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</dgm:pt>
    <dgm:pt modelId="{65E7E1A9-F562-4E7F-B55B-BCB4100B8401}" type="pres">
      <dgm:prSet presAssocID="{031FF1FE-1FCC-474A-B8DF-8D8045FAD6C5}" presName="theList" presStyleCnt="0"/>
      <dgm:spPr/>
    </dgm:pt>
    <dgm:pt modelId="{1C718D7E-8B8F-4EFD-934F-3D1FA786E4EE}" type="pres">
      <dgm:prSet presAssocID="{BCB3DDC8-595A-4BF1-970C-D500370615AE}" presName="aNode" presStyleLbl="fgAcc1" presStyleIdx="0" presStyleCnt="1" custScaleX="257797" custScaleY="107361" custLinFactY="8" custLinFactNeighborX="31234" custLinFactNeighborY="100000">
        <dgm:presLayoutVars>
          <dgm:bulletEnabled val="1"/>
        </dgm:presLayoutVars>
      </dgm:prSet>
      <dgm:spPr/>
    </dgm:pt>
    <dgm:pt modelId="{50A3AE41-DABE-4115-A6AF-E58E6E96A6F0}" type="pres">
      <dgm:prSet presAssocID="{BCB3DDC8-595A-4BF1-970C-D500370615AE}" presName="aSpace" presStyleCnt="0"/>
      <dgm:spPr/>
    </dgm:pt>
  </dgm:ptLst>
  <dgm:cxnLst>
    <dgm:cxn modelId="{9A36B722-090A-42FC-9FE9-BFD644EA5508}" srcId="{031FF1FE-1FCC-474A-B8DF-8D8045FAD6C5}" destId="{BCB3DDC8-595A-4BF1-970C-D500370615AE}" srcOrd="0" destOrd="0" parTransId="{EADC6CD4-26BD-4FF5-8317-059EA57C2B12}" sibTransId="{4DC76129-ADAC-43F5-95A2-A8181C1FD34C}"/>
    <dgm:cxn modelId="{BC3A00A8-3C6F-4706-8325-21B56DCDB752}" type="presOf" srcId="{031FF1FE-1FCC-474A-B8DF-8D8045FAD6C5}" destId="{BE019E18-8107-4BBD-A236-D89AC1B6EE6C}" srcOrd="0" destOrd="0" presId="urn:microsoft.com/office/officeart/2005/8/layout/pyramid2"/>
    <dgm:cxn modelId="{CDC861CE-BD59-4B61-9E85-37F5D2DE94EE}" type="presOf" srcId="{BCB3DDC8-595A-4BF1-970C-D500370615AE}" destId="{1C718D7E-8B8F-4EFD-934F-3D1FA786E4EE}" srcOrd="0" destOrd="0" presId="urn:microsoft.com/office/officeart/2005/8/layout/pyramid2"/>
    <dgm:cxn modelId="{F52B8BE4-2C63-4481-B573-AE67832DC7D7}" type="presParOf" srcId="{BE019E18-8107-4BBD-A236-D89AC1B6EE6C}" destId="{239C206B-04E6-4B76-A71C-D93B4BA9346B}" srcOrd="0" destOrd="0" presId="urn:microsoft.com/office/officeart/2005/8/layout/pyramid2"/>
    <dgm:cxn modelId="{E7964740-A522-4DE5-B474-E9CE3277D929}" type="presParOf" srcId="{BE019E18-8107-4BBD-A236-D89AC1B6EE6C}" destId="{65E7E1A9-F562-4E7F-B55B-BCB4100B8401}" srcOrd="1" destOrd="0" presId="urn:microsoft.com/office/officeart/2005/8/layout/pyramid2"/>
    <dgm:cxn modelId="{3A8435B7-B5B4-4F49-A081-CDF7723BE9D1}" type="presParOf" srcId="{65E7E1A9-F562-4E7F-B55B-BCB4100B8401}" destId="{1C718D7E-8B8F-4EFD-934F-3D1FA786E4EE}" srcOrd="0" destOrd="0" presId="urn:microsoft.com/office/officeart/2005/8/layout/pyramid2"/>
    <dgm:cxn modelId="{F9B4144E-F742-4A07-AA21-A2A6A836F269}" type="presParOf" srcId="{65E7E1A9-F562-4E7F-B55B-BCB4100B8401}" destId="{50A3AE41-DABE-4115-A6AF-E58E6E96A6F0}" srcOrd="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A81F885-7680-493E-93FA-BE8BA7C49CDF}" type="doc">
      <dgm:prSet loTypeId="urn:microsoft.com/office/officeart/2005/8/layout/target3" loCatId="relationship" qsTypeId="urn:microsoft.com/office/officeart/2005/8/quickstyle/simple2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EDB74AA7-3B72-4D44-B061-6E41765565A9}">
      <dgm:prSet custT="1"/>
      <dgm:spPr/>
      <dgm:t>
        <a:bodyPr/>
        <a:lstStyle/>
        <a:p>
          <a:pPr algn="just" rtl="0"/>
          <a:r>
            <a:rPr lang="en-US" sz="2800" dirty="0">
              <a:solidFill>
                <a:schemeClr val="tx1"/>
              </a:solidFill>
            </a:rPr>
            <a:t>a.</a:t>
          </a:r>
          <a:r>
            <a:rPr lang="en-US" sz="2800" dirty="0">
              <a:solidFill>
                <a:srgbClr val="FF0000"/>
              </a:solidFill>
            </a:rPr>
            <a:t> </a:t>
          </a:r>
          <a:r>
            <a:rPr lang="en-US" sz="2800" dirty="0" err="1"/>
            <a:t>Menentukan</a:t>
          </a:r>
          <a:r>
            <a:rPr lang="en-US" sz="2800" dirty="0"/>
            <a:t>/</a:t>
          </a:r>
          <a:r>
            <a:rPr lang="en-US" sz="2800" dirty="0" err="1"/>
            <a:t>membuktikan</a:t>
          </a:r>
          <a:r>
            <a:rPr lang="en-US" sz="2800" dirty="0"/>
            <a:t> </a:t>
          </a:r>
          <a:r>
            <a:rPr lang="en-US" sz="2800" dirty="0" err="1"/>
            <a:t>mekanisme</a:t>
          </a:r>
          <a:r>
            <a:rPr lang="en-US" sz="2800" dirty="0"/>
            <a:t> </a:t>
          </a:r>
          <a:r>
            <a:rPr lang="en-US" sz="2800" dirty="0" err="1"/>
            <a:t>reaksi</a:t>
          </a:r>
          <a:r>
            <a:rPr lang="en-US" sz="2800" dirty="0"/>
            <a:t> </a:t>
          </a:r>
          <a:r>
            <a:rPr lang="en-US" sz="2800" dirty="0" err="1"/>
            <a:t>kimia</a:t>
          </a:r>
          <a:r>
            <a:rPr lang="en-US" sz="2800" dirty="0"/>
            <a:t>.</a:t>
          </a:r>
          <a:endParaRPr lang="en-US" sz="2800" dirty="0">
            <a:solidFill>
              <a:srgbClr val="FF0000"/>
            </a:solidFill>
          </a:endParaRPr>
        </a:p>
      </dgm:t>
    </dgm:pt>
    <dgm:pt modelId="{B2B3063A-4BE0-44A9-B9FF-0B92A4C84966}" type="parTrans" cxnId="{33CF5E42-3EFB-4985-A10F-F5A0CB88778B}">
      <dgm:prSet/>
      <dgm:spPr/>
      <dgm:t>
        <a:bodyPr/>
        <a:lstStyle/>
        <a:p>
          <a:endParaRPr lang="en-US"/>
        </a:p>
      </dgm:t>
    </dgm:pt>
    <dgm:pt modelId="{8932A07B-3673-4B3F-A642-2328FDB17202}" type="sibTrans" cxnId="{33CF5E42-3EFB-4985-A10F-F5A0CB88778B}">
      <dgm:prSet/>
      <dgm:spPr/>
      <dgm:t>
        <a:bodyPr/>
        <a:lstStyle/>
        <a:p>
          <a:endParaRPr lang="en-US"/>
        </a:p>
      </dgm:t>
    </dgm:pt>
    <dgm:pt modelId="{A9231CB5-608E-49ED-8FDA-02938FCDCFF4}">
      <dgm:prSet custT="1"/>
      <dgm:spPr/>
      <dgm:t>
        <a:bodyPr/>
        <a:lstStyle/>
        <a:p>
          <a:pPr algn="l" rtl="0"/>
          <a:r>
            <a:rPr lang="en-US" sz="2800" dirty="0">
              <a:solidFill>
                <a:srgbClr val="7030A0"/>
              </a:solidFill>
            </a:rPr>
            <a:t>b. </a:t>
          </a:r>
          <a:r>
            <a:rPr lang="en-US" sz="2800" dirty="0" err="1"/>
            <a:t>Mengumpulkan</a:t>
          </a:r>
          <a:r>
            <a:rPr lang="en-US" sz="2800" dirty="0"/>
            <a:t> data </a:t>
          </a:r>
          <a:r>
            <a:rPr lang="en-US" sz="2800" dirty="0" err="1"/>
            <a:t>percobaan</a:t>
          </a:r>
          <a:r>
            <a:rPr lang="en-US" sz="2800" dirty="0"/>
            <a:t> untuk </a:t>
          </a:r>
          <a:r>
            <a:rPr lang="en-US" sz="2800" dirty="0" err="1"/>
            <a:t>kecepatan</a:t>
          </a:r>
          <a:r>
            <a:rPr lang="en-US" sz="2800" dirty="0"/>
            <a:t> </a:t>
          </a:r>
          <a:r>
            <a:rPr lang="en-US" sz="2800" dirty="0" err="1"/>
            <a:t>reaksi</a:t>
          </a:r>
          <a:endParaRPr lang="en-US" sz="2800" dirty="0">
            <a:solidFill>
              <a:srgbClr val="7030A0"/>
            </a:solidFill>
          </a:endParaRPr>
        </a:p>
      </dgm:t>
    </dgm:pt>
    <dgm:pt modelId="{AA694CD3-AFB0-4865-9DE9-9E07B7D1ED91}" type="parTrans" cxnId="{9CE1CC64-92B2-4EC0-B04A-B42D713A7741}">
      <dgm:prSet/>
      <dgm:spPr/>
      <dgm:t>
        <a:bodyPr/>
        <a:lstStyle/>
        <a:p>
          <a:endParaRPr lang="en-US"/>
        </a:p>
      </dgm:t>
    </dgm:pt>
    <dgm:pt modelId="{B666E53D-6976-4C84-87AF-254EF11A3F25}" type="sibTrans" cxnId="{9CE1CC64-92B2-4EC0-B04A-B42D713A7741}">
      <dgm:prSet/>
      <dgm:spPr/>
      <dgm:t>
        <a:bodyPr/>
        <a:lstStyle/>
        <a:p>
          <a:endParaRPr lang="en-US"/>
        </a:p>
      </dgm:t>
    </dgm:pt>
    <dgm:pt modelId="{7024AE1E-12B6-411C-B787-60099DC336BC}">
      <dgm:prSet custT="1"/>
      <dgm:spPr/>
      <dgm:t>
        <a:bodyPr/>
        <a:lstStyle/>
        <a:p>
          <a:pPr algn="l" rtl="0"/>
          <a:r>
            <a:rPr lang="en-US" sz="2800" dirty="0">
              <a:solidFill>
                <a:srgbClr val="7030A0"/>
              </a:solidFill>
            </a:rPr>
            <a:t>c</a:t>
          </a:r>
          <a:r>
            <a:rPr lang="id-ID" sz="2800" dirty="0">
              <a:solidFill>
                <a:srgbClr val="7030A0"/>
              </a:solidFill>
            </a:rPr>
            <a:t>.</a:t>
          </a:r>
          <a:r>
            <a:rPr lang="id-ID" sz="4000" dirty="0">
              <a:solidFill>
                <a:srgbClr val="7030A0"/>
              </a:solidFill>
            </a:rPr>
            <a:t> </a:t>
          </a:r>
          <a:r>
            <a:rPr lang="en-US" sz="2800" dirty="0" err="1"/>
            <a:t>Mengkorelasikan</a:t>
          </a:r>
          <a:r>
            <a:rPr lang="en-US" sz="2800" dirty="0"/>
            <a:t> data </a:t>
          </a:r>
          <a:r>
            <a:rPr lang="en-US" sz="2800" dirty="0" err="1"/>
            <a:t>percobaan</a:t>
          </a:r>
          <a:r>
            <a:rPr lang="en-US" sz="2800" dirty="0"/>
            <a:t> </a:t>
          </a:r>
          <a:r>
            <a:rPr lang="en-US" sz="2800" dirty="0" err="1"/>
            <a:t>secara</a:t>
          </a:r>
          <a:r>
            <a:rPr lang="en-US" sz="2800" dirty="0"/>
            <a:t> </a:t>
          </a:r>
          <a:r>
            <a:rPr lang="en-US" sz="2800" dirty="0" err="1"/>
            <a:t>matematis</a:t>
          </a:r>
          <a:r>
            <a:rPr lang="en-US" sz="2800" dirty="0"/>
            <a:t> </a:t>
          </a:r>
          <a:endParaRPr lang="en-US" sz="3200" dirty="0">
            <a:solidFill>
              <a:srgbClr val="7030A0"/>
            </a:solidFill>
          </a:endParaRPr>
        </a:p>
      </dgm:t>
    </dgm:pt>
    <dgm:pt modelId="{0600756B-ED64-40DE-A1DB-D9E43A1C3D43}" type="parTrans" cxnId="{F2393D78-0609-468B-87D6-E6152BBA5144}">
      <dgm:prSet/>
      <dgm:spPr/>
      <dgm:t>
        <a:bodyPr/>
        <a:lstStyle/>
        <a:p>
          <a:endParaRPr lang="en-US"/>
        </a:p>
      </dgm:t>
    </dgm:pt>
    <dgm:pt modelId="{725AA15F-9937-4D77-9169-C74975D13AEB}" type="sibTrans" cxnId="{F2393D78-0609-468B-87D6-E6152BBA5144}">
      <dgm:prSet/>
      <dgm:spPr/>
      <dgm:t>
        <a:bodyPr/>
        <a:lstStyle/>
        <a:p>
          <a:endParaRPr lang="en-US"/>
        </a:p>
      </dgm:t>
    </dgm:pt>
    <dgm:pt modelId="{26AE5771-D753-42D9-AB9D-1F180A1571A5}">
      <dgm:prSet custT="1"/>
      <dgm:spPr/>
      <dgm:t>
        <a:bodyPr/>
        <a:lstStyle/>
        <a:p>
          <a:pPr marL="0" algn="l" rtl="0"/>
          <a:r>
            <a:rPr lang="en-US" sz="2800" dirty="0">
              <a:solidFill>
                <a:srgbClr val="7030A0"/>
              </a:solidFill>
            </a:rPr>
            <a:t>d.</a:t>
          </a:r>
          <a:r>
            <a:rPr lang="id-ID" sz="2800" dirty="0">
              <a:solidFill>
                <a:srgbClr val="7030A0"/>
              </a:solidFill>
            </a:rPr>
            <a:t> </a:t>
          </a:r>
          <a:r>
            <a:rPr lang="en-US" sz="2800" dirty="0" err="1"/>
            <a:t>Merancang</a:t>
          </a:r>
          <a:r>
            <a:rPr lang="en-US" sz="2800" dirty="0"/>
            <a:t> reactor</a:t>
          </a:r>
        </a:p>
        <a:p>
          <a:pPr marL="339725" indent="-339725" algn="l" rtl="0"/>
          <a:r>
            <a:rPr lang="en-US" sz="2800" dirty="0"/>
            <a:t>e. </a:t>
          </a:r>
          <a:r>
            <a:rPr lang="en-US" sz="2800" dirty="0" err="1"/>
            <a:t>Menetapkan</a:t>
          </a:r>
          <a:r>
            <a:rPr lang="en-US" sz="2800" dirty="0"/>
            <a:t> </a:t>
          </a:r>
          <a:r>
            <a:rPr lang="en-US" sz="2800" dirty="0" err="1"/>
            <a:t>kondisi</a:t>
          </a:r>
          <a:r>
            <a:rPr lang="en-US" sz="2800" dirty="0"/>
            <a:t> </a:t>
          </a:r>
          <a:r>
            <a:rPr lang="en-US" sz="2800" dirty="0" err="1"/>
            <a:t>operasi</a:t>
          </a:r>
          <a:r>
            <a:rPr lang="en-US" sz="2800" dirty="0"/>
            <a:t>, </a:t>
          </a:r>
          <a:r>
            <a:rPr lang="en-US" sz="2800" dirty="0" err="1"/>
            <a:t>cara</a:t>
          </a:r>
          <a:r>
            <a:rPr lang="en-US" sz="2800" dirty="0"/>
            <a:t> </a:t>
          </a:r>
          <a:r>
            <a:rPr lang="en-US" sz="2800" dirty="0" err="1"/>
            <a:t>pengontrolan</a:t>
          </a:r>
          <a:r>
            <a:rPr lang="en-US" sz="2800" dirty="0"/>
            <a:t> dan </a:t>
          </a:r>
          <a:r>
            <a:rPr lang="en-US" sz="2800" dirty="0" err="1"/>
            <a:t>alat-alat</a:t>
          </a:r>
          <a:r>
            <a:rPr lang="en-US" sz="2800" dirty="0"/>
            <a:t>   </a:t>
          </a:r>
          <a:r>
            <a:rPr lang="en-US" sz="2800" dirty="0" err="1"/>
            <a:t>bantunya</a:t>
          </a:r>
          <a:r>
            <a:rPr lang="en-US" sz="2800" dirty="0"/>
            <a:t>. </a:t>
          </a:r>
          <a:endParaRPr lang="en-US" sz="2400" dirty="0">
            <a:solidFill>
              <a:srgbClr val="7030A0"/>
            </a:solidFill>
          </a:endParaRPr>
        </a:p>
      </dgm:t>
    </dgm:pt>
    <dgm:pt modelId="{4F4AE01B-FC4A-4D6A-A15D-A5EF87C3A060}" type="parTrans" cxnId="{13AB6128-3E90-4A5B-B017-0007B8456A0B}">
      <dgm:prSet/>
      <dgm:spPr/>
      <dgm:t>
        <a:bodyPr/>
        <a:lstStyle/>
        <a:p>
          <a:endParaRPr lang="id-ID"/>
        </a:p>
      </dgm:t>
    </dgm:pt>
    <dgm:pt modelId="{92944CCA-5F34-4B2F-A9CC-B6FA18D5D7CD}" type="sibTrans" cxnId="{13AB6128-3E90-4A5B-B017-0007B8456A0B}">
      <dgm:prSet/>
      <dgm:spPr/>
      <dgm:t>
        <a:bodyPr/>
        <a:lstStyle/>
        <a:p>
          <a:endParaRPr lang="id-ID"/>
        </a:p>
      </dgm:t>
    </dgm:pt>
    <dgm:pt modelId="{89CE577B-9D29-40A1-8DF4-C9EC42FF547B}" type="pres">
      <dgm:prSet presAssocID="{5A81F885-7680-493E-93FA-BE8BA7C49CDF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0EFEBAD5-B3ED-4FF6-90BD-B792900C3CA0}" type="pres">
      <dgm:prSet presAssocID="{EDB74AA7-3B72-4D44-B061-6E41765565A9}" presName="circle1" presStyleLbl="node1" presStyleIdx="0" presStyleCnt="4"/>
      <dgm:spPr/>
    </dgm:pt>
    <dgm:pt modelId="{EF253914-9A9C-43E2-8F48-C680EFBFCF3C}" type="pres">
      <dgm:prSet presAssocID="{EDB74AA7-3B72-4D44-B061-6E41765565A9}" presName="space" presStyleCnt="0"/>
      <dgm:spPr/>
    </dgm:pt>
    <dgm:pt modelId="{6F582B7A-9F84-4177-B425-BBB9FC97E853}" type="pres">
      <dgm:prSet presAssocID="{EDB74AA7-3B72-4D44-B061-6E41765565A9}" presName="rect1" presStyleLbl="alignAcc1" presStyleIdx="0" presStyleCnt="4"/>
      <dgm:spPr/>
    </dgm:pt>
    <dgm:pt modelId="{777AD026-7990-4390-BA41-E271DC5C8D37}" type="pres">
      <dgm:prSet presAssocID="{A9231CB5-608E-49ED-8FDA-02938FCDCFF4}" presName="vertSpace2" presStyleLbl="node1" presStyleIdx="0" presStyleCnt="4"/>
      <dgm:spPr/>
    </dgm:pt>
    <dgm:pt modelId="{6F9DF006-AADC-43F4-87D7-B6E7DC826BDD}" type="pres">
      <dgm:prSet presAssocID="{A9231CB5-608E-49ED-8FDA-02938FCDCFF4}" presName="circle2" presStyleLbl="node1" presStyleIdx="1" presStyleCnt="4"/>
      <dgm:spPr/>
    </dgm:pt>
    <dgm:pt modelId="{5F703958-29DB-464B-AE5C-F37BB57B134E}" type="pres">
      <dgm:prSet presAssocID="{A9231CB5-608E-49ED-8FDA-02938FCDCFF4}" presName="rect2" presStyleLbl="alignAcc1" presStyleIdx="1" presStyleCnt="4" custLinFactNeighborX="1250" custLinFactNeighborY="367"/>
      <dgm:spPr/>
    </dgm:pt>
    <dgm:pt modelId="{FF669808-7430-4226-BF76-79484645FD30}" type="pres">
      <dgm:prSet presAssocID="{7024AE1E-12B6-411C-B787-60099DC336BC}" presName="vertSpace3" presStyleLbl="node1" presStyleIdx="1" presStyleCnt="4"/>
      <dgm:spPr/>
    </dgm:pt>
    <dgm:pt modelId="{856D9E5B-B33B-4911-BEC2-AC287DD2AA10}" type="pres">
      <dgm:prSet presAssocID="{7024AE1E-12B6-411C-B787-60099DC336BC}" presName="circle3" presStyleLbl="node1" presStyleIdx="2" presStyleCnt="4"/>
      <dgm:spPr/>
    </dgm:pt>
    <dgm:pt modelId="{472F95CE-AADC-4D26-914B-463B3380BAA3}" type="pres">
      <dgm:prSet presAssocID="{7024AE1E-12B6-411C-B787-60099DC336BC}" presName="rect3" presStyleLbl="alignAcc1" presStyleIdx="2" presStyleCnt="4" custLinFactNeighborY="-5543"/>
      <dgm:spPr/>
    </dgm:pt>
    <dgm:pt modelId="{67F56B94-A891-4CD4-A409-6D82730E8127}" type="pres">
      <dgm:prSet presAssocID="{26AE5771-D753-42D9-AB9D-1F180A1571A5}" presName="vertSpace4" presStyleLbl="node1" presStyleIdx="2" presStyleCnt="4"/>
      <dgm:spPr/>
    </dgm:pt>
    <dgm:pt modelId="{5006EBFC-49BC-4EE6-890B-C2763634EB05}" type="pres">
      <dgm:prSet presAssocID="{26AE5771-D753-42D9-AB9D-1F180A1571A5}" presName="circle4" presStyleLbl="node1" presStyleIdx="3" presStyleCnt="4"/>
      <dgm:spPr/>
    </dgm:pt>
    <dgm:pt modelId="{0A73575C-FC9F-4B6C-B274-23F2718F1D0F}" type="pres">
      <dgm:prSet presAssocID="{26AE5771-D753-42D9-AB9D-1F180A1571A5}" presName="rect4" presStyleLbl="alignAcc1" presStyleIdx="3" presStyleCnt="4" custScaleY="40084"/>
      <dgm:spPr/>
    </dgm:pt>
    <dgm:pt modelId="{67037782-0FE8-43DA-8D7A-B30E99127402}" type="pres">
      <dgm:prSet presAssocID="{EDB74AA7-3B72-4D44-B061-6E41765565A9}" presName="rect1ParTxNoCh" presStyleLbl="alignAcc1" presStyleIdx="3" presStyleCnt="4">
        <dgm:presLayoutVars>
          <dgm:chMax val="1"/>
          <dgm:bulletEnabled val="1"/>
        </dgm:presLayoutVars>
      </dgm:prSet>
      <dgm:spPr/>
    </dgm:pt>
    <dgm:pt modelId="{DE6720BA-6397-421D-9B82-7C569F42B8A8}" type="pres">
      <dgm:prSet presAssocID="{A9231CB5-608E-49ED-8FDA-02938FCDCFF4}" presName="rect2ParTxNoCh" presStyleLbl="alignAcc1" presStyleIdx="3" presStyleCnt="4">
        <dgm:presLayoutVars>
          <dgm:chMax val="1"/>
          <dgm:bulletEnabled val="1"/>
        </dgm:presLayoutVars>
      </dgm:prSet>
      <dgm:spPr/>
    </dgm:pt>
    <dgm:pt modelId="{84E46ECA-9047-46BD-AD09-FEA9B4DB95CA}" type="pres">
      <dgm:prSet presAssocID="{7024AE1E-12B6-411C-B787-60099DC336BC}" presName="rect3ParTxNoCh" presStyleLbl="alignAcc1" presStyleIdx="3" presStyleCnt="4">
        <dgm:presLayoutVars>
          <dgm:chMax val="1"/>
          <dgm:bulletEnabled val="1"/>
        </dgm:presLayoutVars>
      </dgm:prSet>
      <dgm:spPr/>
    </dgm:pt>
    <dgm:pt modelId="{8B7099BC-5A40-4DF0-8957-0D6B68B1AC6C}" type="pres">
      <dgm:prSet presAssocID="{26AE5771-D753-42D9-AB9D-1F180A1571A5}" presName="rect4ParTxNoCh" presStyleLbl="alignAcc1" presStyleIdx="3" presStyleCnt="4">
        <dgm:presLayoutVars>
          <dgm:chMax val="1"/>
          <dgm:bulletEnabled val="1"/>
        </dgm:presLayoutVars>
      </dgm:prSet>
      <dgm:spPr/>
    </dgm:pt>
  </dgm:ptLst>
  <dgm:cxnLst>
    <dgm:cxn modelId="{E22A4016-824E-4F78-8F28-1F309E2D1DED}" type="presOf" srcId="{26AE5771-D753-42D9-AB9D-1F180A1571A5}" destId="{8B7099BC-5A40-4DF0-8957-0D6B68B1AC6C}" srcOrd="1" destOrd="0" presId="urn:microsoft.com/office/officeart/2005/8/layout/target3"/>
    <dgm:cxn modelId="{13AB6128-3E90-4A5B-B017-0007B8456A0B}" srcId="{5A81F885-7680-493E-93FA-BE8BA7C49CDF}" destId="{26AE5771-D753-42D9-AB9D-1F180A1571A5}" srcOrd="3" destOrd="0" parTransId="{4F4AE01B-FC4A-4D6A-A15D-A5EF87C3A060}" sibTransId="{92944CCA-5F34-4B2F-A9CC-B6FA18D5D7CD}"/>
    <dgm:cxn modelId="{F683AA2A-08D6-4F86-BB21-3F36D4997E85}" type="presOf" srcId="{5A81F885-7680-493E-93FA-BE8BA7C49CDF}" destId="{89CE577B-9D29-40A1-8DF4-C9EC42FF547B}" srcOrd="0" destOrd="0" presId="urn:microsoft.com/office/officeart/2005/8/layout/target3"/>
    <dgm:cxn modelId="{4081F82B-6048-420F-A41D-D0DA7B8F9C4B}" type="presOf" srcId="{A9231CB5-608E-49ED-8FDA-02938FCDCFF4}" destId="{5F703958-29DB-464B-AE5C-F37BB57B134E}" srcOrd="0" destOrd="0" presId="urn:microsoft.com/office/officeart/2005/8/layout/target3"/>
    <dgm:cxn modelId="{33CF5E42-3EFB-4985-A10F-F5A0CB88778B}" srcId="{5A81F885-7680-493E-93FA-BE8BA7C49CDF}" destId="{EDB74AA7-3B72-4D44-B061-6E41765565A9}" srcOrd="0" destOrd="0" parTransId="{B2B3063A-4BE0-44A9-B9FF-0B92A4C84966}" sibTransId="{8932A07B-3673-4B3F-A642-2328FDB17202}"/>
    <dgm:cxn modelId="{9CE1CC64-92B2-4EC0-B04A-B42D713A7741}" srcId="{5A81F885-7680-493E-93FA-BE8BA7C49CDF}" destId="{A9231CB5-608E-49ED-8FDA-02938FCDCFF4}" srcOrd="1" destOrd="0" parTransId="{AA694CD3-AFB0-4865-9DE9-9E07B7D1ED91}" sibTransId="{B666E53D-6976-4C84-87AF-254EF11A3F25}"/>
    <dgm:cxn modelId="{60BED375-625B-49C9-8709-3EB9A02AE6DA}" type="presOf" srcId="{A9231CB5-608E-49ED-8FDA-02938FCDCFF4}" destId="{DE6720BA-6397-421D-9B82-7C569F42B8A8}" srcOrd="1" destOrd="0" presId="urn:microsoft.com/office/officeart/2005/8/layout/target3"/>
    <dgm:cxn modelId="{F2393D78-0609-468B-87D6-E6152BBA5144}" srcId="{5A81F885-7680-493E-93FA-BE8BA7C49CDF}" destId="{7024AE1E-12B6-411C-B787-60099DC336BC}" srcOrd="2" destOrd="0" parTransId="{0600756B-ED64-40DE-A1DB-D9E43A1C3D43}" sibTransId="{725AA15F-9937-4D77-9169-C74975D13AEB}"/>
    <dgm:cxn modelId="{94C00F59-5C71-44E1-8C9C-FEA71F9FAF91}" type="presOf" srcId="{26AE5771-D753-42D9-AB9D-1F180A1571A5}" destId="{0A73575C-FC9F-4B6C-B274-23F2718F1D0F}" srcOrd="0" destOrd="0" presId="urn:microsoft.com/office/officeart/2005/8/layout/target3"/>
    <dgm:cxn modelId="{7B7B4089-1298-4224-885B-A6F85CCEE74B}" type="presOf" srcId="{EDB74AA7-3B72-4D44-B061-6E41765565A9}" destId="{6F582B7A-9F84-4177-B425-BBB9FC97E853}" srcOrd="0" destOrd="0" presId="urn:microsoft.com/office/officeart/2005/8/layout/target3"/>
    <dgm:cxn modelId="{4D2364B5-F1F0-4431-A5B2-BCCFDDBAB40B}" type="presOf" srcId="{EDB74AA7-3B72-4D44-B061-6E41765565A9}" destId="{67037782-0FE8-43DA-8D7A-B30E99127402}" srcOrd="1" destOrd="0" presId="urn:microsoft.com/office/officeart/2005/8/layout/target3"/>
    <dgm:cxn modelId="{75106AD2-562C-4229-A961-43765ED6D7D1}" type="presOf" srcId="{7024AE1E-12B6-411C-B787-60099DC336BC}" destId="{84E46ECA-9047-46BD-AD09-FEA9B4DB95CA}" srcOrd="1" destOrd="0" presId="urn:microsoft.com/office/officeart/2005/8/layout/target3"/>
    <dgm:cxn modelId="{A89527EA-4DE8-4F9C-BBBB-B0EFBB2EDD7D}" type="presOf" srcId="{7024AE1E-12B6-411C-B787-60099DC336BC}" destId="{472F95CE-AADC-4D26-914B-463B3380BAA3}" srcOrd="0" destOrd="0" presId="urn:microsoft.com/office/officeart/2005/8/layout/target3"/>
    <dgm:cxn modelId="{7C5FA0AA-DFF6-43BC-B3D1-7057D66A5388}" type="presParOf" srcId="{89CE577B-9D29-40A1-8DF4-C9EC42FF547B}" destId="{0EFEBAD5-B3ED-4FF6-90BD-B792900C3CA0}" srcOrd="0" destOrd="0" presId="urn:microsoft.com/office/officeart/2005/8/layout/target3"/>
    <dgm:cxn modelId="{9B5B7164-BE90-486A-A889-3CD07C871203}" type="presParOf" srcId="{89CE577B-9D29-40A1-8DF4-C9EC42FF547B}" destId="{EF253914-9A9C-43E2-8F48-C680EFBFCF3C}" srcOrd="1" destOrd="0" presId="urn:microsoft.com/office/officeart/2005/8/layout/target3"/>
    <dgm:cxn modelId="{B0307E2C-1D42-4155-BC9D-890356167454}" type="presParOf" srcId="{89CE577B-9D29-40A1-8DF4-C9EC42FF547B}" destId="{6F582B7A-9F84-4177-B425-BBB9FC97E853}" srcOrd="2" destOrd="0" presId="urn:microsoft.com/office/officeart/2005/8/layout/target3"/>
    <dgm:cxn modelId="{213568B9-4BD3-496D-9A31-B5B0BFFF1CDA}" type="presParOf" srcId="{89CE577B-9D29-40A1-8DF4-C9EC42FF547B}" destId="{777AD026-7990-4390-BA41-E271DC5C8D37}" srcOrd="3" destOrd="0" presId="urn:microsoft.com/office/officeart/2005/8/layout/target3"/>
    <dgm:cxn modelId="{174F7A76-29D2-43EF-A809-B7A1EE9D6A25}" type="presParOf" srcId="{89CE577B-9D29-40A1-8DF4-C9EC42FF547B}" destId="{6F9DF006-AADC-43F4-87D7-B6E7DC826BDD}" srcOrd="4" destOrd="0" presId="urn:microsoft.com/office/officeart/2005/8/layout/target3"/>
    <dgm:cxn modelId="{7C51110F-F070-48B8-BAF7-C0C608BEF571}" type="presParOf" srcId="{89CE577B-9D29-40A1-8DF4-C9EC42FF547B}" destId="{5F703958-29DB-464B-AE5C-F37BB57B134E}" srcOrd="5" destOrd="0" presId="urn:microsoft.com/office/officeart/2005/8/layout/target3"/>
    <dgm:cxn modelId="{C91839BC-2B93-49D8-B41A-D55E0018E0C4}" type="presParOf" srcId="{89CE577B-9D29-40A1-8DF4-C9EC42FF547B}" destId="{FF669808-7430-4226-BF76-79484645FD30}" srcOrd="6" destOrd="0" presId="urn:microsoft.com/office/officeart/2005/8/layout/target3"/>
    <dgm:cxn modelId="{B15F187A-8D17-4CCD-A81A-09C9BA41E876}" type="presParOf" srcId="{89CE577B-9D29-40A1-8DF4-C9EC42FF547B}" destId="{856D9E5B-B33B-4911-BEC2-AC287DD2AA10}" srcOrd="7" destOrd="0" presId="urn:microsoft.com/office/officeart/2005/8/layout/target3"/>
    <dgm:cxn modelId="{B04EFB33-CB1B-4E18-B865-3071852876A2}" type="presParOf" srcId="{89CE577B-9D29-40A1-8DF4-C9EC42FF547B}" destId="{472F95CE-AADC-4D26-914B-463B3380BAA3}" srcOrd="8" destOrd="0" presId="urn:microsoft.com/office/officeart/2005/8/layout/target3"/>
    <dgm:cxn modelId="{13E44513-EF0B-4AE8-A316-60FF5BB38552}" type="presParOf" srcId="{89CE577B-9D29-40A1-8DF4-C9EC42FF547B}" destId="{67F56B94-A891-4CD4-A409-6D82730E8127}" srcOrd="9" destOrd="0" presId="urn:microsoft.com/office/officeart/2005/8/layout/target3"/>
    <dgm:cxn modelId="{0AAE2DD8-F986-4D2D-B9FC-0CE01C98EC7E}" type="presParOf" srcId="{89CE577B-9D29-40A1-8DF4-C9EC42FF547B}" destId="{5006EBFC-49BC-4EE6-890B-C2763634EB05}" srcOrd="10" destOrd="0" presId="urn:microsoft.com/office/officeart/2005/8/layout/target3"/>
    <dgm:cxn modelId="{3C7EF219-B4B1-47E2-8DC8-DF8EBB8EC596}" type="presParOf" srcId="{89CE577B-9D29-40A1-8DF4-C9EC42FF547B}" destId="{0A73575C-FC9F-4B6C-B274-23F2718F1D0F}" srcOrd="11" destOrd="0" presId="urn:microsoft.com/office/officeart/2005/8/layout/target3"/>
    <dgm:cxn modelId="{34F04CA6-175D-40E1-853A-D02B2DE087E1}" type="presParOf" srcId="{89CE577B-9D29-40A1-8DF4-C9EC42FF547B}" destId="{67037782-0FE8-43DA-8D7A-B30E99127402}" srcOrd="12" destOrd="0" presId="urn:microsoft.com/office/officeart/2005/8/layout/target3"/>
    <dgm:cxn modelId="{CC49568D-7E38-49E8-9220-ECE07617F795}" type="presParOf" srcId="{89CE577B-9D29-40A1-8DF4-C9EC42FF547B}" destId="{DE6720BA-6397-421D-9B82-7C569F42B8A8}" srcOrd="13" destOrd="0" presId="urn:microsoft.com/office/officeart/2005/8/layout/target3"/>
    <dgm:cxn modelId="{84C80215-7C30-4469-AC52-369D03B96E08}" type="presParOf" srcId="{89CE577B-9D29-40A1-8DF4-C9EC42FF547B}" destId="{84E46ECA-9047-46BD-AD09-FEA9B4DB95CA}" srcOrd="14" destOrd="0" presId="urn:microsoft.com/office/officeart/2005/8/layout/target3"/>
    <dgm:cxn modelId="{482492DD-6AD5-4863-8293-AAF3C5674A7A}" type="presParOf" srcId="{89CE577B-9D29-40A1-8DF4-C9EC42FF547B}" destId="{8B7099BC-5A40-4DF0-8957-0D6B68B1AC6C}" srcOrd="15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8E77F82-4915-499A-B37A-9E558E2319FF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mc:AlternateContent xmlns:mc="http://schemas.openxmlformats.org/markup-compatibility/2006" xmlns:a14="http://schemas.microsoft.com/office/drawing/2010/main">
      <mc:Choice Requires="a14">
        <dgm:pt modelId="{C96F6093-7429-4819-9DC4-C4361DF631DD}">
          <dgm:prSet custT="1">
            <dgm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dgm:style>
          </dgm:prSet>
          <dgm:spPr/>
          <dgm:t>
            <a:bodyPr/>
            <a:lstStyle/>
            <a:p>
              <a:pPr rtl="0"/>
              <a:r>
                <a:rPr lang="en-US" sz="2400" b="0" dirty="0">
                  <a:solidFill>
                    <a:schemeClr val="tx1"/>
                  </a:solidFill>
                </a:rPr>
                <a:t>Yang </a:t>
              </a:r>
              <a:r>
                <a:rPr lang="en-US" sz="2400" b="0" dirty="0" err="1">
                  <a:solidFill>
                    <a:schemeClr val="tx1"/>
                  </a:solidFill>
                </a:rPr>
                <a:t>dimaksud</a:t>
              </a:r>
              <a:r>
                <a:rPr lang="en-US" sz="2400" b="0" dirty="0">
                  <a:solidFill>
                    <a:schemeClr val="tx1"/>
                  </a:solidFill>
                </a:rPr>
                <a:t> </a:t>
              </a:r>
              <a:r>
                <a:rPr lang="id-ID" sz="2400" b="0" dirty="0">
                  <a:solidFill>
                    <a:schemeClr val="tx1"/>
                  </a:solidFill>
                </a:rPr>
                <a:t>dengan kecepatan reaksi adalah </a:t>
              </a:r>
              <a:r>
                <a:rPr lang="en-US" sz="2400" b="0" dirty="0">
                  <a:solidFill>
                    <a:schemeClr val="tx1"/>
                  </a:solidFill>
                </a:rPr>
                <a:t>:  </a:t>
              </a:r>
              <a:r>
                <a:rPr lang="id-ID" sz="2400" b="0" dirty="0">
                  <a:solidFill>
                    <a:schemeClr val="tx1"/>
                  </a:solidFill>
                </a:rPr>
                <a:t>Perubahan mol zat yang bereaksi menjadi produk dalam satu satuan waktu                   </a:t>
              </a:r>
              <a14:m>
                <m:oMath xmlns:m="http://schemas.openxmlformats.org/officeDocument/2006/math">
                  <m:r>
                    <a:rPr lang="id-ID" sz="2400" b="0" i="1" smtClean="0">
                      <a:solidFill>
                        <a:schemeClr val="tx1"/>
                      </a:solidFill>
                      <a:latin typeface="Cambria Math" panose="02040503050406030204" pitchFamily="18" charset="0"/>
                    </a:rPr>
                    <m:t>𝑟</m:t>
                  </m:r>
                  <m:r>
                    <a:rPr lang="id-ID" sz="2400" b="0" i="1" smtClean="0">
                      <a:solidFill>
                        <a:schemeClr val="tx1"/>
                      </a:solidFill>
                      <a:latin typeface="Cambria Math" panose="02040503050406030204" pitchFamily="18" charset="0"/>
                    </a:rPr>
                    <m:t>=</m:t>
                  </m:r>
                  <m:f>
                    <m:fPr>
                      <m:ctrlPr>
                        <a:rPr lang="id-ID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</m:ctrlPr>
                    </m:fPr>
                    <m:num>
                      <m:r>
                        <a:rPr lang="id-ID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𝑑𝑐</m:t>
                      </m:r>
                    </m:num>
                    <m:den>
                      <m:r>
                        <a:rPr lang="id-ID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𝑑𝑡</m:t>
                      </m:r>
                    </m:den>
                  </m:f>
                </m:oMath>
              </a14:m>
              <a:r>
                <a:rPr lang="id-ID" sz="2400" b="0" dirty="0">
                  <a:solidFill>
                    <a:schemeClr val="tx1"/>
                  </a:solidFill>
                </a:rPr>
                <a:t>                                                 r = f ( T, P, C )</a:t>
              </a:r>
              <a:endParaRPr lang="en-US" sz="2400" b="0" dirty="0">
                <a:solidFill>
                  <a:schemeClr val="tx1"/>
                </a:solidFill>
              </a:endParaRPr>
            </a:p>
          </dgm:t>
        </dgm:pt>
      </mc:Choice>
      <mc:Fallback xmlns="">
        <dgm:pt modelId="{C96F6093-7429-4819-9DC4-C4361DF631DD}">
          <dgm:prSet custT="1">
            <dgm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dgm:style>
          </dgm:prSet>
          <dgm:spPr/>
          <dgm:t>
            <a:bodyPr/>
            <a:lstStyle/>
            <a:p>
              <a:pPr rtl="0"/>
              <a:r>
                <a:rPr lang="en-US" sz="2400" b="0" dirty="0">
                  <a:solidFill>
                    <a:schemeClr val="tx1"/>
                  </a:solidFill>
                </a:rPr>
                <a:t>Yang </a:t>
              </a:r>
              <a:r>
                <a:rPr lang="en-US" sz="2400" b="0" dirty="0" err="1">
                  <a:solidFill>
                    <a:schemeClr val="tx1"/>
                  </a:solidFill>
                </a:rPr>
                <a:t>dimaksud</a:t>
              </a:r>
              <a:r>
                <a:rPr lang="en-US" sz="2400" b="0" dirty="0">
                  <a:solidFill>
                    <a:schemeClr val="tx1"/>
                  </a:solidFill>
                </a:rPr>
                <a:t> </a:t>
              </a:r>
              <a:r>
                <a:rPr lang="id-ID" sz="2400" b="0" dirty="0">
                  <a:solidFill>
                    <a:schemeClr val="tx1"/>
                  </a:solidFill>
                </a:rPr>
                <a:t>dengan kecepatan reaksi adalah </a:t>
              </a:r>
              <a:r>
                <a:rPr lang="en-US" sz="2400" b="0" dirty="0">
                  <a:solidFill>
                    <a:schemeClr val="tx1"/>
                  </a:solidFill>
                </a:rPr>
                <a:t>:  </a:t>
              </a:r>
              <a:r>
                <a:rPr lang="id-ID" sz="2400" b="0" dirty="0">
                  <a:solidFill>
                    <a:schemeClr val="tx1"/>
                  </a:solidFill>
                </a:rPr>
                <a:t>Perubahan mol zat yang bereaksi menjadi produk dalam satu satuan waktu                   </a:t>
              </a:r>
              <a:r>
                <a:rPr lang="id-ID" sz="2400" b="0" i="0">
                  <a:solidFill>
                    <a:schemeClr val="tx1"/>
                  </a:solidFill>
                  <a:latin typeface="Cambria Math" panose="02040503050406030204" pitchFamily="18" charset="0"/>
                </a:rPr>
                <a:t>𝑟=𝑑𝑐/𝑑𝑡</a:t>
              </a:r>
              <a:r>
                <a:rPr lang="id-ID" sz="2400" b="0" dirty="0">
                  <a:solidFill>
                    <a:schemeClr val="tx1"/>
                  </a:solidFill>
                </a:rPr>
                <a:t>                                                 r = f ( T, P, C )</a:t>
              </a:r>
              <a:endParaRPr lang="en-US" sz="2400" b="0" dirty="0">
                <a:solidFill>
                  <a:schemeClr val="tx1"/>
                </a:solidFill>
              </a:endParaRPr>
            </a:p>
          </dgm:t>
        </dgm:pt>
      </mc:Fallback>
    </mc:AlternateContent>
    <dgm:pt modelId="{0694CEE4-6F5E-4E08-BAF9-FCD84C73D2D8}" type="parTrans" cxnId="{DF022D3D-946D-4963-BEC4-64ED3AA0239F}">
      <dgm:prSet/>
      <dgm:spPr/>
      <dgm:t>
        <a:bodyPr/>
        <a:lstStyle/>
        <a:p>
          <a:endParaRPr lang="en-US"/>
        </a:p>
      </dgm:t>
    </dgm:pt>
    <dgm:pt modelId="{87C53E2D-B3DA-46AD-90E6-9005A3322E36}" type="sibTrans" cxnId="{DF022D3D-946D-4963-BEC4-64ED3AA0239F}">
      <dgm:prSet/>
      <dgm:spPr/>
      <dgm:t>
        <a:bodyPr/>
        <a:lstStyle/>
        <a:p>
          <a:endParaRPr lang="en-US"/>
        </a:p>
      </dgm:t>
    </dgm:pt>
    <dgm:pt modelId="{410C1D57-02FF-4537-917C-F403D905567A}">
      <dgm:prSet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algn="l" rtl="0">
            <a:spcAft>
              <a:spcPct val="35000"/>
            </a:spcAft>
          </a:pPr>
          <a:r>
            <a:rPr lang="id-ID" sz="2800" dirty="0">
              <a:solidFill>
                <a:schemeClr val="tx1"/>
              </a:solidFill>
            </a:rPr>
            <a:t>Kecepatan untuk liquid merupakan hubungan antara t &amp; c (konsentrasi) yg diperoleh berdasarkan </a:t>
          </a:r>
          <a:r>
            <a:rPr lang="id-ID" sz="2800" dirty="0">
              <a:solidFill>
                <a:schemeClr val="accent6"/>
              </a:solidFill>
            </a:rPr>
            <a:t>:</a:t>
          </a:r>
        </a:p>
      </dgm:t>
    </dgm:pt>
    <dgm:pt modelId="{B6B2FD4D-496B-4A12-820A-9E8CA91D0177}" type="parTrans" cxnId="{E9771809-637B-4242-A4EC-B84119CB24C6}">
      <dgm:prSet/>
      <dgm:spPr/>
      <dgm:t>
        <a:bodyPr/>
        <a:lstStyle/>
        <a:p>
          <a:endParaRPr lang="en-US"/>
        </a:p>
      </dgm:t>
    </dgm:pt>
    <dgm:pt modelId="{49609EFF-EB86-43A6-93F0-86D8F5C1F2BE}" type="sibTrans" cxnId="{E9771809-637B-4242-A4EC-B84119CB24C6}">
      <dgm:prSet/>
      <dgm:spPr/>
      <dgm:t>
        <a:bodyPr/>
        <a:lstStyle/>
        <a:p>
          <a:endParaRPr lang="en-US"/>
        </a:p>
      </dgm:t>
    </dgm:pt>
    <mc:AlternateContent xmlns:mc="http://schemas.openxmlformats.org/markup-compatibility/2006" xmlns:a14="http://schemas.microsoft.com/office/drawing/2010/main">
      <mc:Choice Requires="a14">
        <dgm:pt modelId="{A7950A84-AC4D-4F10-BB6E-58A1630D282D}">
          <dgm:prSet custT="1">
            <dgm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dgm:style>
          </dgm:prSet>
          <dgm:spPr/>
          <dgm:t>
            <a:bodyPr/>
            <a:lstStyle/>
            <a:p>
              <a:pPr marL="287338" indent="-287338" algn="l" rtl="0"/>
              <a:r>
                <a:rPr lang="id-ID" sz="2800" dirty="0"/>
                <a:t>a. Hasil statistik data2     </a:t>
              </a:r>
              <a:r>
                <a:rPr lang="en-US" sz="2800" dirty="0"/>
                <a:t>   </a:t>
              </a:r>
              <a:r>
                <a:rPr lang="id-ID" sz="2800" dirty="0"/>
                <a:t>eksperimental</a:t>
              </a:r>
            </a:p>
            <a:p>
              <a:pPr marL="0" algn="l" rtl="0"/>
              <a:r>
                <a:rPr lang="id-ID" sz="2800" dirty="0"/>
                <a:t>b. Mekanisme reaksi</a:t>
              </a:r>
            </a:p>
            <a:p>
              <a:pPr marL="0" algn="l" rtl="0"/>
              <a:r>
                <a:rPr lang="id-ID" sz="2800" dirty="0"/>
                <a:t>- </a:t>
              </a:r>
              <a14:m>
                <m:oMath xmlns:m="http://schemas.openxmlformats.org/officeDocument/2006/math">
                  <m:sSub>
                    <m:sSubPr>
                      <m:ctrlPr>
                        <a:rPr lang="id-ID" sz="2800" i="1" smtClean="0">
                          <a:latin typeface="Cambria Math" panose="02040503050406030204" pitchFamily="18" charset="0"/>
                        </a:rPr>
                      </m:ctrlPr>
                    </m:sSubPr>
                    <m:e>
                      <m:r>
                        <a:rPr lang="id-ID" sz="2800" b="0" i="1" smtClean="0">
                          <a:latin typeface="Cambria Math" panose="02040503050406030204" pitchFamily="18" charset="0"/>
                        </a:rPr>
                        <m:t>𝑟</m:t>
                      </m:r>
                    </m:e>
                    <m:sub>
                      <m:r>
                        <a:rPr lang="id-ID" sz="28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id-ID" sz="2800" b="0" i="1" smtClean="0">
                          <a:latin typeface="Cambria Math" panose="02040503050406030204" pitchFamily="18" charset="0"/>
                        </a:rPr>
                        <m:t> </m:t>
                      </m:r>
                    </m:sub>
                  </m:sSub>
                </m:oMath>
              </a14:m>
              <a:r>
                <a:rPr lang="id-ID" sz="2800" dirty="0"/>
                <a:t> = k ( T ) </a:t>
              </a:r>
              <a14:m>
                <m:oMath xmlns:m="http://schemas.openxmlformats.org/officeDocument/2006/math">
                  <m:sSubSup>
                    <m:sSubSupPr>
                      <m:ctrlPr>
                        <a:rPr lang="id-ID" sz="2800" i="1" smtClean="0">
                          <a:latin typeface="Cambria Math" panose="02040503050406030204" pitchFamily="18" charset="0"/>
                        </a:rPr>
                      </m:ctrlPr>
                    </m:sSubSupPr>
                    <m:e>
                      <m:r>
                        <a:rPr lang="id-ID" sz="2800" b="0" i="1" smtClean="0">
                          <a:latin typeface="Cambria Math" panose="02040503050406030204" pitchFamily="18" charset="0"/>
                        </a:rPr>
                        <m:t>𝐶</m:t>
                      </m:r>
                    </m:e>
                    <m:sub>
                      <m:r>
                        <a:rPr lang="id-ID" sz="2800" b="0" i="1" smtClean="0">
                          <a:latin typeface="Cambria Math" panose="02040503050406030204" pitchFamily="18" charset="0"/>
                        </a:rPr>
                        <m:t>𝐴</m:t>
                      </m:r>
                    </m:sub>
                    <m:sup>
                      <m:r>
                        <a:rPr lang="id-ID" sz="2800" b="0" i="1" smtClean="0">
                          <a:latin typeface="Cambria Math" panose="02040503050406030204" pitchFamily="18" charset="0"/>
                        </a:rPr>
                        <m:t>𝑎</m:t>
                      </m:r>
                    </m:sup>
                  </m:sSubSup>
                </m:oMath>
              </a14:m>
              <a:r>
                <a:rPr lang="id-ID" sz="2800" dirty="0"/>
                <a:t> </a:t>
              </a:r>
              <a14:m>
                <m:oMath xmlns:m="http://schemas.openxmlformats.org/officeDocument/2006/math">
                  <m:sSubSup>
                    <m:sSubSupPr>
                      <m:ctrlPr>
                        <a:rPr lang="id-ID" sz="2800" i="1" smtClean="0">
                          <a:latin typeface="Cambria Math" panose="02040503050406030204" pitchFamily="18" charset="0"/>
                        </a:rPr>
                      </m:ctrlPr>
                    </m:sSubSupPr>
                    <m:e>
                      <m:r>
                        <a:rPr lang="id-ID" sz="2800" b="0" i="1" smtClean="0">
                          <a:latin typeface="Cambria Math" panose="02040503050406030204" pitchFamily="18" charset="0"/>
                        </a:rPr>
                        <m:t>𝐶</m:t>
                      </m:r>
                    </m:e>
                    <m:sub>
                      <m:r>
                        <a:rPr lang="id-ID" sz="2800" b="0" i="1" smtClean="0">
                          <a:latin typeface="Cambria Math" panose="02040503050406030204" pitchFamily="18" charset="0"/>
                        </a:rPr>
                        <m:t>𝐵</m:t>
                      </m:r>
                    </m:sub>
                    <m:sup>
                      <m:r>
                        <a:rPr lang="id-ID" sz="2800" b="0" i="1" smtClean="0">
                          <a:latin typeface="Cambria Math" panose="02040503050406030204" pitchFamily="18" charset="0"/>
                        </a:rPr>
                        <m:t>𝑏</m:t>
                      </m:r>
                    </m:sup>
                  </m:sSubSup>
                </m:oMath>
              </a14:m>
              <a:endParaRPr lang="en-US" sz="2800" dirty="0"/>
            </a:p>
          </dgm:t>
        </dgm:pt>
      </mc:Choice>
      <mc:Fallback xmlns="">
        <dgm:pt modelId="{A7950A84-AC4D-4F10-BB6E-58A1630D282D}">
          <dgm:prSet custT="1">
            <dgm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dgm:style>
          </dgm:prSet>
          <dgm:spPr/>
          <dgm:t>
            <a:bodyPr/>
            <a:lstStyle/>
            <a:p>
              <a:pPr marL="287338" indent="-287338" algn="l" rtl="0"/>
              <a:r>
                <a:rPr lang="id-ID" sz="2800" dirty="0"/>
                <a:t>a. Hasil statistik data2     </a:t>
              </a:r>
              <a:r>
                <a:rPr lang="en-US" sz="2800" dirty="0"/>
                <a:t>   </a:t>
              </a:r>
              <a:r>
                <a:rPr lang="id-ID" sz="2800" dirty="0"/>
                <a:t>eksperimental</a:t>
              </a:r>
            </a:p>
            <a:p>
              <a:pPr marL="0" algn="l" rtl="0"/>
              <a:r>
                <a:rPr lang="id-ID" sz="2800" dirty="0"/>
                <a:t>b. Mekanisme reaksi</a:t>
              </a:r>
            </a:p>
            <a:p>
              <a:pPr marL="0" algn="l" rtl="0"/>
              <a:r>
                <a:rPr lang="id-ID" sz="2800" dirty="0"/>
                <a:t>- </a:t>
              </a:r>
              <a:r>
                <a:rPr lang="id-ID" sz="2800" b="0" i="0">
                  <a:latin typeface="Cambria Math" panose="02040503050406030204" pitchFamily="18" charset="0"/>
                </a:rPr>
                <a:t>𝑟_(𝐴 )</a:t>
              </a:r>
              <a:r>
                <a:rPr lang="id-ID" sz="2800" dirty="0"/>
                <a:t> = k ( T ) </a:t>
              </a:r>
              <a:r>
                <a:rPr lang="id-ID" sz="2800" b="0" i="0">
                  <a:latin typeface="Cambria Math" panose="02040503050406030204" pitchFamily="18" charset="0"/>
                </a:rPr>
                <a:t>𝐶_𝐴^𝑎</a:t>
              </a:r>
              <a:r>
                <a:rPr lang="id-ID" sz="2800" dirty="0"/>
                <a:t> </a:t>
              </a:r>
              <a:r>
                <a:rPr lang="id-ID" sz="2800" b="0" i="0">
                  <a:latin typeface="Cambria Math" panose="02040503050406030204" pitchFamily="18" charset="0"/>
                </a:rPr>
                <a:t>𝐶_𝐵^𝑏</a:t>
              </a:r>
              <a:endParaRPr lang="en-US" sz="2800" dirty="0"/>
            </a:p>
          </dgm:t>
        </dgm:pt>
      </mc:Fallback>
    </mc:AlternateContent>
    <dgm:pt modelId="{283205D5-DD85-4043-B1D6-1161E1728F09}" type="parTrans" cxnId="{9E089BBB-B543-407E-A632-CEFA41417B5B}">
      <dgm:prSet/>
      <dgm:spPr/>
      <dgm:t>
        <a:bodyPr/>
        <a:lstStyle/>
        <a:p>
          <a:endParaRPr lang="en-US"/>
        </a:p>
      </dgm:t>
    </dgm:pt>
    <dgm:pt modelId="{E8DD11A0-A88B-45A2-884E-A06F98C28ECA}" type="sibTrans" cxnId="{9E089BBB-B543-407E-A632-CEFA41417B5B}">
      <dgm:prSet/>
      <dgm:spPr/>
      <dgm:t>
        <a:bodyPr/>
        <a:lstStyle/>
        <a:p>
          <a:endParaRPr lang="en-US"/>
        </a:p>
      </dgm:t>
    </dgm:pt>
    <dgm:pt modelId="{A8D84874-D891-4C5B-94D3-12A73126BFD3}" type="pres">
      <dgm:prSet presAssocID="{08E77F82-4915-499A-B37A-9E558E2319FF}" presName="CompostProcess" presStyleCnt="0">
        <dgm:presLayoutVars>
          <dgm:dir/>
          <dgm:resizeHandles val="exact"/>
        </dgm:presLayoutVars>
      </dgm:prSet>
      <dgm:spPr/>
    </dgm:pt>
    <dgm:pt modelId="{2BBC5D4A-8F3E-4542-96FE-2C1CF150C583}" type="pres">
      <dgm:prSet presAssocID="{08E77F82-4915-499A-B37A-9E558E2319FF}" presName="arrow" presStyleLbl="bgShp" presStyleIdx="0" presStyleCnt="1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</dgm:pt>
    <dgm:pt modelId="{70A3C50F-3808-44D3-980F-A9F82BFEE062}" type="pres">
      <dgm:prSet presAssocID="{08E77F82-4915-499A-B37A-9E558E2319FF}" presName="linearProcess" presStyleCnt="0"/>
      <dgm:spPr/>
    </dgm:pt>
    <dgm:pt modelId="{B3CE6637-71B4-4516-B66F-9A13E780E6CD}" type="pres">
      <dgm:prSet presAssocID="{C96F6093-7429-4819-9DC4-C4361DF631DD}" presName="textNode" presStyleLbl="node1" presStyleIdx="0" presStyleCnt="3" custScaleX="106124" custScaleY="118528">
        <dgm:presLayoutVars>
          <dgm:bulletEnabled val="1"/>
        </dgm:presLayoutVars>
      </dgm:prSet>
      <dgm:spPr/>
    </dgm:pt>
    <dgm:pt modelId="{40D92D93-64E1-4E46-8F71-C7D0D650E6D1}" type="pres">
      <dgm:prSet presAssocID="{87C53E2D-B3DA-46AD-90E6-9005A3322E36}" presName="sibTrans" presStyleCnt="0"/>
      <dgm:spPr/>
    </dgm:pt>
    <dgm:pt modelId="{6205EB89-3842-4068-8EF5-1DD78426EBBA}" type="pres">
      <dgm:prSet presAssocID="{410C1D57-02FF-4537-917C-F403D905567A}" presName="textNode" presStyleLbl="node1" presStyleIdx="1" presStyleCnt="3" custScaleX="112955" custScaleY="116583">
        <dgm:presLayoutVars>
          <dgm:bulletEnabled val="1"/>
        </dgm:presLayoutVars>
      </dgm:prSet>
      <dgm:spPr/>
    </dgm:pt>
    <dgm:pt modelId="{C04104B4-F0C5-4008-B14E-A23757A7A4B9}" type="pres">
      <dgm:prSet presAssocID="{49609EFF-EB86-43A6-93F0-86D8F5C1F2BE}" presName="sibTrans" presStyleCnt="0"/>
      <dgm:spPr/>
    </dgm:pt>
    <dgm:pt modelId="{D22BBD95-6E19-443E-8322-14FD63543952}" type="pres">
      <dgm:prSet presAssocID="{A7950A84-AC4D-4F10-BB6E-58A1630D282D}" presName="textNode" presStyleLbl="node1" presStyleIdx="2" presStyleCnt="3" custScaleX="112643" custScaleY="110749">
        <dgm:presLayoutVars>
          <dgm:bulletEnabled val="1"/>
        </dgm:presLayoutVars>
      </dgm:prSet>
      <dgm:spPr/>
    </dgm:pt>
  </dgm:ptLst>
  <dgm:cxnLst>
    <dgm:cxn modelId="{E9771809-637B-4242-A4EC-B84119CB24C6}" srcId="{08E77F82-4915-499A-B37A-9E558E2319FF}" destId="{410C1D57-02FF-4537-917C-F403D905567A}" srcOrd="1" destOrd="0" parTransId="{B6B2FD4D-496B-4A12-820A-9E8CA91D0177}" sibTransId="{49609EFF-EB86-43A6-93F0-86D8F5C1F2BE}"/>
    <dgm:cxn modelId="{20759524-0575-4321-894A-195A5DBE1A57}" type="presOf" srcId="{A7950A84-AC4D-4F10-BB6E-58A1630D282D}" destId="{D22BBD95-6E19-443E-8322-14FD63543952}" srcOrd="0" destOrd="0" presId="urn:microsoft.com/office/officeart/2005/8/layout/hProcess9"/>
    <dgm:cxn modelId="{DF022D3D-946D-4963-BEC4-64ED3AA0239F}" srcId="{08E77F82-4915-499A-B37A-9E558E2319FF}" destId="{C96F6093-7429-4819-9DC4-C4361DF631DD}" srcOrd="0" destOrd="0" parTransId="{0694CEE4-6F5E-4E08-BAF9-FCD84C73D2D8}" sibTransId="{87C53E2D-B3DA-46AD-90E6-9005A3322E36}"/>
    <dgm:cxn modelId="{2130CB4B-EB8E-4414-B034-2303129BBBB3}" type="presOf" srcId="{410C1D57-02FF-4537-917C-F403D905567A}" destId="{6205EB89-3842-4068-8EF5-1DD78426EBBA}" srcOrd="0" destOrd="0" presId="urn:microsoft.com/office/officeart/2005/8/layout/hProcess9"/>
    <dgm:cxn modelId="{794C6C98-3774-4C4E-AD04-E2D09B14B623}" type="presOf" srcId="{C96F6093-7429-4819-9DC4-C4361DF631DD}" destId="{B3CE6637-71B4-4516-B66F-9A13E780E6CD}" srcOrd="0" destOrd="0" presId="urn:microsoft.com/office/officeart/2005/8/layout/hProcess9"/>
    <dgm:cxn modelId="{9E089BBB-B543-407E-A632-CEFA41417B5B}" srcId="{08E77F82-4915-499A-B37A-9E558E2319FF}" destId="{A7950A84-AC4D-4F10-BB6E-58A1630D282D}" srcOrd="2" destOrd="0" parTransId="{283205D5-DD85-4043-B1D6-1161E1728F09}" sibTransId="{E8DD11A0-A88B-45A2-884E-A06F98C28ECA}"/>
    <dgm:cxn modelId="{64417BD7-0341-4B8F-8145-AE655D147552}" type="presOf" srcId="{08E77F82-4915-499A-B37A-9E558E2319FF}" destId="{A8D84874-D891-4C5B-94D3-12A73126BFD3}" srcOrd="0" destOrd="0" presId="urn:microsoft.com/office/officeart/2005/8/layout/hProcess9"/>
    <dgm:cxn modelId="{01531976-4E81-4B8A-B644-04F5D775FAE2}" type="presParOf" srcId="{A8D84874-D891-4C5B-94D3-12A73126BFD3}" destId="{2BBC5D4A-8F3E-4542-96FE-2C1CF150C583}" srcOrd="0" destOrd="0" presId="urn:microsoft.com/office/officeart/2005/8/layout/hProcess9"/>
    <dgm:cxn modelId="{E5BC3A5D-614A-463E-8495-DBB3ED18BCCD}" type="presParOf" srcId="{A8D84874-D891-4C5B-94D3-12A73126BFD3}" destId="{70A3C50F-3808-44D3-980F-A9F82BFEE062}" srcOrd="1" destOrd="0" presId="urn:microsoft.com/office/officeart/2005/8/layout/hProcess9"/>
    <dgm:cxn modelId="{3DD70ADA-16E7-4777-82F6-712271502538}" type="presParOf" srcId="{70A3C50F-3808-44D3-980F-A9F82BFEE062}" destId="{B3CE6637-71B4-4516-B66F-9A13E780E6CD}" srcOrd="0" destOrd="0" presId="urn:microsoft.com/office/officeart/2005/8/layout/hProcess9"/>
    <dgm:cxn modelId="{CBF4F0CD-E9B0-4671-99FA-E61AF6248FC1}" type="presParOf" srcId="{70A3C50F-3808-44D3-980F-A9F82BFEE062}" destId="{40D92D93-64E1-4E46-8F71-C7D0D650E6D1}" srcOrd="1" destOrd="0" presId="urn:microsoft.com/office/officeart/2005/8/layout/hProcess9"/>
    <dgm:cxn modelId="{826F5358-3B0A-4AC0-B323-28323D34CBFE}" type="presParOf" srcId="{70A3C50F-3808-44D3-980F-A9F82BFEE062}" destId="{6205EB89-3842-4068-8EF5-1DD78426EBBA}" srcOrd="2" destOrd="0" presId="urn:microsoft.com/office/officeart/2005/8/layout/hProcess9"/>
    <dgm:cxn modelId="{193DD270-1874-44A9-8FF1-8B97F16D6A65}" type="presParOf" srcId="{70A3C50F-3808-44D3-980F-A9F82BFEE062}" destId="{C04104B4-F0C5-4008-B14E-A23757A7A4B9}" srcOrd="3" destOrd="0" presId="urn:microsoft.com/office/officeart/2005/8/layout/hProcess9"/>
    <dgm:cxn modelId="{7F1D540E-0CFB-4DB9-9DC9-CF42B9843C7F}" type="presParOf" srcId="{70A3C50F-3808-44D3-980F-A9F82BFEE062}" destId="{D22BBD95-6E19-443E-8322-14FD63543952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8E77F82-4915-499A-B37A-9E558E2319FF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96F6093-7429-4819-9DC4-C4361DF631DD}">
      <dgm:prSet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>
        <a:blipFill>
          <a:blip xmlns:r="http://schemas.openxmlformats.org/officeDocument/2006/relationships" r:embed="rId1"/>
          <a:stretch>
            <a:fillRect t="-468" r="-43750" b="-2810"/>
          </a:stretch>
        </a:blipFill>
      </dgm:spPr>
      <dgm:t>
        <a:bodyPr/>
        <a:lstStyle/>
        <a:p>
          <a:r>
            <a:rPr lang="en-US">
              <a:noFill/>
            </a:rPr>
            <a:t> </a:t>
          </a:r>
        </a:p>
      </dgm:t>
    </dgm:pt>
    <dgm:pt modelId="{0694CEE4-6F5E-4E08-BAF9-FCD84C73D2D8}" type="parTrans" cxnId="{DF022D3D-946D-4963-BEC4-64ED3AA0239F}">
      <dgm:prSet/>
      <dgm:spPr/>
      <dgm:t>
        <a:bodyPr/>
        <a:lstStyle/>
        <a:p>
          <a:endParaRPr lang="en-US"/>
        </a:p>
      </dgm:t>
    </dgm:pt>
    <dgm:pt modelId="{87C53E2D-B3DA-46AD-90E6-9005A3322E36}" type="sibTrans" cxnId="{DF022D3D-946D-4963-BEC4-64ED3AA0239F}">
      <dgm:prSet/>
      <dgm:spPr/>
      <dgm:t>
        <a:bodyPr/>
        <a:lstStyle/>
        <a:p>
          <a:endParaRPr lang="en-US"/>
        </a:p>
      </dgm:t>
    </dgm:pt>
    <dgm:pt modelId="{410C1D57-02FF-4537-917C-F403D905567A}">
      <dgm:prSet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algn="l" rtl="0">
            <a:spcAft>
              <a:spcPct val="35000"/>
            </a:spcAft>
          </a:pPr>
          <a:r>
            <a:rPr lang="id-ID" sz="2800" dirty="0">
              <a:solidFill>
                <a:schemeClr val="tx1"/>
              </a:solidFill>
            </a:rPr>
            <a:t>Kecepatan untuk liquid merupakan hubungan antara t &amp; c (konsentrasi) yg diperoleh berdasarkan </a:t>
          </a:r>
          <a:r>
            <a:rPr lang="id-ID" sz="2800" dirty="0">
              <a:solidFill>
                <a:schemeClr val="accent6"/>
              </a:solidFill>
            </a:rPr>
            <a:t>:</a:t>
          </a:r>
        </a:p>
      </dgm:t>
    </dgm:pt>
    <dgm:pt modelId="{B6B2FD4D-496B-4A12-820A-9E8CA91D0177}" type="parTrans" cxnId="{E9771809-637B-4242-A4EC-B84119CB24C6}">
      <dgm:prSet/>
      <dgm:spPr/>
      <dgm:t>
        <a:bodyPr/>
        <a:lstStyle/>
        <a:p>
          <a:endParaRPr lang="en-US"/>
        </a:p>
      </dgm:t>
    </dgm:pt>
    <dgm:pt modelId="{49609EFF-EB86-43A6-93F0-86D8F5C1F2BE}" type="sibTrans" cxnId="{E9771809-637B-4242-A4EC-B84119CB24C6}">
      <dgm:prSet/>
      <dgm:spPr/>
      <dgm:t>
        <a:bodyPr/>
        <a:lstStyle/>
        <a:p>
          <a:endParaRPr lang="en-US"/>
        </a:p>
      </dgm:t>
    </dgm:pt>
    <dgm:pt modelId="{A7950A84-AC4D-4F10-BB6E-58A1630D282D}">
      <dgm:prSet custT="1">
        <dgm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dgm:style>
      </dgm:prSet>
      <dgm:spPr>
        <a:blipFill>
          <a:blip xmlns:r="http://schemas.openxmlformats.org/officeDocument/2006/relationships" r:embed="rId2"/>
          <a:stretch>
            <a:fillRect r="-7680"/>
          </a:stretch>
        </a:blipFill>
      </dgm:spPr>
      <dgm:t>
        <a:bodyPr/>
        <a:lstStyle/>
        <a:p>
          <a:r>
            <a:rPr lang="en-US">
              <a:noFill/>
            </a:rPr>
            <a:t> </a:t>
          </a:r>
        </a:p>
      </dgm:t>
    </dgm:pt>
    <dgm:pt modelId="{283205D5-DD85-4043-B1D6-1161E1728F09}" type="parTrans" cxnId="{9E089BBB-B543-407E-A632-CEFA41417B5B}">
      <dgm:prSet/>
      <dgm:spPr/>
      <dgm:t>
        <a:bodyPr/>
        <a:lstStyle/>
        <a:p>
          <a:endParaRPr lang="en-US"/>
        </a:p>
      </dgm:t>
    </dgm:pt>
    <dgm:pt modelId="{E8DD11A0-A88B-45A2-884E-A06F98C28ECA}" type="sibTrans" cxnId="{9E089BBB-B543-407E-A632-CEFA41417B5B}">
      <dgm:prSet/>
      <dgm:spPr/>
      <dgm:t>
        <a:bodyPr/>
        <a:lstStyle/>
        <a:p>
          <a:endParaRPr lang="en-US"/>
        </a:p>
      </dgm:t>
    </dgm:pt>
    <dgm:pt modelId="{A8D84874-D891-4C5B-94D3-12A73126BFD3}" type="pres">
      <dgm:prSet presAssocID="{08E77F82-4915-499A-B37A-9E558E2319FF}" presName="CompostProcess" presStyleCnt="0">
        <dgm:presLayoutVars>
          <dgm:dir/>
          <dgm:resizeHandles val="exact"/>
        </dgm:presLayoutVars>
      </dgm:prSet>
      <dgm:spPr/>
    </dgm:pt>
    <dgm:pt modelId="{2BBC5D4A-8F3E-4542-96FE-2C1CF150C583}" type="pres">
      <dgm:prSet presAssocID="{08E77F82-4915-499A-B37A-9E558E2319FF}" presName="arrow" presStyleLbl="bgShp" presStyleIdx="0" presStyleCnt="1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</dgm:pt>
    <dgm:pt modelId="{70A3C50F-3808-44D3-980F-A9F82BFEE062}" type="pres">
      <dgm:prSet presAssocID="{08E77F82-4915-499A-B37A-9E558E2319FF}" presName="linearProcess" presStyleCnt="0"/>
      <dgm:spPr/>
    </dgm:pt>
    <dgm:pt modelId="{B3CE6637-71B4-4516-B66F-9A13E780E6CD}" type="pres">
      <dgm:prSet presAssocID="{C96F6093-7429-4819-9DC4-C4361DF631DD}" presName="textNode" presStyleLbl="node1" presStyleIdx="0" presStyleCnt="3" custScaleX="106124" custScaleY="118528">
        <dgm:presLayoutVars>
          <dgm:bulletEnabled val="1"/>
        </dgm:presLayoutVars>
      </dgm:prSet>
      <dgm:spPr/>
    </dgm:pt>
    <dgm:pt modelId="{40D92D93-64E1-4E46-8F71-C7D0D650E6D1}" type="pres">
      <dgm:prSet presAssocID="{87C53E2D-B3DA-46AD-90E6-9005A3322E36}" presName="sibTrans" presStyleCnt="0"/>
      <dgm:spPr/>
    </dgm:pt>
    <dgm:pt modelId="{6205EB89-3842-4068-8EF5-1DD78426EBBA}" type="pres">
      <dgm:prSet presAssocID="{410C1D57-02FF-4537-917C-F403D905567A}" presName="textNode" presStyleLbl="node1" presStyleIdx="1" presStyleCnt="3" custScaleX="112955" custScaleY="116583">
        <dgm:presLayoutVars>
          <dgm:bulletEnabled val="1"/>
        </dgm:presLayoutVars>
      </dgm:prSet>
      <dgm:spPr/>
    </dgm:pt>
    <dgm:pt modelId="{C04104B4-F0C5-4008-B14E-A23757A7A4B9}" type="pres">
      <dgm:prSet presAssocID="{49609EFF-EB86-43A6-93F0-86D8F5C1F2BE}" presName="sibTrans" presStyleCnt="0"/>
      <dgm:spPr/>
    </dgm:pt>
    <dgm:pt modelId="{D22BBD95-6E19-443E-8322-14FD63543952}" type="pres">
      <dgm:prSet presAssocID="{A7950A84-AC4D-4F10-BB6E-58A1630D282D}" presName="textNode" presStyleLbl="node1" presStyleIdx="2" presStyleCnt="3" custScaleX="112643" custScaleY="110749">
        <dgm:presLayoutVars>
          <dgm:bulletEnabled val="1"/>
        </dgm:presLayoutVars>
      </dgm:prSet>
      <dgm:spPr/>
    </dgm:pt>
  </dgm:ptLst>
  <dgm:cxnLst>
    <dgm:cxn modelId="{E9771809-637B-4242-A4EC-B84119CB24C6}" srcId="{08E77F82-4915-499A-B37A-9E558E2319FF}" destId="{410C1D57-02FF-4537-917C-F403D905567A}" srcOrd="1" destOrd="0" parTransId="{B6B2FD4D-496B-4A12-820A-9E8CA91D0177}" sibTransId="{49609EFF-EB86-43A6-93F0-86D8F5C1F2BE}"/>
    <dgm:cxn modelId="{20759524-0575-4321-894A-195A5DBE1A57}" type="presOf" srcId="{A7950A84-AC4D-4F10-BB6E-58A1630D282D}" destId="{D22BBD95-6E19-443E-8322-14FD63543952}" srcOrd="0" destOrd="0" presId="urn:microsoft.com/office/officeart/2005/8/layout/hProcess9"/>
    <dgm:cxn modelId="{DF022D3D-946D-4963-BEC4-64ED3AA0239F}" srcId="{08E77F82-4915-499A-B37A-9E558E2319FF}" destId="{C96F6093-7429-4819-9DC4-C4361DF631DD}" srcOrd="0" destOrd="0" parTransId="{0694CEE4-6F5E-4E08-BAF9-FCD84C73D2D8}" sibTransId="{87C53E2D-B3DA-46AD-90E6-9005A3322E36}"/>
    <dgm:cxn modelId="{2130CB4B-EB8E-4414-B034-2303129BBBB3}" type="presOf" srcId="{410C1D57-02FF-4537-917C-F403D905567A}" destId="{6205EB89-3842-4068-8EF5-1DD78426EBBA}" srcOrd="0" destOrd="0" presId="urn:microsoft.com/office/officeart/2005/8/layout/hProcess9"/>
    <dgm:cxn modelId="{794C6C98-3774-4C4E-AD04-E2D09B14B623}" type="presOf" srcId="{C96F6093-7429-4819-9DC4-C4361DF631DD}" destId="{B3CE6637-71B4-4516-B66F-9A13E780E6CD}" srcOrd="0" destOrd="0" presId="urn:microsoft.com/office/officeart/2005/8/layout/hProcess9"/>
    <dgm:cxn modelId="{9E089BBB-B543-407E-A632-CEFA41417B5B}" srcId="{08E77F82-4915-499A-B37A-9E558E2319FF}" destId="{A7950A84-AC4D-4F10-BB6E-58A1630D282D}" srcOrd="2" destOrd="0" parTransId="{283205D5-DD85-4043-B1D6-1161E1728F09}" sibTransId="{E8DD11A0-A88B-45A2-884E-A06F98C28ECA}"/>
    <dgm:cxn modelId="{64417BD7-0341-4B8F-8145-AE655D147552}" type="presOf" srcId="{08E77F82-4915-499A-B37A-9E558E2319FF}" destId="{A8D84874-D891-4C5B-94D3-12A73126BFD3}" srcOrd="0" destOrd="0" presId="urn:microsoft.com/office/officeart/2005/8/layout/hProcess9"/>
    <dgm:cxn modelId="{01531976-4E81-4B8A-B644-04F5D775FAE2}" type="presParOf" srcId="{A8D84874-D891-4C5B-94D3-12A73126BFD3}" destId="{2BBC5D4A-8F3E-4542-96FE-2C1CF150C583}" srcOrd="0" destOrd="0" presId="urn:microsoft.com/office/officeart/2005/8/layout/hProcess9"/>
    <dgm:cxn modelId="{E5BC3A5D-614A-463E-8495-DBB3ED18BCCD}" type="presParOf" srcId="{A8D84874-D891-4C5B-94D3-12A73126BFD3}" destId="{70A3C50F-3808-44D3-980F-A9F82BFEE062}" srcOrd="1" destOrd="0" presId="urn:microsoft.com/office/officeart/2005/8/layout/hProcess9"/>
    <dgm:cxn modelId="{3DD70ADA-16E7-4777-82F6-712271502538}" type="presParOf" srcId="{70A3C50F-3808-44D3-980F-A9F82BFEE062}" destId="{B3CE6637-71B4-4516-B66F-9A13E780E6CD}" srcOrd="0" destOrd="0" presId="urn:microsoft.com/office/officeart/2005/8/layout/hProcess9"/>
    <dgm:cxn modelId="{CBF4F0CD-E9B0-4671-99FA-E61AF6248FC1}" type="presParOf" srcId="{70A3C50F-3808-44D3-980F-A9F82BFEE062}" destId="{40D92D93-64E1-4E46-8F71-C7D0D650E6D1}" srcOrd="1" destOrd="0" presId="urn:microsoft.com/office/officeart/2005/8/layout/hProcess9"/>
    <dgm:cxn modelId="{826F5358-3B0A-4AC0-B323-28323D34CBFE}" type="presParOf" srcId="{70A3C50F-3808-44D3-980F-A9F82BFEE062}" destId="{6205EB89-3842-4068-8EF5-1DD78426EBBA}" srcOrd="2" destOrd="0" presId="urn:microsoft.com/office/officeart/2005/8/layout/hProcess9"/>
    <dgm:cxn modelId="{193DD270-1874-44A9-8FF1-8B97F16D6A65}" type="presParOf" srcId="{70A3C50F-3808-44D3-980F-A9F82BFEE062}" destId="{C04104B4-F0C5-4008-B14E-A23757A7A4B9}" srcOrd="3" destOrd="0" presId="urn:microsoft.com/office/officeart/2005/8/layout/hProcess9"/>
    <dgm:cxn modelId="{7F1D540E-0CFB-4DB9-9DC9-CF42B9843C7F}" type="presParOf" srcId="{70A3C50F-3808-44D3-980F-A9F82BFEE062}" destId="{D22BBD95-6E19-443E-8322-14FD63543952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77D6764-342B-459C-8F1F-8A26506B4490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mc:AlternateContent xmlns:mc="http://schemas.openxmlformats.org/markup-compatibility/2006" xmlns:a14="http://schemas.microsoft.com/office/drawing/2010/main">
      <mc:Choice Requires="a14">
        <dgm:pt modelId="{677E5E56-B181-4E77-8F80-E06EA7D723D3}">
          <dgm:prSet custT="1">
            <dgm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dgm:style>
          </dgm:prSet>
          <dgm:spPr/>
          <dgm:t>
            <a:bodyPr/>
            <a:lstStyle/>
            <a:p>
              <a:pPr algn="l" rtl="0">
                <a:spcAft>
                  <a:spcPct val="35000"/>
                </a:spcAft>
              </a:pPr>
              <a:endParaRPr lang="id-ID" sz="2400" dirty="0"/>
            </a:p>
            <a:p>
              <a:pPr algn="l" rtl="0">
                <a:spcAft>
                  <a:spcPct val="35000"/>
                </a:spcAft>
              </a:pPr>
              <a:r>
                <a:rPr lang="id-ID" sz="2600" dirty="0"/>
                <a:t>Untuk mencari persamaan kecepatan reaksi ini tergantung pada jenis &amp; klasifikasi reaksi yg terjadi yaitu :</a:t>
              </a:r>
            </a:p>
            <a:p>
              <a:pPr algn="l" rtl="0">
                <a:spcAft>
                  <a:spcPts val="600"/>
                </a:spcAft>
              </a:pPr>
              <a:r>
                <a:rPr lang="id-ID" sz="2600" b="1" dirty="0"/>
                <a:t>1. Untuk reaksi homogen </a:t>
              </a:r>
              <a:r>
                <a:rPr lang="id-ID" sz="2600" dirty="0"/>
                <a:t>: </a:t>
              </a:r>
              <a14:m>
                <m:oMath xmlns:m="http://schemas.openxmlformats.org/officeDocument/2006/math">
                  <m:sSub>
                    <m:sSubPr>
                      <m:ctrlPr>
                        <a:rPr lang="id-ID" sz="2600" i="1" smtClean="0">
                          <a:latin typeface="Cambria Math" panose="02040503050406030204" pitchFamily="18" charset="0"/>
                        </a:rPr>
                      </m:ctrlPr>
                    </m:sSubPr>
                    <m:e>
                      <m:r>
                        <a:rPr lang="id-ID" sz="2600" b="0" i="1" smtClean="0">
                          <a:latin typeface="Cambria Math" panose="02040503050406030204" pitchFamily="18" charset="0"/>
                        </a:rPr>
                        <m:t>𝑟</m:t>
                      </m:r>
                    </m:e>
                    <m:sub>
                      <m:r>
                        <a:rPr lang="id-ID" sz="2600" b="0" i="1" smtClean="0">
                          <a:latin typeface="Cambria Math" panose="02040503050406030204" pitchFamily="18" charset="0"/>
                        </a:rPr>
                        <m:t>𝑖</m:t>
                      </m:r>
                    </m:sub>
                  </m:sSub>
                  <m:r>
                    <a:rPr lang="id-ID" sz="2600" b="0" i="1" smtClean="0">
                      <a:latin typeface="Cambria Math" panose="02040503050406030204" pitchFamily="18" charset="0"/>
                    </a:rPr>
                    <m:t>=</m:t>
                  </m:r>
                  <m:f>
                    <m:fPr>
                      <m:ctrlPr>
                        <a:rPr lang="id-ID" sz="2600" b="0" i="1" smtClean="0">
                          <a:latin typeface="Cambria Math" panose="02040503050406030204" pitchFamily="18" charset="0"/>
                        </a:rPr>
                      </m:ctrlPr>
                    </m:fPr>
                    <m:num>
                      <m:r>
                        <a:rPr lang="id-ID" sz="2600" b="0" i="1" smtClean="0">
                          <a:latin typeface="Cambria Math" panose="02040503050406030204" pitchFamily="18" charset="0"/>
                        </a:rPr>
                        <m:t>𝑚𝑜𝑙</m:t>
                      </m:r>
                      <m:r>
                        <a:rPr lang="id-ID" sz="26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id-ID" sz="2600" b="0" i="1" smtClean="0"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id-ID" sz="26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id-ID" sz="2600" b="0" i="1" smtClean="0">
                          <a:latin typeface="Cambria Math" panose="02040503050406030204" pitchFamily="18" charset="0"/>
                        </a:rPr>
                        <m:t>𝑦𝑔</m:t>
                      </m:r>
                      <m:r>
                        <a:rPr lang="id-ID" sz="26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id-ID" sz="2600" b="0" i="1" smtClean="0">
                          <a:latin typeface="Cambria Math" panose="02040503050406030204" pitchFamily="18" charset="0"/>
                        </a:rPr>
                        <m:t>𝑡𝑒𝑟𝑏𝑒𝑛𝑡𝑢𝑘</m:t>
                      </m:r>
                    </m:num>
                    <m:den>
                      <m:d>
                        <m:dPr>
                          <m:ctrlPr>
                            <a:rPr lang="id-ID" sz="2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id-ID" sz="2600" b="0" i="1" smtClean="0">
                              <a:latin typeface="Cambria Math" panose="02040503050406030204" pitchFamily="18" charset="0"/>
                            </a:rPr>
                            <m:t>𝑣𝑜𝑙</m:t>
                          </m:r>
                          <m:r>
                            <a:rPr lang="id-ID" sz="26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id-ID" sz="2600" b="0" i="1" smtClean="0">
                              <a:latin typeface="Cambria Math" panose="02040503050406030204" pitchFamily="18" charset="0"/>
                            </a:rPr>
                            <m:t>𝑓𝑙𝑢𝑖𝑑𝑎</m:t>
                          </m:r>
                        </m:e>
                      </m:d>
                      <m:r>
                        <a:rPr lang="id-ID" sz="2600" b="0" i="1" smtClean="0">
                          <a:latin typeface="Cambria Math" panose="02040503050406030204" pitchFamily="18" charset="0"/>
                        </a:rPr>
                        <m:t> (</m:t>
                      </m:r>
                      <m:r>
                        <a:rPr lang="id-ID" sz="2600" b="0" i="1" smtClean="0">
                          <a:latin typeface="Cambria Math" panose="02040503050406030204" pitchFamily="18" charset="0"/>
                        </a:rPr>
                        <m:t>𝑤𝑎𝑘𝑡𝑢</m:t>
                      </m:r>
                      <m:r>
                        <a:rPr lang="id-ID" sz="2600" b="0" i="1" smtClean="0">
                          <a:latin typeface="Cambria Math" panose="02040503050406030204" pitchFamily="18" charset="0"/>
                        </a:rPr>
                        <m:t>)</m:t>
                      </m:r>
                    </m:den>
                  </m:f>
                  <m:r>
                    <a:rPr lang="id-ID" sz="2600" b="0" i="1" smtClean="0">
                      <a:latin typeface="Cambria Math" panose="02040503050406030204" pitchFamily="18" charset="0"/>
                    </a:rPr>
                    <m:t> </m:t>
                  </m:r>
                </m:oMath>
              </a14:m>
              <a:endParaRPr lang="id-ID" sz="2600" b="0" dirty="0"/>
            </a:p>
            <a:p>
              <a:pPr algn="l" rtl="0">
                <a:spcAft>
                  <a:spcPts val="600"/>
                </a:spcAft>
              </a:pPr>
              <a:r>
                <a:rPr lang="id-ID" sz="2600" b="1" dirty="0"/>
                <a:t>2. Untuk reaksi heterogen </a:t>
              </a:r>
              <a:r>
                <a:rPr lang="id-ID" sz="2600" dirty="0"/>
                <a:t>: </a:t>
              </a:r>
            </a:p>
            <a:p>
              <a:pPr marL="269875" indent="0" algn="l" rtl="0">
                <a:spcAft>
                  <a:spcPts val="0"/>
                </a:spcAft>
              </a:pPr>
              <a:r>
                <a:rPr lang="id-ID" sz="2600" dirty="0"/>
                <a:t>a. Berdasarkan satuan massa zat padat </a:t>
              </a:r>
              <a:r>
                <a:rPr lang="id-ID" sz="2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→ padat – fluida  </a:t>
              </a:r>
            </a:p>
            <a:p>
              <a:pPr marL="269875" indent="-269875" algn="l" rtl="0">
                <a:spcAft>
                  <a:spcPts val="0"/>
                </a:spcAft>
              </a:pPr>
              <a14:m>
                <m:oMathPara xmlns:m="http://schemas.openxmlformats.org/officeDocument/2006/math">
                  <m:oMathParaPr>
                    <m:jc m:val="centerGroup"/>
                  </m:oMathParaPr>
                  <m:oMath xmlns:m="http://schemas.openxmlformats.org/officeDocument/2006/math">
                    <m:sSub>
                      <m:sSubPr>
                        <m:ctrlPr>
                          <a:rPr lang="id-ID" sz="2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d-ID" sz="2600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id-ID" sz="26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id-ID" sz="26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id-ID" sz="2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d-ID" sz="2600" b="0" i="1" smtClean="0">
                            <a:latin typeface="Cambria Math" panose="02040503050406030204" pitchFamily="18" charset="0"/>
                          </a:rPr>
                          <m:t>𝑚𝑜𝑙</m:t>
                        </m:r>
                        <m:r>
                          <a:rPr lang="id-ID" sz="26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id-ID" sz="26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id-ID" sz="26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id-ID" sz="2600" b="0" i="1" smtClean="0">
                            <a:latin typeface="Cambria Math" panose="02040503050406030204" pitchFamily="18" charset="0"/>
                          </a:rPr>
                          <m:t>𝑦𝑔</m:t>
                        </m:r>
                        <m:r>
                          <a:rPr lang="id-ID" sz="26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id-ID" sz="2600" b="0" i="1" smtClean="0">
                            <a:latin typeface="Cambria Math" panose="02040503050406030204" pitchFamily="18" charset="0"/>
                          </a:rPr>
                          <m:t>𝑡𝑒𝑟𝑏𝑒𝑛𝑡𝑢𝑘</m:t>
                        </m:r>
                      </m:num>
                      <m:den>
                        <m:d>
                          <m:dPr>
                            <m:ctrlPr>
                              <a:rPr lang="id-ID" sz="26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id-ID" sz="2600" b="0" i="1" smtClean="0">
                                <a:latin typeface="Cambria Math" panose="02040503050406030204" pitchFamily="18" charset="0"/>
                              </a:rPr>
                              <m:t>𝑚𝑎𝑠𝑠𝑎</m:t>
                            </m:r>
                            <m:r>
                              <a:rPr lang="id-ID" sz="2600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id-ID" sz="2600" b="0" i="1" smtClean="0">
                                <a:latin typeface="Cambria Math" panose="02040503050406030204" pitchFamily="18" charset="0"/>
                              </a:rPr>
                              <m:t>𝑝𝑎𝑑𝑎𝑡𝑎𝑛</m:t>
                            </m:r>
                          </m:e>
                        </m:d>
                        <m:r>
                          <a:rPr lang="id-ID" sz="2600" b="0" i="1" smtClean="0">
                            <a:latin typeface="Cambria Math" panose="02040503050406030204" pitchFamily="18" charset="0"/>
                          </a:rPr>
                          <m:t> (</m:t>
                        </m:r>
                        <m:r>
                          <a:rPr lang="id-ID" sz="2600" b="0" i="1" smtClean="0">
                            <a:latin typeface="Cambria Math" panose="02040503050406030204" pitchFamily="18" charset="0"/>
                          </a:rPr>
                          <m:t>𝑤𝑎𝑘𝑡𝑢</m:t>
                        </m:r>
                        <m:r>
                          <a:rPr lang="id-ID" sz="26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m:oMathPara>
              </a14:m>
              <a:endParaRPr lang="id-ID" sz="2600" dirty="0"/>
            </a:p>
            <a:p>
              <a:pPr marL="269875" indent="-269875" algn="l" rtl="0">
                <a:spcAft>
                  <a:spcPts val="0"/>
                </a:spcAft>
              </a:pPr>
              <a:endParaRPr lang="id-ID" sz="2600" dirty="0"/>
            </a:p>
            <a:p>
              <a:pPr marL="269875" indent="0" algn="l" rtl="0">
                <a:spcAft>
                  <a:spcPts val="600"/>
                </a:spcAft>
              </a:pPr>
              <a:r>
                <a:rPr lang="id-ID" sz="2600" dirty="0"/>
                <a:t>b. Berdasarkan satuan luas antar permukaan</a:t>
              </a:r>
              <a:endParaRPr lang="id-ID" sz="26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269875" indent="-269875" algn="l" rtl="0">
                <a:spcAft>
                  <a:spcPts val="0"/>
                </a:spcAft>
              </a:pPr>
              <a14:m>
                <m:oMathPara xmlns:m="http://schemas.openxmlformats.org/officeDocument/2006/math">
                  <m:oMathParaPr>
                    <m:jc m:val="centerGroup"/>
                  </m:oMathParaPr>
                  <m:oMath xmlns:m="http://schemas.openxmlformats.org/officeDocument/2006/math">
                    <m:sSub>
                      <m:sSubPr>
                        <m:ctrlPr>
                          <a:rPr lang="id-ID" sz="2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d-ID" sz="2600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id-ID" sz="26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id-ID" sz="26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id-ID" sz="2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d-ID" sz="2600" b="0" i="1" smtClean="0">
                            <a:latin typeface="Cambria Math" panose="02040503050406030204" pitchFamily="18" charset="0"/>
                          </a:rPr>
                          <m:t>𝑚𝑜𝑙</m:t>
                        </m:r>
                        <m:r>
                          <a:rPr lang="id-ID" sz="26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id-ID" sz="26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id-ID" sz="26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id-ID" sz="2600" b="0" i="1" smtClean="0">
                            <a:latin typeface="Cambria Math" panose="02040503050406030204" pitchFamily="18" charset="0"/>
                          </a:rPr>
                          <m:t>𝑦𝑔</m:t>
                        </m:r>
                        <m:r>
                          <a:rPr lang="id-ID" sz="26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id-ID" sz="2600" b="0" i="1" smtClean="0">
                            <a:latin typeface="Cambria Math" panose="02040503050406030204" pitchFamily="18" charset="0"/>
                          </a:rPr>
                          <m:t>𝑡𝑒𝑟𝑏𝑒𝑛𝑡𝑢𝑘</m:t>
                        </m:r>
                      </m:num>
                      <m:den>
                        <m:d>
                          <m:dPr>
                            <m:ctrlPr>
                              <a:rPr lang="id-ID" sz="26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id-ID" sz="2600" b="0" i="1" smtClean="0">
                                <a:latin typeface="Cambria Math" panose="02040503050406030204" pitchFamily="18" charset="0"/>
                              </a:rPr>
                              <m:t>𝑙𝑢𝑎𝑠</m:t>
                            </m:r>
                            <m:r>
                              <a:rPr lang="id-ID" sz="2600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id-ID" sz="2600" b="0" i="1" smtClean="0">
                                <a:latin typeface="Cambria Math" panose="02040503050406030204" pitchFamily="18" charset="0"/>
                              </a:rPr>
                              <m:t>𝑝𝑒𝑟𝑚𝑢𝑘𝑎𝑎𝑛</m:t>
                            </m:r>
                          </m:e>
                        </m:d>
                        <m:r>
                          <a:rPr lang="id-ID" sz="2600" b="0" i="1" smtClean="0">
                            <a:latin typeface="Cambria Math" panose="02040503050406030204" pitchFamily="18" charset="0"/>
                          </a:rPr>
                          <m:t> (</m:t>
                        </m:r>
                        <m:r>
                          <a:rPr lang="id-ID" sz="2600" b="0" i="1" smtClean="0">
                            <a:latin typeface="Cambria Math" panose="02040503050406030204" pitchFamily="18" charset="0"/>
                          </a:rPr>
                          <m:t>𝑤𝑎𝑘𝑡𝑢</m:t>
                        </m:r>
                        <m:r>
                          <a:rPr lang="id-ID" sz="26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m:oMathPara>
              </a14:m>
              <a:endParaRPr lang="id-ID" sz="2600" dirty="0"/>
            </a:p>
            <a:p>
              <a:pPr algn="l" rtl="0">
                <a:spcAft>
                  <a:spcPct val="35000"/>
                </a:spcAft>
              </a:pPr>
              <a:endParaRPr lang="en-US" sz="2400" dirty="0"/>
            </a:p>
          </dgm:t>
        </dgm:pt>
      </mc:Choice>
      <mc:Fallback xmlns="">
        <dgm:pt modelId="{677E5E56-B181-4E77-8F80-E06EA7D723D3}">
          <dgm:prSet custT="1">
            <dgm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dgm:style>
          </dgm:prSet>
          <dgm:spPr/>
          <dgm:t>
            <a:bodyPr/>
            <a:lstStyle/>
            <a:p>
              <a:pPr algn="l" rtl="0">
                <a:spcAft>
                  <a:spcPct val="35000"/>
                </a:spcAft>
              </a:pPr>
              <a:endParaRPr lang="id-ID" sz="2400" dirty="0"/>
            </a:p>
            <a:p>
              <a:pPr algn="l" rtl="0">
                <a:spcAft>
                  <a:spcPct val="35000"/>
                </a:spcAft>
              </a:pPr>
              <a:r>
                <a:rPr lang="id-ID" sz="2600" dirty="0"/>
                <a:t>Untuk mencari persamaan kecepatan reaksi ini tergantung pada jenis &amp; klasifikasi reaksi yg terjadi yaitu :</a:t>
              </a:r>
            </a:p>
            <a:p>
              <a:pPr algn="l" rtl="0">
                <a:spcAft>
                  <a:spcPts val="600"/>
                </a:spcAft>
              </a:pPr>
              <a:r>
                <a:rPr lang="id-ID" sz="2600" b="1" dirty="0"/>
                <a:t>1. Untuk reaksi homogen </a:t>
              </a:r>
              <a:r>
                <a:rPr lang="id-ID" sz="2600" dirty="0"/>
                <a:t>: </a:t>
              </a:r>
              <a:r>
                <a:rPr lang="id-ID" sz="2600" b="0" i="0">
                  <a:latin typeface="Cambria Math" panose="02040503050406030204" pitchFamily="18" charset="0"/>
                </a:rPr>
                <a:t>𝑟_𝑖=(𝑚𝑜𝑙 𝑖 𝑦𝑔 𝑡𝑒𝑟𝑏𝑒𝑛𝑡𝑢𝑘)/((𝑣𝑜𝑙 𝑓𝑙𝑢𝑖𝑑𝑎)  (𝑤𝑎𝑘𝑡𝑢))  </a:t>
              </a:r>
              <a:endParaRPr lang="id-ID" sz="2600" b="0" dirty="0"/>
            </a:p>
            <a:p>
              <a:pPr algn="l" rtl="0">
                <a:spcAft>
                  <a:spcPts val="600"/>
                </a:spcAft>
              </a:pPr>
              <a:r>
                <a:rPr lang="id-ID" sz="2600" b="1" dirty="0"/>
                <a:t>2. Untuk reaksi heterogen </a:t>
              </a:r>
              <a:r>
                <a:rPr lang="id-ID" sz="2600" dirty="0"/>
                <a:t>: </a:t>
              </a:r>
            </a:p>
            <a:p>
              <a:pPr marL="269875" indent="0" algn="l" rtl="0">
                <a:spcAft>
                  <a:spcPts val="0"/>
                </a:spcAft>
              </a:pPr>
              <a:r>
                <a:rPr lang="id-ID" sz="2600" dirty="0"/>
                <a:t>a. Berdasarkan satuan massa zat padat </a:t>
              </a:r>
              <a:r>
                <a:rPr lang="id-ID" sz="2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→ padat – fluida  </a:t>
              </a:r>
            </a:p>
            <a:p>
              <a:pPr marL="269875" indent="-269875" algn="l" rtl="0">
                <a:spcAft>
                  <a:spcPts val="0"/>
                </a:spcAft>
              </a:pPr>
              <a:r>
                <a:rPr lang="id-ID" sz="2600" b="0" i="0">
                  <a:latin typeface="Cambria Math" panose="02040503050406030204" pitchFamily="18" charset="0"/>
                </a:rPr>
                <a:t>𝑟_𝑖=(𝑚𝑜𝑙 𝑖 𝑦𝑔 𝑡𝑒𝑟𝑏𝑒𝑛𝑡𝑢𝑘)/((𝑚𝑎𝑠𝑠𝑎 𝑝𝑎𝑑𝑎𝑡𝑎𝑛)  (𝑤𝑎𝑘𝑡𝑢))</a:t>
              </a:r>
              <a:endParaRPr lang="id-ID" sz="2600" dirty="0"/>
            </a:p>
            <a:p>
              <a:pPr marL="269875" indent="-269875" algn="l" rtl="0">
                <a:spcAft>
                  <a:spcPts val="0"/>
                </a:spcAft>
              </a:pPr>
              <a:endParaRPr lang="id-ID" sz="2600" dirty="0"/>
            </a:p>
            <a:p>
              <a:pPr marL="269875" indent="0" algn="l" rtl="0">
                <a:spcAft>
                  <a:spcPts val="600"/>
                </a:spcAft>
              </a:pPr>
              <a:r>
                <a:rPr lang="id-ID" sz="2600" dirty="0"/>
                <a:t>b. Berdasarkan satuan luas antar permukaan</a:t>
              </a:r>
              <a:endParaRPr lang="id-ID" sz="26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269875" indent="-269875" algn="l" rtl="0">
                <a:spcAft>
                  <a:spcPts val="0"/>
                </a:spcAft>
              </a:pPr>
              <a:r>
                <a:rPr lang="id-ID" sz="2600" b="0" i="0">
                  <a:latin typeface="Cambria Math" panose="02040503050406030204" pitchFamily="18" charset="0"/>
                </a:rPr>
                <a:t>𝑟_𝑖=(𝑚𝑜𝑙 𝑖 𝑦𝑔 𝑡𝑒𝑟𝑏𝑒𝑛𝑡𝑢𝑘)/((𝑙𝑢𝑎𝑠 𝑝𝑒𝑟𝑚𝑢𝑘𝑎𝑎𝑛)  (𝑤𝑎𝑘𝑡𝑢))</a:t>
              </a:r>
              <a:endParaRPr lang="id-ID" sz="2600" dirty="0"/>
            </a:p>
            <a:p>
              <a:pPr algn="l" rtl="0">
                <a:spcAft>
                  <a:spcPct val="35000"/>
                </a:spcAft>
              </a:pPr>
              <a:endParaRPr lang="en-US" sz="2400" dirty="0"/>
            </a:p>
          </dgm:t>
        </dgm:pt>
      </mc:Fallback>
    </mc:AlternateContent>
    <dgm:pt modelId="{6D443B99-DCAF-48F6-9B1B-3CBD910E83BA}" type="parTrans" cxnId="{9D4DD3D0-2DDC-4BFC-9288-7614FD3E6DE3}">
      <dgm:prSet/>
      <dgm:spPr/>
      <dgm:t>
        <a:bodyPr/>
        <a:lstStyle/>
        <a:p>
          <a:endParaRPr lang="en-US"/>
        </a:p>
      </dgm:t>
    </dgm:pt>
    <dgm:pt modelId="{41F75B14-0CBD-4094-AB1D-59ADE6431DB5}" type="sibTrans" cxnId="{9D4DD3D0-2DDC-4BFC-9288-7614FD3E6DE3}">
      <dgm:prSet/>
      <dgm:spPr/>
      <dgm:t>
        <a:bodyPr/>
        <a:lstStyle/>
        <a:p>
          <a:endParaRPr lang="en-US"/>
        </a:p>
      </dgm:t>
    </dgm:pt>
    <dgm:pt modelId="{BD391692-FED9-4230-984A-E8DEFD3898C8}" type="pres">
      <dgm:prSet presAssocID="{077D6764-342B-459C-8F1F-8A26506B4490}" presName="cycle" presStyleCnt="0">
        <dgm:presLayoutVars>
          <dgm:dir/>
          <dgm:resizeHandles val="exact"/>
        </dgm:presLayoutVars>
      </dgm:prSet>
      <dgm:spPr/>
    </dgm:pt>
    <dgm:pt modelId="{62882E58-454B-4344-90D5-CD7E2B4A8D9B}" type="pres">
      <dgm:prSet presAssocID="{677E5E56-B181-4E77-8F80-E06EA7D723D3}" presName="node" presStyleLbl="node1" presStyleIdx="0" presStyleCnt="1" custScaleX="192783" custRadScaleRad="99838" custRadScaleInc="49">
        <dgm:presLayoutVars>
          <dgm:bulletEnabled val="1"/>
        </dgm:presLayoutVars>
      </dgm:prSet>
      <dgm:spPr/>
    </dgm:pt>
  </dgm:ptLst>
  <dgm:cxnLst>
    <dgm:cxn modelId="{4D2CD284-19D7-45C9-93E3-CAA77EEA2A53}" type="presOf" srcId="{677E5E56-B181-4E77-8F80-E06EA7D723D3}" destId="{62882E58-454B-4344-90D5-CD7E2B4A8D9B}" srcOrd="0" destOrd="0" presId="urn:microsoft.com/office/officeart/2005/8/layout/cycle2"/>
    <dgm:cxn modelId="{9D4DD3D0-2DDC-4BFC-9288-7614FD3E6DE3}" srcId="{077D6764-342B-459C-8F1F-8A26506B4490}" destId="{677E5E56-B181-4E77-8F80-E06EA7D723D3}" srcOrd="0" destOrd="0" parTransId="{6D443B99-DCAF-48F6-9B1B-3CBD910E83BA}" sibTransId="{41F75B14-0CBD-4094-AB1D-59ADE6431DB5}"/>
    <dgm:cxn modelId="{11BCFEFC-788C-4DDA-99AE-39489EBB923E}" type="presOf" srcId="{077D6764-342B-459C-8F1F-8A26506B4490}" destId="{BD391692-FED9-4230-984A-E8DEFD3898C8}" srcOrd="0" destOrd="0" presId="urn:microsoft.com/office/officeart/2005/8/layout/cycle2"/>
    <dgm:cxn modelId="{3ED28589-F742-43E2-9779-C32B0CF4203B}" type="presParOf" srcId="{BD391692-FED9-4230-984A-E8DEFD3898C8}" destId="{62882E58-454B-4344-90D5-CD7E2B4A8D9B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77D6764-342B-459C-8F1F-8A26506B4490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77E5E56-B181-4E77-8F80-E06EA7D723D3}">
      <dgm:prSet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>
        <a:blipFill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r>
            <a:rPr lang="en-US">
              <a:noFill/>
            </a:rPr>
            <a:t> </a:t>
          </a:r>
        </a:p>
      </dgm:t>
    </dgm:pt>
    <dgm:pt modelId="{6D443B99-DCAF-48F6-9B1B-3CBD910E83BA}" type="parTrans" cxnId="{9D4DD3D0-2DDC-4BFC-9288-7614FD3E6DE3}">
      <dgm:prSet/>
      <dgm:spPr/>
      <dgm:t>
        <a:bodyPr/>
        <a:lstStyle/>
        <a:p>
          <a:endParaRPr lang="en-US"/>
        </a:p>
      </dgm:t>
    </dgm:pt>
    <dgm:pt modelId="{41F75B14-0CBD-4094-AB1D-59ADE6431DB5}" type="sibTrans" cxnId="{9D4DD3D0-2DDC-4BFC-9288-7614FD3E6DE3}">
      <dgm:prSet/>
      <dgm:spPr/>
      <dgm:t>
        <a:bodyPr/>
        <a:lstStyle/>
        <a:p>
          <a:endParaRPr lang="en-US"/>
        </a:p>
      </dgm:t>
    </dgm:pt>
    <dgm:pt modelId="{BD391692-FED9-4230-984A-E8DEFD3898C8}" type="pres">
      <dgm:prSet presAssocID="{077D6764-342B-459C-8F1F-8A26506B4490}" presName="cycle" presStyleCnt="0">
        <dgm:presLayoutVars>
          <dgm:dir/>
          <dgm:resizeHandles val="exact"/>
        </dgm:presLayoutVars>
      </dgm:prSet>
      <dgm:spPr/>
    </dgm:pt>
    <dgm:pt modelId="{62882E58-454B-4344-90D5-CD7E2B4A8D9B}" type="pres">
      <dgm:prSet presAssocID="{677E5E56-B181-4E77-8F80-E06EA7D723D3}" presName="node" presStyleLbl="node1" presStyleIdx="0" presStyleCnt="1" custScaleX="192783" custRadScaleRad="99838" custRadScaleInc="49">
        <dgm:presLayoutVars>
          <dgm:bulletEnabled val="1"/>
        </dgm:presLayoutVars>
      </dgm:prSet>
      <dgm:spPr/>
    </dgm:pt>
  </dgm:ptLst>
  <dgm:cxnLst>
    <dgm:cxn modelId="{4D2CD284-19D7-45C9-93E3-CAA77EEA2A53}" type="presOf" srcId="{677E5E56-B181-4E77-8F80-E06EA7D723D3}" destId="{62882E58-454B-4344-90D5-CD7E2B4A8D9B}" srcOrd="0" destOrd="0" presId="urn:microsoft.com/office/officeart/2005/8/layout/cycle2"/>
    <dgm:cxn modelId="{9D4DD3D0-2DDC-4BFC-9288-7614FD3E6DE3}" srcId="{077D6764-342B-459C-8F1F-8A26506B4490}" destId="{677E5E56-B181-4E77-8F80-E06EA7D723D3}" srcOrd="0" destOrd="0" parTransId="{6D443B99-DCAF-48F6-9B1B-3CBD910E83BA}" sibTransId="{41F75B14-0CBD-4094-AB1D-59ADE6431DB5}"/>
    <dgm:cxn modelId="{11BCFEFC-788C-4DDA-99AE-39489EBB923E}" type="presOf" srcId="{077D6764-342B-459C-8F1F-8A26506B4490}" destId="{BD391692-FED9-4230-984A-E8DEFD3898C8}" srcOrd="0" destOrd="0" presId="urn:microsoft.com/office/officeart/2005/8/layout/cycle2"/>
    <dgm:cxn modelId="{3ED28589-F742-43E2-9779-C32B0CF4203B}" type="presParOf" srcId="{BD391692-FED9-4230-984A-E8DEFD3898C8}" destId="{62882E58-454B-4344-90D5-CD7E2B4A8D9B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077D6764-342B-459C-8F1F-8A26506B4490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mc:AlternateContent xmlns:mc="http://schemas.openxmlformats.org/markup-compatibility/2006" xmlns:a14="http://schemas.microsoft.com/office/drawing/2010/main">
      <mc:Choice Requires="a14">
        <dgm:pt modelId="{677E5E56-B181-4E77-8F80-E06EA7D723D3}">
          <dgm:prSet custT="1">
            <dgm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dgm:style>
          </dgm:prSet>
          <dgm:spPr/>
          <dgm:t>
            <a:bodyPr/>
            <a:lstStyle/>
            <a:p>
              <a:pPr algn="l" rtl="0">
                <a:spcAft>
                  <a:spcPct val="35000"/>
                </a:spcAft>
              </a:pPr>
              <a:endParaRPr lang="id-ID" sz="2400" dirty="0"/>
            </a:p>
            <a:p>
              <a:pPr algn="l" rtl="0">
                <a:spcAft>
                  <a:spcPts val="600"/>
                </a:spcAft>
              </a:pPr>
              <a:r>
                <a:rPr lang="id-ID" sz="2600" dirty="0">
                  <a:solidFill>
                    <a:srgbClr val="FF0000"/>
                  </a:solidFill>
                </a:rPr>
                <a:t>2.</a:t>
              </a:r>
              <a:r>
                <a:rPr lang="id-ID" sz="2600" dirty="0"/>
                <a:t> </a:t>
              </a:r>
              <a:r>
                <a:rPr lang="id-ID" sz="2600" dirty="0">
                  <a:solidFill>
                    <a:srgbClr val="FF0000"/>
                  </a:solidFill>
                </a:rPr>
                <a:t>Untuk reaksi heterogen : </a:t>
              </a:r>
            </a:p>
            <a:p>
              <a:pPr marL="269875" indent="0" algn="l" rtl="0">
                <a:spcAft>
                  <a:spcPts val="0"/>
                </a:spcAft>
              </a:pPr>
              <a:r>
                <a:rPr lang="id-ID" sz="2600" b="1" dirty="0"/>
                <a:t>c. Berdasarkan volume padatan</a:t>
              </a:r>
            </a:p>
            <a:p>
              <a:pPr marL="269875" indent="0" algn="l" rtl="0">
                <a:spcAft>
                  <a:spcPts val="0"/>
                </a:spcAft>
              </a:pPr>
              <a:endParaRPr lang="id-ID" sz="26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269875" indent="-269875" algn="l" rtl="0">
                <a:spcAft>
                  <a:spcPts val="0"/>
                </a:spcAft>
              </a:pPr>
              <a14:m>
                <m:oMathPara xmlns:m="http://schemas.openxmlformats.org/officeDocument/2006/math">
                  <m:oMathParaPr>
                    <m:jc m:val="centerGroup"/>
                  </m:oMathParaPr>
                  <m:oMath xmlns:m="http://schemas.openxmlformats.org/officeDocument/2006/math">
                    <m:sSub>
                      <m:sSubPr>
                        <m:ctrlPr>
                          <a:rPr lang="id-ID" sz="2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d-ID" sz="2600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id-ID" sz="26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id-ID" sz="26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id-ID" sz="2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d-ID" sz="2600" b="0" i="1" smtClean="0">
                            <a:latin typeface="Cambria Math" panose="02040503050406030204" pitchFamily="18" charset="0"/>
                          </a:rPr>
                          <m:t>𝑚𝑜𝑙</m:t>
                        </m:r>
                        <m:r>
                          <a:rPr lang="id-ID" sz="26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id-ID" sz="26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id-ID" sz="26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id-ID" sz="2600" b="0" i="1" smtClean="0">
                            <a:latin typeface="Cambria Math" panose="02040503050406030204" pitchFamily="18" charset="0"/>
                          </a:rPr>
                          <m:t>𝑦𝑔</m:t>
                        </m:r>
                        <m:r>
                          <a:rPr lang="id-ID" sz="26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id-ID" sz="2600" b="0" i="1" smtClean="0">
                            <a:latin typeface="Cambria Math" panose="02040503050406030204" pitchFamily="18" charset="0"/>
                          </a:rPr>
                          <m:t>𝑡𝑒𝑟𝑏𝑒𝑛𝑡𝑢𝑘</m:t>
                        </m:r>
                      </m:num>
                      <m:den>
                        <m:d>
                          <m:dPr>
                            <m:ctrlPr>
                              <a:rPr lang="id-ID" sz="26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id-ID" sz="2600" b="0" i="1" smtClean="0">
                                <a:latin typeface="Cambria Math" panose="02040503050406030204" pitchFamily="18" charset="0"/>
                              </a:rPr>
                              <m:t>𝑣𝑜𝑙𝑢𝑚𝑒</m:t>
                            </m:r>
                            <m:r>
                              <a:rPr lang="id-ID" sz="2600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id-ID" sz="2600" b="0" i="1" smtClean="0">
                                <a:latin typeface="Cambria Math" panose="02040503050406030204" pitchFamily="18" charset="0"/>
                              </a:rPr>
                              <m:t>𝑝𝑎𝑑𝑎𝑡𝑎𝑛</m:t>
                            </m:r>
                          </m:e>
                        </m:d>
                        <m:r>
                          <a:rPr lang="id-ID" sz="2600" b="0" i="1" smtClean="0">
                            <a:latin typeface="Cambria Math" panose="02040503050406030204" pitchFamily="18" charset="0"/>
                          </a:rPr>
                          <m:t> (</m:t>
                        </m:r>
                        <m:r>
                          <a:rPr lang="id-ID" sz="2600" b="0" i="1" smtClean="0">
                            <a:latin typeface="Cambria Math" panose="02040503050406030204" pitchFamily="18" charset="0"/>
                          </a:rPr>
                          <m:t>𝑤𝑎𝑘𝑡𝑢</m:t>
                        </m:r>
                        <m:r>
                          <a:rPr lang="id-ID" sz="26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m:oMathPara>
              </a14:m>
              <a:endParaRPr lang="id-ID" sz="2600" dirty="0"/>
            </a:p>
            <a:p>
              <a:pPr marL="269875" indent="-269875" algn="l" rtl="0">
                <a:spcAft>
                  <a:spcPts val="0"/>
                </a:spcAft>
              </a:pPr>
              <a:endParaRPr lang="id-ID" sz="2600" dirty="0"/>
            </a:p>
            <a:p>
              <a:pPr marL="269875" indent="0" algn="l" rtl="0">
                <a:spcAft>
                  <a:spcPts val="600"/>
                </a:spcAft>
              </a:pPr>
              <a:r>
                <a:rPr lang="id-ID" sz="2600" dirty="0">
                  <a:solidFill>
                    <a:srgbClr val="FF0000"/>
                  </a:solidFill>
                </a:rPr>
                <a:t>d. Berdasarkan satuan volume reaktor</a:t>
              </a:r>
              <a:endParaRPr lang="id-ID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269875" indent="-269875" algn="l" rtl="0">
                <a:spcAft>
                  <a:spcPts val="0"/>
                </a:spcAft>
              </a:pPr>
              <a14:m>
                <m:oMathPara xmlns:m="http://schemas.openxmlformats.org/officeDocument/2006/math">
                  <m:oMathParaPr>
                    <m:jc m:val="centerGroup"/>
                  </m:oMathParaPr>
                  <m:oMath xmlns:m="http://schemas.openxmlformats.org/officeDocument/2006/math">
                    <m:sSub>
                      <m:sSubPr>
                        <m:ctrlPr>
                          <a:rPr lang="id-ID" sz="2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d-ID" sz="2600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id-ID" sz="26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id-ID" sz="26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id-ID" sz="2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d-ID" sz="2600" b="0" i="1" smtClean="0">
                            <a:latin typeface="Cambria Math" panose="02040503050406030204" pitchFamily="18" charset="0"/>
                          </a:rPr>
                          <m:t>𝑚𝑜𝑙</m:t>
                        </m:r>
                        <m:r>
                          <a:rPr lang="id-ID" sz="26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id-ID" sz="26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id-ID" sz="26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id-ID" sz="2600" b="0" i="1" smtClean="0">
                            <a:latin typeface="Cambria Math" panose="02040503050406030204" pitchFamily="18" charset="0"/>
                          </a:rPr>
                          <m:t>𝑦𝑔</m:t>
                        </m:r>
                        <m:r>
                          <a:rPr lang="id-ID" sz="26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id-ID" sz="2600" b="0" i="1" smtClean="0">
                            <a:latin typeface="Cambria Math" panose="02040503050406030204" pitchFamily="18" charset="0"/>
                          </a:rPr>
                          <m:t>𝑡𝑒𝑟𝑏𝑒𝑛𝑡𝑢𝑘</m:t>
                        </m:r>
                      </m:num>
                      <m:den>
                        <m:d>
                          <m:dPr>
                            <m:ctrlPr>
                              <a:rPr lang="id-ID" sz="26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id-ID" sz="2600" b="0" i="1" smtClean="0">
                                <a:latin typeface="Cambria Math" panose="02040503050406030204" pitchFamily="18" charset="0"/>
                              </a:rPr>
                              <m:t>𝑣𝑜𝑙𝑢𝑚𝑒</m:t>
                            </m:r>
                            <m:r>
                              <a:rPr lang="id-ID" sz="2600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id-ID" sz="2600" b="0" i="1" smtClean="0">
                                <a:latin typeface="Cambria Math" panose="02040503050406030204" pitchFamily="18" charset="0"/>
                              </a:rPr>
                              <m:t>𝑟𝑒𝑎𝑘𝑡𝑜𝑟</m:t>
                            </m:r>
                          </m:e>
                        </m:d>
                        <m:r>
                          <a:rPr lang="id-ID" sz="2600" b="0" i="1" smtClean="0">
                            <a:latin typeface="Cambria Math" panose="02040503050406030204" pitchFamily="18" charset="0"/>
                          </a:rPr>
                          <m:t> (</m:t>
                        </m:r>
                        <m:r>
                          <a:rPr lang="id-ID" sz="2600" b="0" i="1" smtClean="0">
                            <a:latin typeface="Cambria Math" panose="02040503050406030204" pitchFamily="18" charset="0"/>
                          </a:rPr>
                          <m:t>𝑤𝑎𝑘𝑡𝑢</m:t>
                        </m:r>
                        <m:r>
                          <a:rPr lang="id-ID" sz="26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m:oMathPara>
              </a14:m>
              <a:endParaRPr lang="id-ID" sz="2600" dirty="0"/>
            </a:p>
            <a:p>
              <a:pPr marL="269875" indent="-269875" algn="l" rtl="0">
                <a:spcAft>
                  <a:spcPts val="0"/>
                </a:spcAft>
              </a:pPr>
              <a:endParaRPr lang="id-ID" sz="2600" dirty="0"/>
            </a:p>
            <a:p>
              <a:pPr marL="269875" indent="-269875" algn="l" rtl="0">
                <a:spcAft>
                  <a:spcPts val="0"/>
                </a:spcAft>
              </a:pPr>
              <a:r>
                <a:rPr lang="id-ID" sz="2600" dirty="0"/>
                <a:t>Kecepatan reaksi yg menyatakan banyaknya reaktan yg bereaksi diberi tanda – ( </a:t>
              </a:r>
              <a14:m>
                <m:oMath xmlns:m="http://schemas.openxmlformats.org/officeDocument/2006/math">
                  <m:sSub>
                    <m:sSubPr>
                      <m:ctrlPr>
                        <a:rPr lang="id-ID" sz="2600" i="1" smtClean="0">
                          <a:latin typeface="Cambria Math" panose="02040503050406030204" pitchFamily="18" charset="0"/>
                        </a:rPr>
                      </m:ctrlPr>
                    </m:sSubPr>
                    <m:e>
                      <m:r>
                        <a:rPr lang="id-ID" sz="2600" b="0" i="1" smtClean="0">
                          <a:latin typeface="Cambria Math" panose="02040503050406030204" pitchFamily="18" charset="0"/>
                        </a:rPr>
                        <m:t>𝑟</m:t>
                      </m:r>
                    </m:e>
                    <m:sub>
                      <m:r>
                        <a:rPr lang="id-ID" sz="2600" b="0" i="1" smtClean="0">
                          <a:latin typeface="Cambria Math" panose="02040503050406030204" pitchFamily="18" charset="0"/>
                        </a:rPr>
                        <m:t>𝑖</m:t>
                      </m:r>
                    </m:sub>
                  </m:sSub>
                </m:oMath>
              </a14:m>
              <a:r>
                <a:rPr lang="id-ID" sz="2600" dirty="0"/>
                <a:t>)</a:t>
              </a:r>
            </a:p>
            <a:p>
              <a:pPr algn="l" rtl="0">
                <a:spcAft>
                  <a:spcPct val="35000"/>
                </a:spcAft>
              </a:pPr>
              <a:endParaRPr lang="en-US" sz="2400" dirty="0"/>
            </a:p>
          </dgm:t>
        </dgm:pt>
      </mc:Choice>
      <mc:Fallback xmlns="">
        <dgm:pt modelId="{677E5E56-B181-4E77-8F80-E06EA7D723D3}">
          <dgm:prSet custT="1">
            <dgm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dgm:style>
          </dgm:prSet>
          <dgm:spPr/>
          <dgm:t>
            <a:bodyPr/>
            <a:lstStyle/>
            <a:p>
              <a:pPr algn="l" rtl="0">
                <a:spcAft>
                  <a:spcPct val="35000"/>
                </a:spcAft>
              </a:pPr>
              <a:endParaRPr lang="id-ID" sz="2400" dirty="0"/>
            </a:p>
            <a:p>
              <a:pPr algn="l" rtl="0">
                <a:spcAft>
                  <a:spcPts val="600"/>
                </a:spcAft>
              </a:pPr>
              <a:r>
                <a:rPr lang="id-ID" sz="2600" dirty="0">
                  <a:solidFill>
                    <a:srgbClr val="FF0000"/>
                  </a:solidFill>
                </a:rPr>
                <a:t>2.</a:t>
              </a:r>
              <a:r>
                <a:rPr lang="id-ID" sz="2600" dirty="0"/>
                <a:t> </a:t>
              </a:r>
              <a:r>
                <a:rPr lang="id-ID" sz="2600" dirty="0">
                  <a:solidFill>
                    <a:srgbClr val="FF0000"/>
                  </a:solidFill>
                </a:rPr>
                <a:t>Untuk reaksi heterogen : </a:t>
              </a:r>
            </a:p>
            <a:p>
              <a:pPr marL="269875" indent="0" algn="l" rtl="0">
                <a:spcAft>
                  <a:spcPts val="0"/>
                </a:spcAft>
              </a:pPr>
              <a:r>
                <a:rPr lang="id-ID" sz="2600" b="1" dirty="0"/>
                <a:t>c. Berdasarkan volume padatan</a:t>
              </a:r>
            </a:p>
            <a:p>
              <a:pPr marL="269875" indent="0" algn="l" rtl="0">
                <a:spcAft>
                  <a:spcPts val="0"/>
                </a:spcAft>
              </a:pPr>
              <a:endParaRPr lang="id-ID" sz="26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269875" indent="-269875" algn="l" rtl="0">
                <a:spcAft>
                  <a:spcPts val="0"/>
                </a:spcAft>
              </a:pPr>
              <a:r>
                <a:rPr lang="id-ID" sz="2600" b="0" i="0">
                  <a:latin typeface="Cambria Math" panose="02040503050406030204" pitchFamily="18" charset="0"/>
                </a:rPr>
                <a:t>𝑟_𝑖=(𝑚𝑜𝑙 𝑖 𝑦𝑔 𝑡𝑒𝑟𝑏𝑒𝑛𝑡𝑢𝑘)/((𝑣𝑜𝑙𝑢𝑚𝑒 𝑝𝑎𝑑𝑎𝑡𝑎𝑛)  (𝑤𝑎𝑘𝑡𝑢))</a:t>
              </a:r>
              <a:endParaRPr lang="id-ID" sz="2600" dirty="0"/>
            </a:p>
            <a:p>
              <a:pPr marL="269875" indent="-269875" algn="l" rtl="0">
                <a:spcAft>
                  <a:spcPts val="0"/>
                </a:spcAft>
              </a:pPr>
              <a:endParaRPr lang="id-ID" sz="2600" dirty="0"/>
            </a:p>
            <a:p>
              <a:pPr marL="269875" indent="0" algn="l" rtl="0">
                <a:spcAft>
                  <a:spcPts val="600"/>
                </a:spcAft>
              </a:pPr>
              <a:r>
                <a:rPr lang="id-ID" sz="2600" dirty="0">
                  <a:solidFill>
                    <a:srgbClr val="FF0000"/>
                  </a:solidFill>
                </a:rPr>
                <a:t>d. Berdasarkan satuan volume reaktor</a:t>
              </a:r>
              <a:endParaRPr lang="id-ID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269875" indent="-269875" algn="l" rtl="0">
                <a:spcAft>
                  <a:spcPts val="0"/>
                </a:spcAft>
              </a:pPr>
              <a:r>
                <a:rPr lang="id-ID" sz="2600" b="0" i="0">
                  <a:latin typeface="Cambria Math" panose="02040503050406030204" pitchFamily="18" charset="0"/>
                </a:rPr>
                <a:t>𝑟_𝑖=(𝑚𝑜𝑙 𝑖 𝑦𝑔 𝑡𝑒𝑟𝑏𝑒𝑛𝑡𝑢𝑘)/((𝑣𝑜𝑙𝑢𝑚𝑒 𝑟𝑒𝑎𝑘𝑡𝑜𝑟)  (𝑤𝑎𝑘𝑡𝑢))</a:t>
              </a:r>
              <a:endParaRPr lang="id-ID" sz="2600" dirty="0"/>
            </a:p>
            <a:p>
              <a:pPr marL="269875" indent="-269875" algn="l" rtl="0">
                <a:spcAft>
                  <a:spcPts val="0"/>
                </a:spcAft>
              </a:pPr>
              <a:endParaRPr lang="id-ID" sz="2600" dirty="0"/>
            </a:p>
            <a:p>
              <a:pPr marL="269875" indent="-269875" algn="l" rtl="0">
                <a:spcAft>
                  <a:spcPts val="0"/>
                </a:spcAft>
              </a:pPr>
              <a:r>
                <a:rPr lang="id-ID" sz="2600" dirty="0"/>
                <a:t>Kecepatan reaksi yg menyatakan banyaknya reaktan yg bereaksi diberi tanda – ( </a:t>
              </a:r>
              <a:r>
                <a:rPr lang="id-ID" sz="2600" b="0" i="0">
                  <a:latin typeface="Cambria Math" panose="02040503050406030204" pitchFamily="18" charset="0"/>
                </a:rPr>
                <a:t>𝑟_𝑖</a:t>
              </a:r>
              <a:r>
                <a:rPr lang="id-ID" sz="2600" dirty="0"/>
                <a:t>)</a:t>
              </a:r>
            </a:p>
            <a:p>
              <a:pPr algn="l" rtl="0">
                <a:spcAft>
                  <a:spcPct val="35000"/>
                </a:spcAft>
              </a:pPr>
              <a:endParaRPr lang="en-US" sz="2400" dirty="0"/>
            </a:p>
          </dgm:t>
        </dgm:pt>
      </mc:Fallback>
    </mc:AlternateContent>
    <dgm:pt modelId="{6D443B99-DCAF-48F6-9B1B-3CBD910E83BA}" type="parTrans" cxnId="{9D4DD3D0-2DDC-4BFC-9288-7614FD3E6DE3}">
      <dgm:prSet/>
      <dgm:spPr/>
      <dgm:t>
        <a:bodyPr/>
        <a:lstStyle/>
        <a:p>
          <a:endParaRPr lang="en-US"/>
        </a:p>
      </dgm:t>
    </dgm:pt>
    <dgm:pt modelId="{41F75B14-0CBD-4094-AB1D-59ADE6431DB5}" type="sibTrans" cxnId="{9D4DD3D0-2DDC-4BFC-9288-7614FD3E6DE3}">
      <dgm:prSet/>
      <dgm:spPr/>
      <dgm:t>
        <a:bodyPr/>
        <a:lstStyle/>
        <a:p>
          <a:endParaRPr lang="en-US"/>
        </a:p>
      </dgm:t>
    </dgm:pt>
    <dgm:pt modelId="{BD391692-FED9-4230-984A-E8DEFD3898C8}" type="pres">
      <dgm:prSet presAssocID="{077D6764-342B-459C-8F1F-8A26506B4490}" presName="cycle" presStyleCnt="0">
        <dgm:presLayoutVars>
          <dgm:dir/>
          <dgm:resizeHandles val="exact"/>
        </dgm:presLayoutVars>
      </dgm:prSet>
      <dgm:spPr/>
    </dgm:pt>
    <dgm:pt modelId="{62882E58-454B-4344-90D5-CD7E2B4A8D9B}" type="pres">
      <dgm:prSet presAssocID="{677E5E56-B181-4E77-8F80-E06EA7D723D3}" presName="node" presStyleLbl="node1" presStyleIdx="0" presStyleCnt="1" custScaleX="192783" custRadScaleRad="99838" custRadScaleInc="49">
        <dgm:presLayoutVars>
          <dgm:bulletEnabled val="1"/>
        </dgm:presLayoutVars>
      </dgm:prSet>
      <dgm:spPr/>
    </dgm:pt>
  </dgm:ptLst>
  <dgm:cxnLst>
    <dgm:cxn modelId="{178862C8-325D-457B-8B04-DFD6919CFA30}" type="presOf" srcId="{677E5E56-B181-4E77-8F80-E06EA7D723D3}" destId="{62882E58-454B-4344-90D5-CD7E2B4A8D9B}" srcOrd="0" destOrd="0" presId="urn:microsoft.com/office/officeart/2005/8/layout/cycle2"/>
    <dgm:cxn modelId="{9D4DD3D0-2DDC-4BFC-9288-7614FD3E6DE3}" srcId="{077D6764-342B-459C-8F1F-8A26506B4490}" destId="{677E5E56-B181-4E77-8F80-E06EA7D723D3}" srcOrd="0" destOrd="0" parTransId="{6D443B99-DCAF-48F6-9B1B-3CBD910E83BA}" sibTransId="{41F75B14-0CBD-4094-AB1D-59ADE6431DB5}"/>
    <dgm:cxn modelId="{EC948EF0-C78C-4E19-9FB4-21D96ABE47EF}" type="presOf" srcId="{077D6764-342B-459C-8F1F-8A26506B4490}" destId="{BD391692-FED9-4230-984A-E8DEFD3898C8}" srcOrd="0" destOrd="0" presId="urn:microsoft.com/office/officeart/2005/8/layout/cycle2"/>
    <dgm:cxn modelId="{0DA67CEE-B573-4AA4-8187-1036F2A04CF5}" type="presParOf" srcId="{BD391692-FED9-4230-984A-E8DEFD3898C8}" destId="{62882E58-454B-4344-90D5-CD7E2B4A8D9B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077D6764-342B-459C-8F1F-8A26506B4490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77E5E56-B181-4E77-8F80-E06EA7D723D3}">
      <dgm:prSet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>
        <a:blipFill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r>
            <a:rPr lang="en-US">
              <a:noFill/>
            </a:rPr>
            <a:t> </a:t>
          </a:r>
        </a:p>
      </dgm:t>
    </dgm:pt>
    <dgm:pt modelId="{6D443B99-DCAF-48F6-9B1B-3CBD910E83BA}" type="parTrans" cxnId="{9D4DD3D0-2DDC-4BFC-9288-7614FD3E6DE3}">
      <dgm:prSet/>
      <dgm:spPr/>
      <dgm:t>
        <a:bodyPr/>
        <a:lstStyle/>
        <a:p>
          <a:endParaRPr lang="en-US"/>
        </a:p>
      </dgm:t>
    </dgm:pt>
    <dgm:pt modelId="{41F75B14-0CBD-4094-AB1D-59ADE6431DB5}" type="sibTrans" cxnId="{9D4DD3D0-2DDC-4BFC-9288-7614FD3E6DE3}">
      <dgm:prSet/>
      <dgm:spPr/>
      <dgm:t>
        <a:bodyPr/>
        <a:lstStyle/>
        <a:p>
          <a:endParaRPr lang="en-US"/>
        </a:p>
      </dgm:t>
    </dgm:pt>
    <dgm:pt modelId="{BD391692-FED9-4230-984A-E8DEFD3898C8}" type="pres">
      <dgm:prSet presAssocID="{077D6764-342B-459C-8F1F-8A26506B4490}" presName="cycle" presStyleCnt="0">
        <dgm:presLayoutVars>
          <dgm:dir/>
          <dgm:resizeHandles val="exact"/>
        </dgm:presLayoutVars>
      </dgm:prSet>
      <dgm:spPr/>
    </dgm:pt>
    <dgm:pt modelId="{62882E58-454B-4344-90D5-CD7E2B4A8D9B}" type="pres">
      <dgm:prSet presAssocID="{677E5E56-B181-4E77-8F80-E06EA7D723D3}" presName="node" presStyleLbl="node1" presStyleIdx="0" presStyleCnt="1" custScaleX="192783" custRadScaleRad="99838" custRadScaleInc="49">
        <dgm:presLayoutVars>
          <dgm:bulletEnabled val="1"/>
        </dgm:presLayoutVars>
      </dgm:prSet>
      <dgm:spPr/>
    </dgm:pt>
  </dgm:ptLst>
  <dgm:cxnLst>
    <dgm:cxn modelId="{178862C8-325D-457B-8B04-DFD6919CFA30}" type="presOf" srcId="{677E5E56-B181-4E77-8F80-E06EA7D723D3}" destId="{62882E58-454B-4344-90D5-CD7E2B4A8D9B}" srcOrd="0" destOrd="0" presId="urn:microsoft.com/office/officeart/2005/8/layout/cycle2"/>
    <dgm:cxn modelId="{9D4DD3D0-2DDC-4BFC-9288-7614FD3E6DE3}" srcId="{077D6764-342B-459C-8F1F-8A26506B4490}" destId="{677E5E56-B181-4E77-8F80-E06EA7D723D3}" srcOrd="0" destOrd="0" parTransId="{6D443B99-DCAF-48F6-9B1B-3CBD910E83BA}" sibTransId="{41F75B14-0CBD-4094-AB1D-59ADE6431DB5}"/>
    <dgm:cxn modelId="{EC948EF0-C78C-4E19-9FB4-21D96ABE47EF}" type="presOf" srcId="{077D6764-342B-459C-8F1F-8A26506B4490}" destId="{BD391692-FED9-4230-984A-E8DEFD3898C8}" srcOrd="0" destOrd="0" presId="urn:microsoft.com/office/officeart/2005/8/layout/cycle2"/>
    <dgm:cxn modelId="{0DA67CEE-B573-4AA4-8187-1036F2A04CF5}" type="presParOf" srcId="{BD391692-FED9-4230-984A-E8DEFD3898C8}" destId="{62882E58-454B-4344-90D5-CD7E2B4A8D9B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031FF1FE-1FCC-474A-B8DF-8D8045FAD6C5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mc:AlternateContent xmlns:mc="http://schemas.openxmlformats.org/markup-compatibility/2006" xmlns:a14="http://schemas.microsoft.com/office/drawing/2010/main">
      <mc:Choice Requires="a14">
        <dgm:pt modelId="{BCB3DDC8-595A-4BF1-970C-D500370615AE}">
          <dgm:prSet custT="1">
            <dgm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dgm:style>
          </dgm:prSet>
          <dgm:spPr/>
          <dgm:t>
            <a:bodyPr/>
            <a:lstStyle/>
            <a:p>
              <a:pPr rtl="0"/>
              <a:r>
                <a:rPr lang="id-ID" sz="2600" dirty="0">
                  <a:solidFill>
                    <a:srgbClr val="7030A0"/>
                  </a:solidFill>
                </a:rPr>
                <a:t>Kontanta kecepatan reaksi adalah : Konstanta yg menyatakan hubungan antara waktu (T) dengan konsentrasi (c)</a:t>
              </a:r>
            </a:p>
            <a:p>
              <a:pPr rtl="0"/>
              <a:r>
                <a:rPr lang="id-ID" sz="2600" dirty="0">
                  <a:solidFill>
                    <a:srgbClr val="7030A0"/>
                  </a:solidFill>
                </a:rPr>
                <a:t>K = </a:t>
              </a:r>
              <a14:m>
                <m:oMath xmlns:m="http://schemas.openxmlformats.org/officeDocument/2006/math">
                  <m:sSup>
                    <m:sSupPr>
                      <m:ctrlPr>
                        <a:rPr lang="id-ID" sz="260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</m:ctrlPr>
                    </m:sSupPr>
                    <m:e>
                      <m:r>
                        <a:rPr lang="id-ID" sz="26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id-ID" sz="26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𝑤𝑎𝑘𝑡𝑢</m:t>
                      </m:r>
                      <m:r>
                        <a:rPr lang="id-ID" sz="26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e>
                    <m:sup>
                      <m:r>
                        <a:rPr lang="id-ID" sz="26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−1</m:t>
                      </m:r>
                    </m:sup>
                  </m:sSup>
                  <m:r>
                    <a:rPr lang="id-ID" sz="2600" b="0" i="1" smtClean="0">
                      <a:solidFill>
                        <a:srgbClr val="7030A0"/>
                      </a:solidFill>
                      <a:latin typeface="Cambria Math" panose="02040503050406030204" pitchFamily="18" charset="0"/>
                    </a:rPr>
                    <m:t> </m:t>
                  </m:r>
                  <m:sSup>
                    <m:sSupPr>
                      <m:ctrlPr>
                        <a:rPr lang="id-ID" sz="260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</m:ctrlPr>
                    </m:sSupPr>
                    <m:e>
                      <m:r>
                        <a:rPr lang="id-ID" sz="26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id-ID" sz="26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𝑘𝑜𝑛𝑠𝑒𝑛𝑡𝑟𝑎𝑠𝑖</m:t>
                      </m:r>
                      <m:r>
                        <a:rPr lang="id-ID" sz="26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e>
                    <m:sup>
                      <m:r>
                        <a:rPr lang="id-ID" sz="26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1−</m:t>
                      </m:r>
                      <m:r>
                        <a:rPr lang="id-ID" sz="26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</m:sup>
                  </m:sSup>
                </m:oMath>
              </a14:m>
              <a:endParaRPr lang="id-ID" sz="2600" dirty="0">
                <a:solidFill>
                  <a:srgbClr val="7030A0"/>
                </a:solidFill>
              </a:endParaRPr>
            </a:p>
            <a:p>
              <a:pPr rtl="0"/>
              <a:r>
                <a:rPr lang="id-ID" sz="2600" dirty="0">
                  <a:solidFill>
                    <a:srgbClr val="7030A0"/>
                  </a:solidFill>
                </a:rPr>
                <a:t>Satuan k tersebut digunakan untuk reaksi orde n</a:t>
              </a:r>
            </a:p>
            <a:p>
              <a:pPr rtl="0"/>
              <a:r>
                <a:rPr lang="id-ID" sz="2600" dirty="0">
                  <a:solidFill>
                    <a:srgbClr val="7030A0"/>
                  </a:solidFill>
                </a:rPr>
                <a:t>Molekularitas :</a:t>
              </a:r>
            </a:p>
            <a:p>
              <a:pPr rtl="0"/>
              <a:r>
                <a:rPr lang="id-ID" sz="2600" dirty="0">
                  <a:solidFill>
                    <a:srgbClr val="7030A0"/>
                  </a:solidFill>
                </a:rPr>
                <a:t>Adalah jumlah molekul atau atom2 yg terlibat didalam reaksi :</a:t>
              </a:r>
            </a:p>
            <a:p>
              <a:pPr rtl="0"/>
              <a:r>
                <a:rPr lang="id-ID" sz="2600" dirty="0">
                  <a:solidFill>
                    <a:srgbClr val="7030A0"/>
                  </a:solidFill>
                </a:rPr>
                <a:t>a. Reaksi Elementer (sederhana)</a:t>
              </a:r>
            </a:p>
            <a:p>
              <a:pPr rtl="0"/>
              <a:r>
                <a:rPr lang="id-ID" sz="2600" dirty="0">
                  <a:solidFill>
                    <a:srgbClr val="7030A0"/>
                  </a:solidFill>
                </a:rPr>
                <a:t>b. Reaksi kompleks.</a:t>
              </a:r>
              <a:endParaRPr lang="en-US" sz="2600" dirty="0">
                <a:solidFill>
                  <a:schemeClr val="bg1"/>
                </a:solidFill>
              </a:endParaRPr>
            </a:p>
          </dgm:t>
        </dgm:pt>
      </mc:Choice>
      <mc:Fallback xmlns="">
        <dgm:pt modelId="{BCB3DDC8-595A-4BF1-970C-D500370615AE}">
          <dgm:prSet custT="1">
            <dgm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dgm:style>
          </dgm:prSet>
          <dgm:spPr/>
          <dgm:t>
            <a:bodyPr/>
            <a:lstStyle/>
            <a:p>
              <a:pPr rtl="0"/>
              <a:r>
                <a:rPr lang="id-ID" sz="2600" dirty="0">
                  <a:solidFill>
                    <a:srgbClr val="7030A0"/>
                  </a:solidFill>
                </a:rPr>
                <a:t>Kontanta kecepatan reaksi adalah : Konstanta yg menyatakan hubungan antara waktu (T) dengan konsentrasi (c)</a:t>
              </a:r>
            </a:p>
            <a:p>
              <a:pPr rtl="0"/>
              <a:r>
                <a:rPr lang="id-ID" sz="2600" dirty="0">
                  <a:solidFill>
                    <a:srgbClr val="7030A0"/>
                  </a:solidFill>
                </a:rPr>
                <a:t>K = </a:t>
              </a:r>
              <a:r>
                <a:rPr lang="id-ID" sz="2600" i="0">
                  <a:solidFill>
                    <a:srgbClr val="7030A0"/>
                  </a:solidFill>
                  <a:latin typeface="Cambria Math" panose="02040503050406030204" pitchFamily="18" charset="0"/>
                </a:rPr>
                <a:t>〖</a:t>
              </a:r>
              <a:r>
                <a:rPr lang="id-ID" sz="2600" b="0" i="0">
                  <a:solidFill>
                    <a:srgbClr val="7030A0"/>
                  </a:solidFill>
                  <a:latin typeface="Cambria Math" panose="02040503050406030204" pitchFamily="18" charset="0"/>
                </a:rPr>
                <a:t>(𝑤𝑎𝑘𝑡𝑢)〗^(−1)  </a:t>
              </a:r>
              <a:r>
                <a:rPr lang="id-ID" sz="2600" i="0">
                  <a:solidFill>
                    <a:srgbClr val="7030A0"/>
                  </a:solidFill>
                  <a:latin typeface="Cambria Math" panose="02040503050406030204" pitchFamily="18" charset="0"/>
                </a:rPr>
                <a:t>〖</a:t>
              </a:r>
              <a:r>
                <a:rPr lang="id-ID" sz="2600" b="0" i="0">
                  <a:solidFill>
                    <a:srgbClr val="7030A0"/>
                  </a:solidFill>
                  <a:latin typeface="Cambria Math" panose="02040503050406030204" pitchFamily="18" charset="0"/>
                </a:rPr>
                <a:t>(𝑘𝑜𝑛𝑠𝑒𝑛𝑡𝑟𝑎𝑠𝑖)〗^(1−𝑛)</a:t>
              </a:r>
              <a:endParaRPr lang="id-ID" sz="2600" dirty="0">
                <a:solidFill>
                  <a:srgbClr val="7030A0"/>
                </a:solidFill>
              </a:endParaRPr>
            </a:p>
            <a:p>
              <a:pPr rtl="0"/>
              <a:r>
                <a:rPr lang="id-ID" sz="2600" dirty="0">
                  <a:solidFill>
                    <a:srgbClr val="7030A0"/>
                  </a:solidFill>
                </a:rPr>
                <a:t>Satuan k tersebut digunakan untuk reaksi orde n</a:t>
              </a:r>
            </a:p>
            <a:p>
              <a:pPr rtl="0"/>
              <a:r>
                <a:rPr lang="id-ID" sz="2600" dirty="0">
                  <a:solidFill>
                    <a:srgbClr val="7030A0"/>
                  </a:solidFill>
                </a:rPr>
                <a:t>Molekularitas :</a:t>
              </a:r>
            </a:p>
            <a:p>
              <a:pPr rtl="0"/>
              <a:r>
                <a:rPr lang="id-ID" sz="2600" dirty="0">
                  <a:solidFill>
                    <a:srgbClr val="7030A0"/>
                  </a:solidFill>
                </a:rPr>
                <a:t>Adalah jumlah molekul atau atom2 yg terlibat didalam reaksi :</a:t>
              </a:r>
            </a:p>
            <a:p>
              <a:pPr rtl="0"/>
              <a:r>
                <a:rPr lang="id-ID" sz="2600" dirty="0">
                  <a:solidFill>
                    <a:srgbClr val="7030A0"/>
                  </a:solidFill>
                </a:rPr>
                <a:t>a. Reaksi Elementer (sederhana)</a:t>
              </a:r>
            </a:p>
            <a:p>
              <a:pPr rtl="0"/>
              <a:r>
                <a:rPr lang="id-ID" sz="2600" dirty="0">
                  <a:solidFill>
                    <a:srgbClr val="7030A0"/>
                  </a:solidFill>
                </a:rPr>
                <a:t>b. Reaksi kompleks.</a:t>
              </a:r>
              <a:endParaRPr lang="en-US" sz="2600" dirty="0">
                <a:solidFill>
                  <a:schemeClr val="bg1"/>
                </a:solidFill>
              </a:endParaRPr>
            </a:p>
          </dgm:t>
        </dgm:pt>
      </mc:Fallback>
    </mc:AlternateContent>
    <dgm:pt modelId="{EADC6CD4-26BD-4FF5-8317-059EA57C2B12}" type="parTrans" cxnId="{9A36B722-090A-42FC-9FE9-BFD644EA5508}">
      <dgm:prSet/>
      <dgm:spPr/>
      <dgm:t>
        <a:bodyPr/>
        <a:lstStyle/>
        <a:p>
          <a:endParaRPr lang="en-US"/>
        </a:p>
      </dgm:t>
    </dgm:pt>
    <dgm:pt modelId="{4DC76129-ADAC-43F5-95A2-A8181C1FD34C}" type="sibTrans" cxnId="{9A36B722-090A-42FC-9FE9-BFD644EA5508}">
      <dgm:prSet/>
      <dgm:spPr/>
      <dgm:t>
        <a:bodyPr/>
        <a:lstStyle/>
        <a:p>
          <a:endParaRPr lang="en-US"/>
        </a:p>
      </dgm:t>
    </dgm:pt>
    <dgm:pt modelId="{BE019E18-8107-4BBD-A236-D89AC1B6EE6C}" type="pres">
      <dgm:prSet presAssocID="{031FF1FE-1FCC-474A-B8DF-8D8045FAD6C5}" presName="compositeShape" presStyleCnt="0">
        <dgm:presLayoutVars>
          <dgm:dir/>
          <dgm:resizeHandles/>
        </dgm:presLayoutVars>
      </dgm:prSet>
      <dgm:spPr/>
    </dgm:pt>
    <dgm:pt modelId="{239C206B-04E6-4B76-A71C-D93B4BA9346B}" type="pres">
      <dgm:prSet presAssocID="{031FF1FE-1FCC-474A-B8DF-8D8045FAD6C5}" presName="pyramid" presStyleLbl="node1" presStyleIdx="0" presStyleCnt="1" custLinFactNeighborX="-24856" custLinFactNeighborY="0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</dgm:pt>
    <dgm:pt modelId="{65E7E1A9-F562-4E7F-B55B-BCB4100B8401}" type="pres">
      <dgm:prSet presAssocID="{031FF1FE-1FCC-474A-B8DF-8D8045FAD6C5}" presName="theList" presStyleCnt="0"/>
      <dgm:spPr/>
    </dgm:pt>
    <dgm:pt modelId="{1C718D7E-8B8F-4EFD-934F-3D1FA786E4EE}" type="pres">
      <dgm:prSet presAssocID="{BCB3DDC8-595A-4BF1-970C-D500370615AE}" presName="aNode" presStyleLbl="fgAcc1" presStyleIdx="0" presStyleCnt="1" custScaleX="257797" custScaleY="107361" custLinFactY="8" custLinFactNeighborX="31234" custLinFactNeighborY="100000">
        <dgm:presLayoutVars>
          <dgm:bulletEnabled val="1"/>
        </dgm:presLayoutVars>
      </dgm:prSet>
      <dgm:spPr/>
    </dgm:pt>
    <dgm:pt modelId="{50A3AE41-DABE-4115-A6AF-E58E6E96A6F0}" type="pres">
      <dgm:prSet presAssocID="{BCB3DDC8-595A-4BF1-970C-D500370615AE}" presName="aSpace" presStyleCnt="0"/>
      <dgm:spPr/>
    </dgm:pt>
  </dgm:ptLst>
  <dgm:cxnLst>
    <dgm:cxn modelId="{9A36B722-090A-42FC-9FE9-BFD644EA5508}" srcId="{031FF1FE-1FCC-474A-B8DF-8D8045FAD6C5}" destId="{BCB3DDC8-595A-4BF1-970C-D500370615AE}" srcOrd="0" destOrd="0" parTransId="{EADC6CD4-26BD-4FF5-8317-059EA57C2B12}" sibTransId="{4DC76129-ADAC-43F5-95A2-A8181C1FD34C}"/>
    <dgm:cxn modelId="{BC3A00A8-3C6F-4706-8325-21B56DCDB752}" type="presOf" srcId="{031FF1FE-1FCC-474A-B8DF-8D8045FAD6C5}" destId="{BE019E18-8107-4BBD-A236-D89AC1B6EE6C}" srcOrd="0" destOrd="0" presId="urn:microsoft.com/office/officeart/2005/8/layout/pyramid2"/>
    <dgm:cxn modelId="{CDC861CE-BD59-4B61-9E85-37F5D2DE94EE}" type="presOf" srcId="{BCB3DDC8-595A-4BF1-970C-D500370615AE}" destId="{1C718D7E-8B8F-4EFD-934F-3D1FA786E4EE}" srcOrd="0" destOrd="0" presId="urn:microsoft.com/office/officeart/2005/8/layout/pyramid2"/>
    <dgm:cxn modelId="{F52B8BE4-2C63-4481-B573-AE67832DC7D7}" type="presParOf" srcId="{BE019E18-8107-4BBD-A236-D89AC1B6EE6C}" destId="{239C206B-04E6-4B76-A71C-D93B4BA9346B}" srcOrd="0" destOrd="0" presId="urn:microsoft.com/office/officeart/2005/8/layout/pyramid2"/>
    <dgm:cxn modelId="{E7964740-A522-4DE5-B474-E9CE3277D929}" type="presParOf" srcId="{BE019E18-8107-4BBD-A236-D89AC1B6EE6C}" destId="{65E7E1A9-F562-4E7F-B55B-BCB4100B8401}" srcOrd="1" destOrd="0" presId="urn:microsoft.com/office/officeart/2005/8/layout/pyramid2"/>
    <dgm:cxn modelId="{3A8435B7-B5B4-4F49-A081-CDF7723BE9D1}" type="presParOf" srcId="{65E7E1A9-F562-4E7F-B55B-BCB4100B8401}" destId="{1C718D7E-8B8F-4EFD-934F-3D1FA786E4EE}" srcOrd="0" destOrd="0" presId="urn:microsoft.com/office/officeart/2005/8/layout/pyramid2"/>
    <dgm:cxn modelId="{F9B4144E-F742-4A07-AA21-A2A6A836F269}" type="presParOf" srcId="{65E7E1A9-F562-4E7F-B55B-BCB4100B8401}" destId="{50A3AE41-DABE-4115-A6AF-E58E6E96A6F0}" srcOrd="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FEBAD5-B3ED-4FF6-90BD-B792900C3CA0}">
      <dsp:nvSpPr>
        <dsp:cNvPr id="0" name=""/>
        <dsp:cNvSpPr/>
      </dsp:nvSpPr>
      <dsp:spPr>
        <a:xfrm>
          <a:off x="0" y="0"/>
          <a:ext cx="4283111" cy="4283111"/>
        </a:xfrm>
        <a:prstGeom prst="pie">
          <a:avLst>
            <a:gd name="adj1" fmla="val 5400000"/>
            <a:gd name="adj2" fmla="val 1620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6F582B7A-9F84-4177-B425-BBB9FC97E853}">
      <dsp:nvSpPr>
        <dsp:cNvPr id="0" name=""/>
        <dsp:cNvSpPr/>
      </dsp:nvSpPr>
      <dsp:spPr>
        <a:xfrm>
          <a:off x="2141555" y="0"/>
          <a:ext cx="9600997" cy="428311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just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800" kern="1200" dirty="0">
              <a:solidFill>
                <a:srgbClr val="FF0000"/>
              </a:solidFill>
            </a:rPr>
            <a:t>1</a:t>
          </a:r>
          <a:r>
            <a:rPr lang="id-ID" sz="4000" kern="1200" dirty="0">
              <a:solidFill>
                <a:srgbClr val="FF0000"/>
              </a:solidFill>
            </a:rPr>
            <a:t>. </a:t>
          </a:r>
          <a:r>
            <a:rPr lang="en-US" sz="3200" kern="1200" dirty="0" err="1">
              <a:solidFill>
                <a:srgbClr val="FF0000"/>
              </a:solidFill>
            </a:rPr>
            <a:t>Pengertian</a:t>
          </a:r>
          <a:r>
            <a:rPr lang="en-US" sz="3200" kern="1200" dirty="0">
              <a:solidFill>
                <a:srgbClr val="FF0000"/>
              </a:solidFill>
            </a:rPr>
            <a:t> Kinetika Kimia</a:t>
          </a:r>
        </a:p>
      </dsp:txBody>
      <dsp:txXfrm>
        <a:off x="2141555" y="0"/>
        <a:ext cx="9600997" cy="535390"/>
      </dsp:txXfrm>
    </dsp:sp>
    <dsp:sp modelId="{2A8BC9C9-0671-4BA9-8464-29CEDF098820}">
      <dsp:nvSpPr>
        <dsp:cNvPr id="0" name=""/>
        <dsp:cNvSpPr/>
      </dsp:nvSpPr>
      <dsp:spPr>
        <a:xfrm>
          <a:off x="374772" y="535390"/>
          <a:ext cx="3533565" cy="3533565"/>
        </a:xfrm>
        <a:prstGeom prst="pie">
          <a:avLst>
            <a:gd name="adj1" fmla="val 5400000"/>
            <a:gd name="adj2" fmla="val 16200000"/>
          </a:avLst>
        </a:prstGeom>
        <a:solidFill>
          <a:schemeClr val="accent2">
            <a:hueOff val="-678595"/>
            <a:satOff val="2237"/>
            <a:lumOff val="2392"/>
            <a:alphaOff val="0"/>
          </a:schemeClr>
        </a:solidFill>
        <a:ln w="222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BE906A86-B21D-455D-8959-D8CBAB4D912B}">
      <dsp:nvSpPr>
        <dsp:cNvPr id="0" name=""/>
        <dsp:cNvSpPr/>
      </dsp:nvSpPr>
      <dsp:spPr>
        <a:xfrm>
          <a:off x="2141555" y="535390"/>
          <a:ext cx="9600997" cy="353356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-678595"/>
              <a:satOff val="2237"/>
              <a:lumOff val="239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0" kern="1200" dirty="0"/>
            <a:t>Pada </a:t>
          </a:r>
          <a:r>
            <a:rPr lang="en-US" sz="2400" b="0" kern="1200" dirty="0" err="1"/>
            <a:t>kinetika</a:t>
          </a:r>
          <a:r>
            <a:rPr lang="en-US" sz="2400" b="0" kern="1200" dirty="0"/>
            <a:t> </a:t>
          </a:r>
          <a:r>
            <a:rPr lang="en-US" sz="2400" b="0" kern="1200" dirty="0" err="1"/>
            <a:t>kimia</a:t>
          </a:r>
          <a:r>
            <a:rPr lang="en-US" sz="2400" b="0" kern="1200" dirty="0"/>
            <a:t> </a:t>
          </a:r>
          <a:r>
            <a:rPr lang="en-US" sz="2400" b="0" kern="1200" dirty="0" err="1"/>
            <a:t>selain</a:t>
          </a:r>
          <a:r>
            <a:rPr lang="en-US" sz="2400" b="0" kern="1200" dirty="0"/>
            <a:t> </a:t>
          </a:r>
          <a:r>
            <a:rPr lang="en-US" sz="2400" b="0" kern="1200" dirty="0" err="1"/>
            <a:t>mempelajari</a:t>
          </a:r>
          <a:r>
            <a:rPr lang="en-US" sz="2400" b="0" kern="1200" dirty="0"/>
            <a:t> </a:t>
          </a:r>
          <a:r>
            <a:rPr lang="en-US" sz="2400" b="0" kern="1200" dirty="0" err="1"/>
            <a:t>kecepatan</a:t>
          </a:r>
          <a:r>
            <a:rPr lang="en-US" sz="2400" b="0" kern="1200" dirty="0"/>
            <a:t> </a:t>
          </a:r>
          <a:r>
            <a:rPr lang="en-US" sz="2400" b="0" kern="1200" dirty="0" err="1"/>
            <a:t>reaksi</a:t>
          </a:r>
          <a:r>
            <a:rPr lang="en-US" sz="2400" b="0" kern="1200" dirty="0"/>
            <a:t> juga </a:t>
          </a:r>
          <a:r>
            <a:rPr lang="en-US" sz="2400" b="0" kern="1200" dirty="0" err="1"/>
            <a:t>mempelajari</a:t>
          </a:r>
          <a:r>
            <a:rPr lang="en-US" sz="2400" b="0" kern="1200" dirty="0"/>
            <a:t> :</a:t>
          </a:r>
        </a:p>
      </dsp:txBody>
      <dsp:txXfrm>
        <a:off x="2141555" y="535390"/>
        <a:ext cx="9600997" cy="535390"/>
      </dsp:txXfrm>
    </dsp:sp>
    <dsp:sp modelId="{C543EB65-BD30-46AD-BB55-8FC4A86FF49F}">
      <dsp:nvSpPr>
        <dsp:cNvPr id="0" name=""/>
        <dsp:cNvSpPr/>
      </dsp:nvSpPr>
      <dsp:spPr>
        <a:xfrm>
          <a:off x="749545" y="1070780"/>
          <a:ext cx="2784019" cy="2784019"/>
        </a:xfrm>
        <a:prstGeom prst="pie">
          <a:avLst>
            <a:gd name="adj1" fmla="val 5400000"/>
            <a:gd name="adj2" fmla="val 16200000"/>
          </a:avLst>
        </a:prstGeom>
        <a:solidFill>
          <a:schemeClr val="accent2">
            <a:hueOff val="-1357190"/>
            <a:satOff val="4474"/>
            <a:lumOff val="4784"/>
            <a:alphaOff val="0"/>
          </a:schemeClr>
        </a:solidFill>
        <a:ln w="222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2A8E06D5-7A1C-49F8-A1AC-B82EFD1961CF}">
      <dsp:nvSpPr>
        <dsp:cNvPr id="0" name=""/>
        <dsp:cNvSpPr/>
      </dsp:nvSpPr>
      <dsp:spPr>
        <a:xfrm>
          <a:off x="2141555" y="1070780"/>
          <a:ext cx="9600997" cy="278401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-1357190"/>
              <a:satOff val="4474"/>
              <a:lumOff val="478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a. </a:t>
          </a:r>
          <a:r>
            <a:rPr lang="en-US" sz="2400" kern="1200" dirty="0" err="1"/>
            <a:t>Mekanisme</a:t>
          </a:r>
          <a:r>
            <a:rPr lang="en-US" sz="2400" kern="1200" dirty="0"/>
            <a:t> </a:t>
          </a:r>
          <a:r>
            <a:rPr lang="en-US" sz="2400" kern="1200" dirty="0" err="1"/>
            <a:t>reaksi</a:t>
          </a:r>
          <a:r>
            <a:rPr lang="en-US" sz="2400" kern="1200" dirty="0"/>
            <a:t>, </a:t>
          </a:r>
          <a:r>
            <a:rPr lang="en-US" sz="2400" kern="1200" dirty="0" err="1"/>
            <a:t>yaitu</a:t>
          </a:r>
          <a:r>
            <a:rPr lang="en-US" sz="2400" kern="1200" dirty="0"/>
            <a:t> </a:t>
          </a:r>
          <a:r>
            <a:rPr lang="en-US" sz="2400" kern="1200" dirty="0" err="1"/>
            <a:t>perubahan</a:t>
          </a:r>
          <a:r>
            <a:rPr lang="en-US" sz="2400" kern="1200" dirty="0"/>
            <a:t> </a:t>
          </a:r>
          <a:r>
            <a:rPr lang="en-US" sz="2400" kern="1200" dirty="0" err="1"/>
            <a:t>struktur</a:t>
          </a:r>
          <a:r>
            <a:rPr lang="en-US" sz="2400" kern="1200" dirty="0"/>
            <a:t> atom </a:t>
          </a:r>
          <a:r>
            <a:rPr lang="en-US" sz="2400" kern="1200" dirty="0" err="1"/>
            <a:t>dalam</a:t>
          </a:r>
          <a:r>
            <a:rPr lang="en-US" sz="2400" kern="1200" dirty="0"/>
            <a:t> </a:t>
          </a:r>
          <a:r>
            <a:rPr lang="en-US" sz="2400" kern="1200" dirty="0" err="1"/>
            <a:t>molekul</a:t>
          </a:r>
          <a:r>
            <a:rPr lang="en-US" sz="2400" kern="1200" dirty="0"/>
            <a:t> </a:t>
          </a:r>
          <a:r>
            <a:rPr lang="en-US" sz="2400" kern="1200" dirty="0" err="1"/>
            <a:t>zat</a:t>
          </a:r>
          <a:r>
            <a:rPr lang="en-US" sz="2400" kern="1200" dirty="0"/>
            <a:t> </a:t>
          </a:r>
          <a:endParaRPr lang="en-US" sz="3200" kern="1200" dirty="0"/>
        </a:p>
      </dsp:txBody>
      <dsp:txXfrm>
        <a:off x="2141555" y="1070780"/>
        <a:ext cx="9600997" cy="535386"/>
      </dsp:txXfrm>
    </dsp:sp>
    <dsp:sp modelId="{22F20F2A-7B93-4CE6-84E0-BD12EC5638AC}">
      <dsp:nvSpPr>
        <dsp:cNvPr id="0" name=""/>
        <dsp:cNvSpPr/>
      </dsp:nvSpPr>
      <dsp:spPr>
        <a:xfrm>
          <a:off x="1124316" y="1606166"/>
          <a:ext cx="2034477" cy="2034477"/>
        </a:xfrm>
        <a:prstGeom prst="pie">
          <a:avLst>
            <a:gd name="adj1" fmla="val 5400000"/>
            <a:gd name="adj2" fmla="val 16200000"/>
          </a:avLst>
        </a:prstGeom>
        <a:solidFill>
          <a:schemeClr val="accent2">
            <a:hueOff val="-2035785"/>
            <a:satOff val="6711"/>
            <a:lumOff val="7177"/>
            <a:alphaOff val="0"/>
          </a:schemeClr>
        </a:solidFill>
        <a:ln w="222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2C8E55FD-6997-4897-B7FB-9597F797B8A0}">
      <dsp:nvSpPr>
        <dsp:cNvPr id="0" name=""/>
        <dsp:cNvSpPr/>
      </dsp:nvSpPr>
      <dsp:spPr>
        <a:xfrm>
          <a:off x="2141555" y="1844790"/>
          <a:ext cx="9600997" cy="203447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-2035785"/>
              <a:satOff val="6711"/>
              <a:lumOff val="717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 rtl="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2800" b="1" kern="1200" dirty="0"/>
            <a:t>b. </a:t>
          </a:r>
          <a:r>
            <a:rPr lang="en-US" sz="2800" kern="1200" dirty="0" err="1"/>
            <a:t>Menentukan</a:t>
          </a:r>
          <a:r>
            <a:rPr lang="en-US" sz="2800" kern="1200" dirty="0"/>
            <a:t> </a:t>
          </a:r>
          <a:r>
            <a:rPr lang="en-US" sz="2800" kern="1200" dirty="0" err="1"/>
            <a:t>konstanta</a:t>
          </a:r>
          <a:r>
            <a:rPr lang="en-US" sz="2800" kern="1200" dirty="0"/>
            <a:t> </a:t>
          </a:r>
          <a:r>
            <a:rPr lang="en-US" sz="2800" kern="1200" dirty="0" err="1"/>
            <a:t>kecepatan</a:t>
          </a:r>
          <a:r>
            <a:rPr lang="en-US" sz="2800" kern="1200" dirty="0"/>
            <a:t> </a:t>
          </a:r>
          <a:r>
            <a:rPr lang="en-US" sz="2800" kern="1200" dirty="0" err="1"/>
            <a:t>reaksi</a:t>
          </a:r>
          <a:r>
            <a:rPr lang="en-US" sz="2800" b="1" kern="1200" dirty="0"/>
            <a:t> </a:t>
          </a:r>
          <a:endParaRPr lang="id-ID" sz="2800" b="1" kern="1200" dirty="0"/>
        </a:p>
      </dsp:txBody>
      <dsp:txXfrm>
        <a:off x="2141555" y="1844790"/>
        <a:ext cx="9600997" cy="535390"/>
      </dsp:txXfrm>
    </dsp:sp>
    <dsp:sp modelId="{4D4EF7DA-FC31-45E4-A5A3-F355F3CF7A7C}">
      <dsp:nvSpPr>
        <dsp:cNvPr id="0" name=""/>
        <dsp:cNvSpPr/>
      </dsp:nvSpPr>
      <dsp:spPr>
        <a:xfrm>
          <a:off x="1499089" y="2141556"/>
          <a:ext cx="1284932" cy="1284932"/>
        </a:xfrm>
        <a:prstGeom prst="pie">
          <a:avLst>
            <a:gd name="adj1" fmla="val 5400000"/>
            <a:gd name="adj2" fmla="val 16200000"/>
          </a:avLst>
        </a:prstGeom>
        <a:solidFill>
          <a:schemeClr val="accent2">
            <a:hueOff val="-2714380"/>
            <a:satOff val="8948"/>
            <a:lumOff val="9569"/>
            <a:alphaOff val="0"/>
          </a:schemeClr>
        </a:solidFill>
        <a:ln w="222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4234C4DA-AF66-42A3-A89A-0902FDDBA6F1}">
      <dsp:nvSpPr>
        <dsp:cNvPr id="0" name=""/>
        <dsp:cNvSpPr/>
      </dsp:nvSpPr>
      <dsp:spPr>
        <a:xfrm>
          <a:off x="2096046" y="2431411"/>
          <a:ext cx="9600997" cy="128493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-2714380"/>
              <a:satOff val="8948"/>
              <a:lumOff val="956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 dirty="0"/>
        </a:p>
      </dsp:txBody>
      <dsp:txXfrm>
        <a:off x="2096046" y="2431411"/>
        <a:ext cx="9600997" cy="535390"/>
      </dsp:txXfrm>
    </dsp:sp>
    <dsp:sp modelId="{C3D6A8CD-E72A-4612-AB94-C9ECBDDEC6BA}">
      <dsp:nvSpPr>
        <dsp:cNvPr id="0" name=""/>
        <dsp:cNvSpPr/>
      </dsp:nvSpPr>
      <dsp:spPr>
        <a:xfrm>
          <a:off x="1873862" y="2676947"/>
          <a:ext cx="535386" cy="535386"/>
        </a:xfrm>
        <a:prstGeom prst="pie">
          <a:avLst>
            <a:gd name="adj1" fmla="val 5400000"/>
            <a:gd name="adj2" fmla="val 16200000"/>
          </a:avLst>
        </a:prstGeom>
        <a:solidFill>
          <a:schemeClr val="accent2">
            <a:hueOff val="-3392975"/>
            <a:satOff val="11185"/>
            <a:lumOff val="11961"/>
            <a:alphaOff val="0"/>
          </a:schemeClr>
        </a:solidFill>
        <a:ln w="222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40A003E3-4804-44ED-961A-9B9024D851B9}">
      <dsp:nvSpPr>
        <dsp:cNvPr id="0" name=""/>
        <dsp:cNvSpPr/>
      </dsp:nvSpPr>
      <dsp:spPr>
        <a:xfrm>
          <a:off x="2141555" y="2676947"/>
          <a:ext cx="9600997" cy="53538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-3392975"/>
              <a:satOff val="11185"/>
              <a:lumOff val="1196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c.  </a:t>
          </a:r>
          <a:r>
            <a:rPr lang="en-US" sz="2500" kern="1200" dirty="0" err="1"/>
            <a:t>Pengaruh</a:t>
          </a:r>
          <a:r>
            <a:rPr lang="en-US" sz="2500" kern="1200" dirty="0"/>
            <a:t> </a:t>
          </a:r>
          <a:r>
            <a:rPr lang="en-US" sz="2500" kern="1200" dirty="0" err="1"/>
            <a:t>variabel-variabel</a:t>
          </a:r>
          <a:r>
            <a:rPr lang="en-US" sz="2500" kern="1200" dirty="0"/>
            <a:t> pada </a:t>
          </a:r>
          <a:r>
            <a:rPr lang="en-US" sz="2500" kern="1200" dirty="0" err="1"/>
            <a:t>kecepatan</a:t>
          </a:r>
          <a:r>
            <a:rPr lang="en-US" sz="2500" kern="1200" dirty="0"/>
            <a:t> </a:t>
          </a:r>
          <a:r>
            <a:rPr lang="en-US" sz="2500" kern="1200" dirty="0" err="1"/>
            <a:t>reaksi</a:t>
          </a:r>
          <a:r>
            <a:rPr lang="en-US" sz="2500" kern="1200" dirty="0"/>
            <a:t>.</a:t>
          </a:r>
          <a:endParaRPr lang="id-ID" sz="2500" kern="1200" dirty="0"/>
        </a:p>
      </dsp:txBody>
      <dsp:txXfrm>
        <a:off x="2141555" y="2676947"/>
        <a:ext cx="9600997" cy="53538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FEBAD5-B3ED-4FF6-90BD-B792900C3CA0}">
      <dsp:nvSpPr>
        <dsp:cNvPr id="0" name=""/>
        <dsp:cNvSpPr/>
      </dsp:nvSpPr>
      <dsp:spPr>
        <a:xfrm>
          <a:off x="0" y="0"/>
          <a:ext cx="3907170" cy="3907170"/>
        </a:xfrm>
        <a:prstGeom prst="pie">
          <a:avLst>
            <a:gd name="adj1" fmla="val 5400000"/>
            <a:gd name="adj2" fmla="val 1620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6F582B7A-9F84-4177-B425-BBB9FC97E853}">
      <dsp:nvSpPr>
        <dsp:cNvPr id="0" name=""/>
        <dsp:cNvSpPr/>
      </dsp:nvSpPr>
      <dsp:spPr>
        <a:xfrm>
          <a:off x="1953585" y="0"/>
          <a:ext cx="9887541" cy="390717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just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solidFill>
                <a:schemeClr val="tx1"/>
              </a:solidFill>
            </a:rPr>
            <a:t>a.</a:t>
          </a:r>
          <a:r>
            <a:rPr lang="en-US" sz="2800" kern="1200" dirty="0">
              <a:solidFill>
                <a:srgbClr val="FF0000"/>
              </a:solidFill>
            </a:rPr>
            <a:t> </a:t>
          </a:r>
          <a:r>
            <a:rPr lang="en-US" sz="2800" kern="1200" dirty="0" err="1"/>
            <a:t>Menentukan</a:t>
          </a:r>
          <a:r>
            <a:rPr lang="en-US" sz="2800" kern="1200" dirty="0"/>
            <a:t>/</a:t>
          </a:r>
          <a:r>
            <a:rPr lang="en-US" sz="2800" kern="1200" dirty="0" err="1"/>
            <a:t>membuktikan</a:t>
          </a:r>
          <a:r>
            <a:rPr lang="en-US" sz="2800" kern="1200" dirty="0"/>
            <a:t> </a:t>
          </a:r>
          <a:r>
            <a:rPr lang="en-US" sz="2800" kern="1200" dirty="0" err="1"/>
            <a:t>mekanisme</a:t>
          </a:r>
          <a:r>
            <a:rPr lang="en-US" sz="2800" kern="1200" dirty="0"/>
            <a:t> </a:t>
          </a:r>
          <a:r>
            <a:rPr lang="en-US" sz="2800" kern="1200" dirty="0" err="1"/>
            <a:t>reaksi</a:t>
          </a:r>
          <a:r>
            <a:rPr lang="en-US" sz="2800" kern="1200" dirty="0"/>
            <a:t> </a:t>
          </a:r>
          <a:r>
            <a:rPr lang="en-US" sz="2800" kern="1200" dirty="0" err="1"/>
            <a:t>kimia</a:t>
          </a:r>
          <a:r>
            <a:rPr lang="en-US" sz="2800" kern="1200" dirty="0"/>
            <a:t>.</a:t>
          </a:r>
          <a:endParaRPr lang="en-US" sz="2800" kern="1200" dirty="0">
            <a:solidFill>
              <a:srgbClr val="FF0000"/>
            </a:solidFill>
          </a:endParaRPr>
        </a:p>
      </dsp:txBody>
      <dsp:txXfrm>
        <a:off x="1953585" y="0"/>
        <a:ext cx="9887541" cy="830273"/>
      </dsp:txXfrm>
    </dsp:sp>
    <dsp:sp modelId="{6F9DF006-AADC-43F4-87D7-B6E7DC826BDD}">
      <dsp:nvSpPr>
        <dsp:cNvPr id="0" name=""/>
        <dsp:cNvSpPr/>
      </dsp:nvSpPr>
      <dsp:spPr>
        <a:xfrm>
          <a:off x="512816" y="830273"/>
          <a:ext cx="2881537" cy="2881537"/>
        </a:xfrm>
        <a:prstGeom prst="pie">
          <a:avLst>
            <a:gd name="adj1" fmla="val 5400000"/>
            <a:gd name="adj2" fmla="val 16200000"/>
          </a:avLst>
        </a:prstGeom>
        <a:solidFill>
          <a:schemeClr val="accent2">
            <a:hueOff val="-1130992"/>
            <a:satOff val="3728"/>
            <a:lumOff val="3987"/>
            <a:alphaOff val="0"/>
          </a:schemeClr>
        </a:solidFill>
        <a:ln w="222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5F703958-29DB-464B-AE5C-F37BB57B134E}">
      <dsp:nvSpPr>
        <dsp:cNvPr id="0" name=""/>
        <dsp:cNvSpPr/>
      </dsp:nvSpPr>
      <dsp:spPr>
        <a:xfrm>
          <a:off x="1953585" y="840848"/>
          <a:ext cx="9887541" cy="288153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-1130992"/>
              <a:satOff val="3728"/>
              <a:lumOff val="398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solidFill>
                <a:srgbClr val="7030A0"/>
              </a:solidFill>
            </a:rPr>
            <a:t>b. </a:t>
          </a:r>
          <a:r>
            <a:rPr lang="en-US" sz="2800" kern="1200" dirty="0" err="1"/>
            <a:t>Mengumpulkan</a:t>
          </a:r>
          <a:r>
            <a:rPr lang="en-US" sz="2800" kern="1200" dirty="0"/>
            <a:t> data </a:t>
          </a:r>
          <a:r>
            <a:rPr lang="en-US" sz="2800" kern="1200" dirty="0" err="1"/>
            <a:t>percobaan</a:t>
          </a:r>
          <a:r>
            <a:rPr lang="en-US" sz="2800" kern="1200" dirty="0"/>
            <a:t> untuk </a:t>
          </a:r>
          <a:r>
            <a:rPr lang="en-US" sz="2800" kern="1200" dirty="0" err="1"/>
            <a:t>kecepatan</a:t>
          </a:r>
          <a:r>
            <a:rPr lang="en-US" sz="2800" kern="1200" dirty="0"/>
            <a:t> </a:t>
          </a:r>
          <a:r>
            <a:rPr lang="en-US" sz="2800" kern="1200" dirty="0" err="1"/>
            <a:t>reaksi</a:t>
          </a:r>
          <a:endParaRPr lang="en-US" sz="2800" kern="1200" dirty="0">
            <a:solidFill>
              <a:srgbClr val="7030A0"/>
            </a:solidFill>
          </a:endParaRPr>
        </a:p>
      </dsp:txBody>
      <dsp:txXfrm>
        <a:off x="1953585" y="840848"/>
        <a:ext cx="9887541" cy="830273"/>
      </dsp:txXfrm>
    </dsp:sp>
    <dsp:sp modelId="{856D9E5B-B33B-4911-BEC2-AC287DD2AA10}">
      <dsp:nvSpPr>
        <dsp:cNvPr id="0" name=""/>
        <dsp:cNvSpPr/>
      </dsp:nvSpPr>
      <dsp:spPr>
        <a:xfrm>
          <a:off x="1025632" y="1660547"/>
          <a:ext cx="1855905" cy="1855905"/>
        </a:xfrm>
        <a:prstGeom prst="pie">
          <a:avLst>
            <a:gd name="adj1" fmla="val 5400000"/>
            <a:gd name="adj2" fmla="val 16200000"/>
          </a:avLst>
        </a:prstGeom>
        <a:solidFill>
          <a:schemeClr val="accent2">
            <a:hueOff val="-2261984"/>
            <a:satOff val="7457"/>
            <a:lumOff val="7974"/>
            <a:alphaOff val="0"/>
          </a:schemeClr>
        </a:solidFill>
        <a:ln w="222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472F95CE-AADC-4D26-914B-463B3380BAA3}">
      <dsp:nvSpPr>
        <dsp:cNvPr id="0" name=""/>
        <dsp:cNvSpPr/>
      </dsp:nvSpPr>
      <dsp:spPr>
        <a:xfrm>
          <a:off x="1953585" y="1557674"/>
          <a:ext cx="9887541" cy="185590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-2261984"/>
              <a:satOff val="7457"/>
              <a:lumOff val="797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solidFill>
                <a:srgbClr val="7030A0"/>
              </a:solidFill>
            </a:rPr>
            <a:t>c</a:t>
          </a:r>
          <a:r>
            <a:rPr lang="id-ID" sz="2800" kern="1200" dirty="0">
              <a:solidFill>
                <a:srgbClr val="7030A0"/>
              </a:solidFill>
            </a:rPr>
            <a:t>.</a:t>
          </a:r>
          <a:r>
            <a:rPr lang="id-ID" sz="4000" kern="1200" dirty="0">
              <a:solidFill>
                <a:srgbClr val="7030A0"/>
              </a:solidFill>
            </a:rPr>
            <a:t> </a:t>
          </a:r>
          <a:r>
            <a:rPr lang="en-US" sz="2800" kern="1200" dirty="0" err="1"/>
            <a:t>Mengkorelasikan</a:t>
          </a:r>
          <a:r>
            <a:rPr lang="en-US" sz="2800" kern="1200" dirty="0"/>
            <a:t> data </a:t>
          </a:r>
          <a:r>
            <a:rPr lang="en-US" sz="2800" kern="1200" dirty="0" err="1"/>
            <a:t>percobaan</a:t>
          </a:r>
          <a:r>
            <a:rPr lang="en-US" sz="2800" kern="1200" dirty="0"/>
            <a:t> </a:t>
          </a:r>
          <a:r>
            <a:rPr lang="en-US" sz="2800" kern="1200" dirty="0" err="1"/>
            <a:t>secara</a:t>
          </a:r>
          <a:r>
            <a:rPr lang="en-US" sz="2800" kern="1200" dirty="0"/>
            <a:t> </a:t>
          </a:r>
          <a:r>
            <a:rPr lang="en-US" sz="2800" kern="1200" dirty="0" err="1"/>
            <a:t>matematis</a:t>
          </a:r>
          <a:r>
            <a:rPr lang="en-US" sz="2800" kern="1200" dirty="0"/>
            <a:t> </a:t>
          </a:r>
          <a:endParaRPr lang="en-US" sz="3200" kern="1200" dirty="0">
            <a:solidFill>
              <a:srgbClr val="7030A0"/>
            </a:solidFill>
          </a:endParaRPr>
        </a:p>
      </dsp:txBody>
      <dsp:txXfrm>
        <a:off x="1953585" y="1557674"/>
        <a:ext cx="9887541" cy="830273"/>
      </dsp:txXfrm>
    </dsp:sp>
    <dsp:sp modelId="{5006EBFC-49BC-4EE6-890B-C2763634EB05}">
      <dsp:nvSpPr>
        <dsp:cNvPr id="0" name=""/>
        <dsp:cNvSpPr/>
      </dsp:nvSpPr>
      <dsp:spPr>
        <a:xfrm>
          <a:off x="1538448" y="2490820"/>
          <a:ext cx="830273" cy="830273"/>
        </a:xfrm>
        <a:prstGeom prst="pie">
          <a:avLst>
            <a:gd name="adj1" fmla="val 5400000"/>
            <a:gd name="adj2" fmla="val 16200000"/>
          </a:avLst>
        </a:prstGeom>
        <a:solidFill>
          <a:schemeClr val="accent2">
            <a:hueOff val="-3392975"/>
            <a:satOff val="11185"/>
            <a:lumOff val="11961"/>
            <a:alphaOff val="0"/>
          </a:schemeClr>
        </a:solidFill>
        <a:ln w="222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0A73575C-FC9F-4B6C-B274-23F2718F1D0F}">
      <dsp:nvSpPr>
        <dsp:cNvPr id="0" name=""/>
        <dsp:cNvSpPr/>
      </dsp:nvSpPr>
      <dsp:spPr>
        <a:xfrm>
          <a:off x="1953585" y="2739554"/>
          <a:ext cx="9887541" cy="33280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-3392975"/>
              <a:satOff val="11185"/>
              <a:lumOff val="1196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solidFill>
                <a:srgbClr val="7030A0"/>
              </a:solidFill>
            </a:rPr>
            <a:t>d.</a:t>
          </a:r>
          <a:r>
            <a:rPr lang="id-ID" sz="2800" kern="1200" dirty="0">
              <a:solidFill>
                <a:srgbClr val="7030A0"/>
              </a:solidFill>
            </a:rPr>
            <a:t> </a:t>
          </a:r>
          <a:r>
            <a:rPr lang="en-US" sz="2800" kern="1200" dirty="0" err="1"/>
            <a:t>Merancang</a:t>
          </a:r>
          <a:r>
            <a:rPr lang="en-US" sz="2800" kern="1200" dirty="0"/>
            <a:t> reactor</a:t>
          </a:r>
        </a:p>
        <a:p>
          <a:pPr marL="339725" lvl="0" indent="-339725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e. </a:t>
          </a:r>
          <a:r>
            <a:rPr lang="en-US" sz="2800" kern="1200" dirty="0" err="1"/>
            <a:t>Menetapkan</a:t>
          </a:r>
          <a:r>
            <a:rPr lang="en-US" sz="2800" kern="1200" dirty="0"/>
            <a:t> </a:t>
          </a:r>
          <a:r>
            <a:rPr lang="en-US" sz="2800" kern="1200" dirty="0" err="1"/>
            <a:t>kondisi</a:t>
          </a:r>
          <a:r>
            <a:rPr lang="en-US" sz="2800" kern="1200" dirty="0"/>
            <a:t> </a:t>
          </a:r>
          <a:r>
            <a:rPr lang="en-US" sz="2800" kern="1200" dirty="0" err="1"/>
            <a:t>operasi</a:t>
          </a:r>
          <a:r>
            <a:rPr lang="en-US" sz="2800" kern="1200" dirty="0"/>
            <a:t>, </a:t>
          </a:r>
          <a:r>
            <a:rPr lang="en-US" sz="2800" kern="1200" dirty="0" err="1"/>
            <a:t>cara</a:t>
          </a:r>
          <a:r>
            <a:rPr lang="en-US" sz="2800" kern="1200" dirty="0"/>
            <a:t> </a:t>
          </a:r>
          <a:r>
            <a:rPr lang="en-US" sz="2800" kern="1200" dirty="0" err="1"/>
            <a:t>pengontrolan</a:t>
          </a:r>
          <a:r>
            <a:rPr lang="en-US" sz="2800" kern="1200" dirty="0"/>
            <a:t> dan </a:t>
          </a:r>
          <a:r>
            <a:rPr lang="en-US" sz="2800" kern="1200" dirty="0" err="1"/>
            <a:t>alat-alat</a:t>
          </a:r>
          <a:r>
            <a:rPr lang="en-US" sz="2800" kern="1200" dirty="0"/>
            <a:t>   </a:t>
          </a:r>
          <a:r>
            <a:rPr lang="en-US" sz="2800" kern="1200" dirty="0" err="1"/>
            <a:t>bantunya</a:t>
          </a:r>
          <a:r>
            <a:rPr lang="en-US" sz="2800" kern="1200" dirty="0"/>
            <a:t>. </a:t>
          </a:r>
          <a:endParaRPr lang="en-US" sz="2400" kern="1200" dirty="0">
            <a:solidFill>
              <a:srgbClr val="7030A0"/>
            </a:solidFill>
          </a:endParaRPr>
        </a:p>
      </dsp:txBody>
      <dsp:txXfrm>
        <a:off x="1953585" y="2739554"/>
        <a:ext cx="9887541" cy="33280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BC5D4A-8F3E-4542-96FE-2C1CF150C583}">
      <dsp:nvSpPr>
        <dsp:cNvPr id="0" name=""/>
        <dsp:cNvSpPr/>
      </dsp:nvSpPr>
      <dsp:spPr>
        <a:xfrm>
          <a:off x="892254" y="0"/>
          <a:ext cx="10112215" cy="5467350"/>
        </a:xfrm>
        <a:prstGeom prst="rightArrow">
          <a:avLst/>
        </a:prstGeom>
        <a:solidFill>
          <a:schemeClr val="accent2"/>
        </a:solidFill>
        <a:ln w="15875" cap="flat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</dsp:sp>
    <dsp:sp modelId="{B3CE6637-71B4-4516-B66F-9A13E780E6CD}">
      <dsp:nvSpPr>
        <dsp:cNvPr id="0" name=""/>
        <dsp:cNvSpPr/>
      </dsp:nvSpPr>
      <dsp:spPr>
        <a:xfrm>
          <a:off x="87340" y="1437606"/>
          <a:ext cx="3501817" cy="2592136"/>
        </a:xfrm>
        <a:prstGeom prst="roundRect">
          <a:avLst/>
        </a:prstGeom>
        <a:gradFill rotWithShape="1">
          <a:gsLst>
            <a:gs pos="0">
              <a:schemeClr val="accent2">
                <a:tint val="54000"/>
                <a:alpha val="100000"/>
                <a:satMod val="105000"/>
                <a:lumMod val="110000"/>
              </a:schemeClr>
            </a:gs>
            <a:gs pos="100000">
              <a:schemeClr val="accent2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ln w="9525" cap="flat" cmpd="sng" algn="ctr">
          <a:solidFill>
            <a:schemeClr val="accent2"/>
          </a:solidFill>
          <a:prstDash val="solid"/>
        </a:ln>
        <a:effectLst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0" kern="1200" dirty="0">
              <a:solidFill>
                <a:schemeClr val="tx1"/>
              </a:solidFill>
            </a:rPr>
            <a:t>Yang </a:t>
          </a:r>
          <a:r>
            <a:rPr lang="en-US" sz="2400" b="0" kern="1200" dirty="0" err="1">
              <a:solidFill>
                <a:schemeClr val="tx1"/>
              </a:solidFill>
            </a:rPr>
            <a:t>dimaksud</a:t>
          </a:r>
          <a:r>
            <a:rPr lang="en-US" sz="2400" b="0" kern="1200" dirty="0">
              <a:solidFill>
                <a:schemeClr val="tx1"/>
              </a:solidFill>
            </a:rPr>
            <a:t> </a:t>
          </a:r>
          <a:r>
            <a:rPr lang="id-ID" sz="2400" b="0" kern="1200" dirty="0">
              <a:solidFill>
                <a:schemeClr val="tx1"/>
              </a:solidFill>
            </a:rPr>
            <a:t>dengan kecepatan reaksi adalah </a:t>
          </a:r>
          <a:r>
            <a:rPr lang="en-US" sz="2400" b="0" kern="1200" dirty="0">
              <a:solidFill>
                <a:schemeClr val="tx1"/>
              </a:solidFill>
            </a:rPr>
            <a:t>:  </a:t>
          </a:r>
          <a:r>
            <a:rPr lang="id-ID" sz="2400" b="0" kern="1200" dirty="0">
              <a:solidFill>
                <a:schemeClr val="tx1"/>
              </a:solidFill>
            </a:rPr>
            <a:t>Perubahan mol zat yang bereaksi menjadi produk dalam satu satuan waktu                   </a:t>
          </a:r>
          <a14:m xmlns:a14="http://schemas.microsoft.com/office/drawing/2010/main">
            <m:oMath xmlns:m="http://schemas.openxmlformats.org/officeDocument/2006/math">
              <m:r>
                <a:rPr lang="id-ID" sz="2400" b="0" i="1" kern="1200" smtClean="0">
                  <a:solidFill>
                    <a:schemeClr val="tx1"/>
                  </a:solidFill>
                  <a:latin typeface="Cambria Math" panose="02040503050406030204" pitchFamily="18" charset="0"/>
                </a:rPr>
                <m:t>𝑟</m:t>
              </m:r>
              <m:r>
                <a:rPr lang="id-ID" sz="2400" b="0" i="1" kern="1200" smtClean="0">
                  <a:solidFill>
                    <a:schemeClr val="tx1"/>
                  </a:solidFill>
                  <a:latin typeface="Cambria Math" panose="02040503050406030204" pitchFamily="18" charset="0"/>
                </a:rPr>
                <m:t>=</m:t>
              </m:r>
              <m:f>
                <m:fPr>
                  <m:ctrlPr>
                    <a:rPr lang="id-ID" sz="2400" b="0" i="1" kern="1200" smtClean="0">
                      <a:solidFill>
                        <a:schemeClr val="tx1"/>
                      </a:solidFill>
                      <a:latin typeface="Cambria Math" panose="02040503050406030204" pitchFamily="18" charset="0"/>
                    </a:rPr>
                  </m:ctrlPr>
                </m:fPr>
                <m:num>
                  <m:r>
                    <a:rPr lang="id-ID" sz="2400" b="0" i="1" kern="1200" smtClean="0">
                      <a:solidFill>
                        <a:schemeClr val="tx1"/>
                      </a:solidFill>
                      <a:latin typeface="Cambria Math" panose="02040503050406030204" pitchFamily="18" charset="0"/>
                    </a:rPr>
                    <m:t>𝑑𝑐</m:t>
                  </m:r>
                </m:num>
                <m:den>
                  <m:r>
                    <a:rPr lang="id-ID" sz="2400" b="0" i="1" kern="1200" smtClean="0">
                      <a:solidFill>
                        <a:schemeClr val="tx1"/>
                      </a:solidFill>
                      <a:latin typeface="Cambria Math" panose="02040503050406030204" pitchFamily="18" charset="0"/>
                    </a:rPr>
                    <m:t>𝑑𝑡</m:t>
                  </m:r>
                </m:den>
              </m:f>
            </m:oMath>
          </a14:m>
          <a:r>
            <a:rPr lang="id-ID" sz="2400" b="0" kern="1200" dirty="0">
              <a:solidFill>
                <a:schemeClr val="tx1"/>
              </a:solidFill>
            </a:rPr>
            <a:t>                                                 r = f ( T, P, C )</a:t>
          </a:r>
          <a:endParaRPr lang="en-US" sz="2400" b="0" kern="1200" dirty="0">
            <a:solidFill>
              <a:schemeClr val="tx1"/>
            </a:solidFill>
          </a:endParaRPr>
        </a:p>
      </dsp:txBody>
      <dsp:txXfrm>
        <a:off x="213878" y="1564144"/>
        <a:ext cx="3248741" cy="2339060"/>
      </dsp:txXfrm>
    </dsp:sp>
    <dsp:sp modelId="{6205EB89-3842-4068-8EF5-1DD78426EBBA}">
      <dsp:nvSpPr>
        <dsp:cNvPr id="0" name=""/>
        <dsp:cNvSpPr/>
      </dsp:nvSpPr>
      <dsp:spPr>
        <a:xfrm>
          <a:off x="3977195" y="1458874"/>
          <a:ext cx="3727222" cy="2549600"/>
        </a:xfrm>
        <a:prstGeom prst="roundRect">
          <a:avLst/>
        </a:prstGeom>
        <a:gradFill rotWithShape="1">
          <a:gsLst>
            <a:gs pos="0">
              <a:schemeClr val="accent3">
                <a:tint val="54000"/>
                <a:alpha val="100000"/>
                <a:satMod val="105000"/>
                <a:lumMod val="110000"/>
              </a:schemeClr>
            </a:gs>
            <a:gs pos="100000">
              <a:schemeClr val="accent3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ln w="9525" cap="flat" cmpd="sng" algn="ctr">
          <a:solidFill>
            <a:schemeClr val="accent3"/>
          </a:solidFill>
          <a:prstDash val="solid"/>
        </a:ln>
        <a:effectLst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800" kern="1200" dirty="0">
              <a:solidFill>
                <a:schemeClr val="tx1"/>
              </a:solidFill>
            </a:rPr>
            <a:t>Kecepatan untuk liquid merupakan hubungan antara t &amp; c (konsentrasi) yg diperoleh berdasarkan </a:t>
          </a:r>
          <a:r>
            <a:rPr lang="id-ID" sz="2800" kern="1200" dirty="0">
              <a:solidFill>
                <a:schemeClr val="accent6"/>
              </a:solidFill>
            </a:rPr>
            <a:t>:</a:t>
          </a:r>
        </a:p>
      </dsp:txBody>
      <dsp:txXfrm>
        <a:off x="4101656" y="1583335"/>
        <a:ext cx="3478300" cy="2300678"/>
      </dsp:txXfrm>
    </dsp:sp>
    <dsp:sp modelId="{D22BBD95-6E19-443E-8322-14FD63543952}">
      <dsp:nvSpPr>
        <dsp:cNvPr id="0" name=""/>
        <dsp:cNvSpPr/>
      </dsp:nvSpPr>
      <dsp:spPr>
        <a:xfrm>
          <a:off x="8092455" y="1522667"/>
          <a:ext cx="3716927" cy="2422014"/>
        </a:xfrm>
        <a:prstGeom prst="roundRect">
          <a:avLst/>
        </a:prstGeom>
        <a:gradFill rotWithShape="1">
          <a:gsLst>
            <a:gs pos="0">
              <a:schemeClr val="accent3">
                <a:tint val="98000"/>
                <a:satMod val="110000"/>
                <a:lumMod val="104000"/>
              </a:schemeClr>
            </a:gs>
            <a:gs pos="69000">
              <a:schemeClr val="accent3">
                <a:shade val="88000"/>
                <a:satMod val="130000"/>
                <a:lumMod val="92000"/>
              </a:schemeClr>
            </a:gs>
            <a:gs pos="100000">
              <a:schemeClr val="accent3">
                <a:shade val="78000"/>
                <a:satMod val="130000"/>
                <a:lumMod val="92000"/>
              </a:schemeClr>
            </a:gs>
          </a:gsLst>
          <a:lin ang="5400000" scaled="0"/>
        </a:gradFill>
        <a:ln w="9525" cap="flat" cmpd="sng" algn="ctr">
          <a:solidFill>
            <a:schemeClr val="accent3"/>
          </a:solidFill>
          <a:prstDash val="solid"/>
        </a:ln>
        <a:effectLst/>
      </dsp:spPr>
      <dsp:style>
        <a:lnRef idx="1">
          <a:schemeClr val="accent3"/>
        </a:lnRef>
        <a:fillRef idx="3">
          <a:schemeClr val="accent3"/>
        </a:fillRef>
        <a:effectRef idx="2">
          <a:schemeClr val="accent3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287338" lvl="0" indent="-287338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800" kern="1200" dirty="0"/>
            <a:t>a. Hasil statistik data2     </a:t>
          </a:r>
          <a:r>
            <a:rPr lang="en-US" sz="2800" kern="1200" dirty="0"/>
            <a:t>   </a:t>
          </a:r>
          <a:r>
            <a:rPr lang="id-ID" sz="2800" kern="1200" dirty="0"/>
            <a:t>eksperimental</a:t>
          </a:r>
        </a:p>
        <a:p>
          <a:pPr marL="0"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800" kern="1200" dirty="0"/>
            <a:t>b. Mekanisme reaksi</a:t>
          </a:r>
        </a:p>
        <a:p>
          <a:pPr marL="0"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800" kern="1200" dirty="0"/>
            <a:t>- </a:t>
          </a:r>
          <a14:m xmlns:a14="http://schemas.microsoft.com/office/drawing/2010/main">
            <m:oMath xmlns:m="http://schemas.openxmlformats.org/officeDocument/2006/math">
              <m:sSub>
                <m:sSubPr>
                  <m:ctrlPr>
                    <a:rPr lang="id-ID" sz="2800" i="1" kern="1200" smtClean="0">
                      <a:latin typeface="Cambria Math" panose="02040503050406030204" pitchFamily="18" charset="0"/>
                    </a:rPr>
                  </m:ctrlPr>
                </m:sSubPr>
                <m:e>
                  <m:r>
                    <a:rPr lang="id-ID" sz="2800" b="0" i="1" kern="1200" smtClean="0">
                      <a:latin typeface="Cambria Math" panose="02040503050406030204" pitchFamily="18" charset="0"/>
                    </a:rPr>
                    <m:t>𝑟</m:t>
                  </m:r>
                </m:e>
                <m:sub>
                  <m:r>
                    <a:rPr lang="id-ID" sz="2800" b="0" i="1" kern="1200" smtClean="0">
                      <a:latin typeface="Cambria Math" panose="02040503050406030204" pitchFamily="18" charset="0"/>
                    </a:rPr>
                    <m:t>𝐴</m:t>
                  </m:r>
                  <m:r>
                    <a:rPr lang="id-ID" sz="2800" b="0" i="1" kern="1200" smtClean="0">
                      <a:latin typeface="Cambria Math" panose="02040503050406030204" pitchFamily="18" charset="0"/>
                    </a:rPr>
                    <m:t> </m:t>
                  </m:r>
                </m:sub>
              </m:sSub>
            </m:oMath>
          </a14:m>
          <a:r>
            <a:rPr lang="id-ID" sz="2800" kern="1200" dirty="0"/>
            <a:t> = k ( T ) </a:t>
          </a:r>
          <a14:m xmlns:a14="http://schemas.microsoft.com/office/drawing/2010/main">
            <m:oMath xmlns:m="http://schemas.openxmlformats.org/officeDocument/2006/math">
              <m:sSubSup>
                <m:sSubSupPr>
                  <m:ctrlPr>
                    <a:rPr lang="id-ID" sz="2800" i="1" kern="1200" smtClean="0">
                      <a:latin typeface="Cambria Math" panose="02040503050406030204" pitchFamily="18" charset="0"/>
                    </a:rPr>
                  </m:ctrlPr>
                </m:sSubSupPr>
                <m:e>
                  <m:r>
                    <a:rPr lang="id-ID" sz="2800" b="0" i="1" kern="1200" smtClean="0">
                      <a:latin typeface="Cambria Math" panose="02040503050406030204" pitchFamily="18" charset="0"/>
                    </a:rPr>
                    <m:t>𝐶</m:t>
                  </m:r>
                </m:e>
                <m:sub>
                  <m:r>
                    <a:rPr lang="id-ID" sz="2800" b="0" i="1" kern="1200" smtClean="0">
                      <a:latin typeface="Cambria Math" panose="02040503050406030204" pitchFamily="18" charset="0"/>
                    </a:rPr>
                    <m:t>𝐴</m:t>
                  </m:r>
                </m:sub>
                <m:sup>
                  <m:r>
                    <a:rPr lang="id-ID" sz="2800" b="0" i="1" kern="1200" smtClean="0">
                      <a:latin typeface="Cambria Math" panose="02040503050406030204" pitchFamily="18" charset="0"/>
                    </a:rPr>
                    <m:t>𝑎</m:t>
                  </m:r>
                </m:sup>
              </m:sSubSup>
            </m:oMath>
          </a14:m>
          <a:r>
            <a:rPr lang="id-ID" sz="2800" kern="1200" dirty="0"/>
            <a:t> </a:t>
          </a:r>
          <a14:m xmlns:a14="http://schemas.microsoft.com/office/drawing/2010/main">
            <m:oMath xmlns:m="http://schemas.openxmlformats.org/officeDocument/2006/math">
              <m:sSubSup>
                <m:sSubSupPr>
                  <m:ctrlPr>
                    <a:rPr lang="id-ID" sz="2800" i="1" kern="1200" smtClean="0">
                      <a:latin typeface="Cambria Math" panose="02040503050406030204" pitchFamily="18" charset="0"/>
                    </a:rPr>
                  </m:ctrlPr>
                </m:sSubSupPr>
                <m:e>
                  <m:r>
                    <a:rPr lang="id-ID" sz="2800" b="0" i="1" kern="1200" smtClean="0">
                      <a:latin typeface="Cambria Math" panose="02040503050406030204" pitchFamily="18" charset="0"/>
                    </a:rPr>
                    <m:t>𝐶</m:t>
                  </m:r>
                </m:e>
                <m:sub>
                  <m:r>
                    <a:rPr lang="id-ID" sz="2800" b="0" i="1" kern="1200" smtClean="0">
                      <a:latin typeface="Cambria Math" panose="02040503050406030204" pitchFamily="18" charset="0"/>
                    </a:rPr>
                    <m:t>𝐵</m:t>
                  </m:r>
                </m:sub>
                <m:sup>
                  <m:r>
                    <a:rPr lang="id-ID" sz="2800" b="0" i="1" kern="1200" smtClean="0">
                      <a:latin typeface="Cambria Math" panose="02040503050406030204" pitchFamily="18" charset="0"/>
                    </a:rPr>
                    <m:t>𝑏</m:t>
                  </m:r>
                </m:sup>
              </m:sSubSup>
            </m:oMath>
          </a14:m>
          <a:endParaRPr lang="en-US" sz="2800" kern="1200" dirty="0"/>
        </a:p>
      </dsp:txBody>
      <dsp:txXfrm>
        <a:off x="8210688" y="1640900"/>
        <a:ext cx="3480461" cy="218554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882E58-454B-4344-90D5-CD7E2B4A8D9B}">
      <dsp:nvSpPr>
        <dsp:cNvPr id="0" name=""/>
        <dsp:cNvSpPr/>
      </dsp:nvSpPr>
      <dsp:spPr>
        <a:xfrm>
          <a:off x="3564" y="0"/>
          <a:ext cx="11322041" cy="5872946"/>
        </a:xfrm>
        <a:prstGeom prst="ellipse">
          <a:avLst/>
        </a:prstGeom>
        <a:gradFill rotWithShape="1">
          <a:gsLst>
            <a:gs pos="0">
              <a:schemeClr val="accent3">
                <a:tint val="54000"/>
                <a:alpha val="100000"/>
                <a:satMod val="105000"/>
                <a:lumMod val="110000"/>
              </a:schemeClr>
            </a:gs>
            <a:gs pos="100000">
              <a:schemeClr val="accent3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ln w="9525" cap="flat" cmpd="sng" algn="ctr">
          <a:solidFill>
            <a:schemeClr val="accent3"/>
          </a:solidFill>
          <a:prstDash val="solid"/>
        </a:ln>
        <a:effectLst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d-ID" sz="2400" kern="1200" dirty="0"/>
        </a:p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600" kern="1200" dirty="0"/>
            <a:t>Untuk mencari persamaan kecepatan reaksi ini tergantung pada jenis &amp; klasifikasi reaksi yg terjadi yaitu :</a:t>
          </a:r>
        </a:p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r>
            <a:rPr lang="id-ID" sz="2600" b="1" kern="1200" dirty="0"/>
            <a:t>1. Untuk reaksi homogen </a:t>
          </a:r>
          <a:r>
            <a:rPr lang="id-ID" sz="2600" kern="1200" dirty="0"/>
            <a:t>: </a:t>
          </a:r>
          <a14:m xmlns:a14="http://schemas.microsoft.com/office/drawing/2010/main">
            <m:oMath xmlns:m="http://schemas.openxmlformats.org/officeDocument/2006/math">
              <m:sSub>
                <m:sSubPr>
                  <m:ctrlPr>
                    <a:rPr lang="id-ID" sz="2600" i="1" kern="1200" smtClean="0">
                      <a:latin typeface="Cambria Math" panose="02040503050406030204" pitchFamily="18" charset="0"/>
                    </a:rPr>
                  </m:ctrlPr>
                </m:sSubPr>
                <m:e>
                  <m:r>
                    <a:rPr lang="id-ID" sz="2600" b="0" i="1" kern="1200" smtClean="0">
                      <a:latin typeface="Cambria Math" panose="02040503050406030204" pitchFamily="18" charset="0"/>
                    </a:rPr>
                    <m:t>𝑟</m:t>
                  </m:r>
                </m:e>
                <m:sub>
                  <m:r>
                    <a:rPr lang="id-ID" sz="2600" b="0" i="1" kern="1200" smtClean="0">
                      <a:latin typeface="Cambria Math" panose="02040503050406030204" pitchFamily="18" charset="0"/>
                    </a:rPr>
                    <m:t>𝑖</m:t>
                  </m:r>
                </m:sub>
              </m:sSub>
              <m:r>
                <a:rPr lang="id-ID" sz="2600" b="0" i="1" kern="1200" smtClean="0">
                  <a:latin typeface="Cambria Math" panose="02040503050406030204" pitchFamily="18" charset="0"/>
                </a:rPr>
                <m:t>=</m:t>
              </m:r>
              <m:f>
                <m:fPr>
                  <m:ctrlPr>
                    <a:rPr lang="id-ID" sz="2600" b="0" i="1" kern="1200" smtClean="0">
                      <a:latin typeface="Cambria Math" panose="02040503050406030204" pitchFamily="18" charset="0"/>
                    </a:rPr>
                  </m:ctrlPr>
                </m:fPr>
                <m:num>
                  <m:r>
                    <a:rPr lang="id-ID" sz="2600" b="0" i="1" kern="1200" smtClean="0">
                      <a:latin typeface="Cambria Math" panose="02040503050406030204" pitchFamily="18" charset="0"/>
                    </a:rPr>
                    <m:t>𝑚𝑜𝑙</m:t>
                  </m:r>
                  <m:r>
                    <a:rPr lang="id-ID" sz="2600" b="0" i="1" kern="1200" smtClean="0">
                      <a:latin typeface="Cambria Math" panose="02040503050406030204" pitchFamily="18" charset="0"/>
                    </a:rPr>
                    <m:t> </m:t>
                  </m:r>
                  <m:r>
                    <a:rPr lang="id-ID" sz="2600" b="0" i="1" kern="1200" smtClean="0">
                      <a:latin typeface="Cambria Math" panose="02040503050406030204" pitchFamily="18" charset="0"/>
                    </a:rPr>
                    <m:t>𝑖</m:t>
                  </m:r>
                  <m:r>
                    <a:rPr lang="id-ID" sz="2600" b="0" i="1" kern="1200" smtClean="0">
                      <a:latin typeface="Cambria Math" panose="02040503050406030204" pitchFamily="18" charset="0"/>
                    </a:rPr>
                    <m:t> </m:t>
                  </m:r>
                  <m:r>
                    <a:rPr lang="id-ID" sz="2600" b="0" i="1" kern="1200" smtClean="0">
                      <a:latin typeface="Cambria Math" panose="02040503050406030204" pitchFamily="18" charset="0"/>
                    </a:rPr>
                    <m:t>𝑦𝑔</m:t>
                  </m:r>
                  <m:r>
                    <a:rPr lang="id-ID" sz="2600" b="0" i="1" kern="1200" smtClean="0">
                      <a:latin typeface="Cambria Math" panose="02040503050406030204" pitchFamily="18" charset="0"/>
                    </a:rPr>
                    <m:t> </m:t>
                  </m:r>
                  <m:r>
                    <a:rPr lang="id-ID" sz="2600" b="0" i="1" kern="1200" smtClean="0">
                      <a:latin typeface="Cambria Math" panose="02040503050406030204" pitchFamily="18" charset="0"/>
                    </a:rPr>
                    <m:t>𝑡𝑒𝑟𝑏𝑒𝑛𝑡𝑢𝑘</m:t>
                  </m:r>
                </m:num>
                <m:den>
                  <m:d>
                    <m:dPr>
                      <m:ctrlPr>
                        <a:rPr lang="id-ID" sz="2600" b="0" i="1" kern="1200" smtClean="0">
                          <a:latin typeface="Cambria Math" panose="02040503050406030204" pitchFamily="18" charset="0"/>
                        </a:rPr>
                      </m:ctrlPr>
                    </m:dPr>
                    <m:e>
                      <m:r>
                        <a:rPr lang="id-ID" sz="2600" b="0" i="1" kern="1200" smtClean="0">
                          <a:latin typeface="Cambria Math" panose="02040503050406030204" pitchFamily="18" charset="0"/>
                        </a:rPr>
                        <m:t>𝑣𝑜𝑙</m:t>
                      </m:r>
                      <m:r>
                        <a:rPr lang="id-ID" sz="2600" b="0" i="1" kern="120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id-ID" sz="2600" b="0" i="1" kern="1200" smtClean="0">
                          <a:latin typeface="Cambria Math" panose="02040503050406030204" pitchFamily="18" charset="0"/>
                        </a:rPr>
                        <m:t>𝑓𝑙𝑢𝑖𝑑𝑎</m:t>
                      </m:r>
                    </m:e>
                  </m:d>
                  <m:r>
                    <a:rPr lang="id-ID" sz="2600" b="0" i="1" kern="1200" smtClean="0">
                      <a:latin typeface="Cambria Math" panose="02040503050406030204" pitchFamily="18" charset="0"/>
                    </a:rPr>
                    <m:t> (</m:t>
                  </m:r>
                  <m:r>
                    <a:rPr lang="id-ID" sz="2600" b="0" i="1" kern="1200" smtClean="0">
                      <a:latin typeface="Cambria Math" panose="02040503050406030204" pitchFamily="18" charset="0"/>
                    </a:rPr>
                    <m:t>𝑤𝑎𝑘𝑡𝑢</m:t>
                  </m:r>
                  <m:r>
                    <a:rPr lang="id-ID" sz="2600" b="0" i="1" kern="1200" smtClean="0">
                      <a:latin typeface="Cambria Math" panose="02040503050406030204" pitchFamily="18" charset="0"/>
                    </a:rPr>
                    <m:t>)</m:t>
                  </m:r>
                </m:den>
              </m:f>
              <m:r>
                <a:rPr lang="id-ID" sz="2600" b="0" i="1" kern="1200" smtClean="0">
                  <a:latin typeface="Cambria Math" panose="02040503050406030204" pitchFamily="18" charset="0"/>
                </a:rPr>
                <m:t> </m:t>
              </m:r>
            </m:oMath>
          </a14:m>
          <a:endParaRPr lang="id-ID" sz="2600" b="0" kern="1200" dirty="0"/>
        </a:p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r>
            <a:rPr lang="id-ID" sz="2600" b="1" kern="1200" dirty="0"/>
            <a:t>2. Untuk reaksi heterogen </a:t>
          </a:r>
          <a:r>
            <a:rPr lang="id-ID" sz="2600" kern="1200" dirty="0"/>
            <a:t>: </a:t>
          </a:r>
        </a:p>
        <a:p>
          <a:pPr marL="269875" lvl="0" indent="0" algn="l" defTabSz="1066800" rtl="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id-ID" sz="2600" kern="1200" dirty="0"/>
            <a:t>a. Berdasarkan satuan massa zat padat </a:t>
          </a:r>
          <a:r>
            <a:rPr lang="id-ID" sz="2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→ padat – fluida  </a:t>
          </a:r>
        </a:p>
        <a:p>
          <a:pPr marL="269875" lvl="0" indent="-269875" algn="l" defTabSz="1066800" rtl="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14:m xmlns:a14="http://schemas.microsoft.com/office/drawing/2010/main">
            <m:oMathPara xmlns:m="http://schemas.openxmlformats.org/officeDocument/2006/math">
              <m:oMathParaPr>
                <m:jc m:val="centerGroup"/>
              </m:oMathParaPr>
              <m:oMath xmlns:m="http://schemas.openxmlformats.org/officeDocument/2006/math">
                <m:sSub>
                  <m:sSubPr>
                    <m:ctrlPr>
                      <a:rPr lang="id-ID" sz="2600" i="1" kern="1200" smtClean="0">
                        <a:latin typeface="Cambria Math" panose="02040503050406030204" pitchFamily="18" charset="0"/>
                      </a:rPr>
                    </m:ctrlPr>
                  </m:sSubPr>
                  <m:e>
                    <m:r>
                      <a:rPr lang="id-ID" sz="2600" b="0" i="1" kern="1200" smtClean="0">
                        <a:latin typeface="Cambria Math" panose="02040503050406030204" pitchFamily="18" charset="0"/>
                      </a:rPr>
                      <m:t>𝑟</m:t>
                    </m:r>
                  </m:e>
                  <m:sub>
                    <m:r>
                      <a:rPr lang="id-ID" sz="2600" b="0" i="1" kern="1200" smtClean="0">
                        <a:latin typeface="Cambria Math" panose="02040503050406030204" pitchFamily="18" charset="0"/>
                      </a:rPr>
                      <m:t>𝑖</m:t>
                    </m:r>
                  </m:sub>
                </m:sSub>
                <m:r>
                  <a:rPr lang="id-ID" sz="2600" b="0" i="1" kern="1200" smtClean="0">
                    <a:latin typeface="Cambria Math" panose="02040503050406030204" pitchFamily="18" charset="0"/>
                  </a:rPr>
                  <m:t>=</m:t>
                </m:r>
                <m:f>
                  <m:fPr>
                    <m:ctrlPr>
                      <a:rPr lang="id-ID" sz="2600" b="0" i="1" kern="1200" smtClean="0">
                        <a:latin typeface="Cambria Math" panose="02040503050406030204" pitchFamily="18" charset="0"/>
                      </a:rPr>
                    </m:ctrlPr>
                  </m:fPr>
                  <m:num>
                    <m:r>
                      <a:rPr lang="id-ID" sz="2600" b="0" i="1" kern="1200" smtClean="0">
                        <a:latin typeface="Cambria Math" panose="02040503050406030204" pitchFamily="18" charset="0"/>
                      </a:rPr>
                      <m:t>𝑚𝑜𝑙</m:t>
                    </m:r>
                    <m:r>
                      <a:rPr lang="id-ID" sz="2600" b="0" i="1" kern="120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id-ID" sz="2600" b="0" i="1" kern="1200" smtClean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id-ID" sz="2600" b="0" i="1" kern="120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id-ID" sz="2600" b="0" i="1" kern="1200" smtClean="0">
                        <a:latin typeface="Cambria Math" panose="02040503050406030204" pitchFamily="18" charset="0"/>
                      </a:rPr>
                      <m:t>𝑦𝑔</m:t>
                    </m:r>
                    <m:r>
                      <a:rPr lang="id-ID" sz="2600" b="0" i="1" kern="120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id-ID" sz="2600" b="0" i="1" kern="1200" smtClean="0">
                        <a:latin typeface="Cambria Math" panose="02040503050406030204" pitchFamily="18" charset="0"/>
                      </a:rPr>
                      <m:t>𝑡𝑒𝑟𝑏𝑒𝑛𝑡𝑢𝑘</m:t>
                    </m:r>
                  </m:num>
                  <m:den>
                    <m:d>
                      <m:dPr>
                        <m:ctrlPr>
                          <a:rPr lang="id-ID" sz="2600" b="0" i="1" kern="120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id-ID" sz="2600" b="0" i="1" kern="1200" smtClean="0">
                            <a:latin typeface="Cambria Math" panose="02040503050406030204" pitchFamily="18" charset="0"/>
                          </a:rPr>
                          <m:t>𝑚𝑎𝑠𝑠𝑎</m:t>
                        </m:r>
                        <m:r>
                          <a:rPr lang="id-ID" sz="2600" b="0" i="1" kern="120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id-ID" sz="2600" b="0" i="1" kern="1200" smtClean="0">
                            <a:latin typeface="Cambria Math" panose="02040503050406030204" pitchFamily="18" charset="0"/>
                          </a:rPr>
                          <m:t>𝑝𝑎𝑑𝑎𝑡𝑎𝑛</m:t>
                        </m:r>
                      </m:e>
                    </m:d>
                    <m:r>
                      <a:rPr lang="id-ID" sz="2600" b="0" i="1" kern="1200" smtClean="0">
                        <a:latin typeface="Cambria Math" panose="02040503050406030204" pitchFamily="18" charset="0"/>
                      </a:rPr>
                      <m:t> (</m:t>
                    </m:r>
                    <m:r>
                      <a:rPr lang="id-ID" sz="2600" b="0" i="1" kern="1200" smtClean="0">
                        <a:latin typeface="Cambria Math" panose="02040503050406030204" pitchFamily="18" charset="0"/>
                      </a:rPr>
                      <m:t>𝑤𝑎𝑘𝑡𝑢</m:t>
                    </m:r>
                    <m:r>
                      <a:rPr lang="id-ID" sz="2600" b="0" i="1" kern="1200" smtClean="0">
                        <a:latin typeface="Cambria Math" panose="02040503050406030204" pitchFamily="18" charset="0"/>
                      </a:rPr>
                      <m:t>)</m:t>
                    </m:r>
                  </m:den>
                </m:f>
              </m:oMath>
            </m:oMathPara>
          </a14:m>
          <a:endParaRPr lang="id-ID" sz="2600" kern="1200" dirty="0"/>
        </a:p>
        <a:p>
          <a:pPr marL="269875" lvl="0" indent="-269875" algn="l" defTabSz="1066800" rtl="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id-ID" sz="2600" kern="1200" dirty="0"/>
        </a:p>
        <a:p>
          <a:pPr marL="269875" lvl="0" indent="0" algn="l" defTabSz="1066800" rtl="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r>
            <a:rPr lang="id-ID" sz="2600" kern="1200" dirty="0"/>
            <a:t>b. Berdasarkan satuan luas antar permukaan</a:t>
          </a:r>
          <a:endParaRPr lang="id-ID" sz="2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269875" lvl="0" indent="-269875" algn="l" defTabSz="1066800" rtl="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14:m xmlns:a14="http://schemas.microsoft.com/office/drawing/2010/main">
            <m:oMathPara xmlns:m="http://schemas.openxmlformats.org/officeDocument/2006/math">
              <m:oMathParaPr>
                <m:jc m:val="centerGroup"/>
              </m:oMathParaPr>
              <m:oMath xmlns:m="http://schemas.openxmlformats.org/officeDocument/2006/math">
                <m:sSub>
                  <m:sSubPr>
                    <m:ctrlPr>
                      <a:rPr lang="id-ID" sz="2600" i="1" kern="1200" smtClean="0">
                        <a:latin typeface="Cambria Math" panose="02040503050406030204" pitchFamily="18" charset="0"/>
                      </a:rPr>
                    </m:ctrlPr>
                  </m:sSubPr>
                  <m:e>
                    <m:r>
                      <a:rPr lang="id-ID" sz="2600" b="0" i="1" kern="1200" smtClean="0">
                        <a:latin typeface="Cambria Math" panose="02040503050406030204" pitchFamily="18" charset="0"/>
                      </a:rPr>
                      <m:t>𝑟</m:t>
                    </m:r>
                  </m:e>
                  <m:sub>
                    <m:r>
                      <a:rPr lang="id-ID" sz="2600" b="0" i="1" kern="1200" smtClean="0">
                        <a:latin typeface="Cambria Math" panose="02040503050406030204" pitchFamily="18" charset="0"/>
                      </a:rPr>
                      <m:t>𝑖</m:t>
                    </m:r>
                  </m:sub>
                </m:sSub>
                <m:r>
                  <a:rPr lang="id-ID" sz="2600" b="0" i="1" kern="1200" smtClean="0">
                    <a:latin typeface="Cambria Math" panose="02040503050406030204" pitchFamily="18" charset="0"/>
                  </a:rPr>
                  <m:t>=</m:t>
                </m:r>
                <m:f>
                  <m:fPr>
                    <m:ctrlPr>
                      <a:rPr lang="id-ID" sz="2600" b="0" i="1" kern="1200" smtClean="0">
                        <a:latin typeface="Cambria Math" panose="02040503050406030204" pitchFamily="18" charset="0"/>
                      </a:rPr>
                    </m:ctrlPr>
                  </m:fPr>
                  <m:num>
                    <m:r>
                      <a:rPr lang="id-ID" sz="2600" b="0" i="1" kern="1200" smtClean="0">
                        <a:latin typeface="Cambria Math" panose="02040503050406030204" pitchFamily="18" charset="0"/>
                      </a:rPr>
                      <m:t>𝑚𝑜𝑙</m:t>
                    </m:r>
                    <m:r>
                      <a:rPr lang="id-ID" sz="2600" b="0" i="1" kern="120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id-ID" sz="2600" b="0" i="1" kern="1200" smtClean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id-ID" sz="2600" b="0" i="1" kern="120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id-ID" sz="2600" b="0" i="1" kern="1200" smtClean="0">
                        <a:latin typeface="Cambria Math" panose="02040503050406030204" pitchFamily="18" charset="0"/>
                      </a:rPr>
                      <m:t>𝑦𝑔</m:t>
                    </m:r>
                    <m:r>
                      <a:rPr lang="id-ID" sz="2600" b="0" i="1" kern="120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id-ID" sz="2600" b="0" i="1" kern="1200" smtClean="0">
                        <a:latin typeface="Cambria Math" panose="02040503050406030204" pitchFamily="18" charset="0"/>
                      </a:rPr>
                      <m:t>𝑡𝑒𝑟𝑏𝑒𝑛𝑡𝑢𝑘</m:t>
                    </m:r>
                  </m:num>
                  <m:den>
                    <m:d>
                      <m:dPr>
                        <m:ctrlPr>
                          <a:rPr lang="id-ID" sz="2600" b="0" i="1" kern="120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id-ID" sz="2600" b="0" i="1" kern="1200" smtClean="0">
                            <a:latin typeface="Cambria Math" panose="02040503050406030204" pitchFamily="18" charset="0"/>
                          </a:rPr>
                          <m:t>𝑙𝑢𝑎𝑠</m:t>
                        </m:r>
                        <m:r>
                          <a:rPr lang="id-ID" sz="2600" b="0" i="1" kern="120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id-ID" sz="2600" b="0" i="1" kern="1200" smtClean="0">
                            <a:latin typeface="Cambria Math" panose="02040503050406030204" pitchFamily="18" charset="0"/>
                          </a:rPr>
                          <m:t>𝑝𝑒𝑟𝑚𝑢𝑘𝑎𝑎𝑛</m:t>
                        </m:r>
                      </m:e>
                    </m:d>
                    <m:r>
                      <a:rPr lang="id-ID" sz="2600" b="0" i="1" kern="1200" smtClean="0">
                        <a:latin typeface="Cambria Math" panose="02040503050406030204" pitchFamily="18" charset="0"/>
                      </a:rPr>
                      <m:t> (</m:t>
                    </m:r>
                    <m:r>
                      <a:rPr lang="id-ID" sz="2600" b="0" i="1" kern="1200" smtClean="0">
                        <a:latin typeface="Cambria Math" panose="02040503050406030204" pitchFamily="18" charset="0"/>
                      </a:rPr>
                      <m:t>𝑤𝑎𝑘𝑡𝑢</m:t>
                    </m:r>
                    <m:r>
                      <a:rPr lang="id-ID" sz="2600" b="0" i="1" kern="1200" smtClean="0">
                        <a:latin typeface="Cambria Math" panose="02040503050406030204" pitchFamily="18" charset="0"/>
                      </a:rPr>
                      <m:t>)</m:t>
                    </m:r>
                  </m:den>
                </m:f>
              </m:oMath>
            </m:oMathPara>
          </a14:m>
          <a:endParaRPr lang="id-ID" sz="2600" kern="1200" dirty="0"/>
        </a:p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 dirty="0"/>
        </a:p>
      </dsp:txBody>
      <dsp:txXfrm>
        <a:off x="1661639" y="860073"/>
        <a:ext cx="8005891" cy="415280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882E58-454B-4344-90D5-CD7E2B4A8D9B}">
      <dsp:nvSpPr>
        <dsp:cNvPr id="0" name=""/>
        <dsp:cNvSpPr/>
      </dsp:nvSpPr>
      <dsp:spPr>
        <a:xfrm>
          <a:off x="129667" y="0"/>
          <a:ext cx="11504409" cy="5967543"/>
        </a:xfrm>
        <a:prstGeom prst="ellipse">
          <a:avLst/>
        </a:prstGeom>
        <a:gradFill rotWithShape="1">
          <a:gsLst>
            <a:gs pos="0">
              <a:schemeClr val="accent3">
                <a:tint val="54000"/>
                <a:alpha val="100000"/>
                <a:satMod val="105000"/>
                <a:lumMod val="110000"/>
              </a:schemeClr>
            </a:gs>
            <a:gs pos="100000">
              <a:schemeClr val="accent3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ln w="9525" cap="flat" cmpd="sng" algn="ctr">
          <a:solidFill>
            <a:schemeClr val="accent3"/>
          </a:solidFill>
          <a:prstDash val="solid"/>
        </a:ln>
        <a:effectLst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d-ID" sz="2400" kern="1200" dirty="0"/>
        </a:p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r>
            <a:rPr lang="id-ID" sz="2600" kern="1200" dirty="0">
              <a:solidFill>
                <a:srgbClr val="FF0000"/>
              </a:solidFill>
            </a:rPr>
            <a:t>2.</a:t>
          </a:r>
          <a:r>
            <a:rPr lang="id-ID" sz="2600" kern="1200" dirty="0"/>
            <a:t> </a:t>
          </a:r>
          <a:r>
            <a:rPr lang="id-ID" sz="2600" kern="1200" dirty="0">
              <a:solidFill>
                <a:srgbClr val="FF0000"/>
              </a:solidFill>
            </a:rPr>
            <a:t>Untuk reaksi heterogen : </a:t>
          </a:r>
        </a:p>
        <a:p>
          <a:pPr marL="269875" lvl="0" indent="0" algn="l" defTabSz="1066800" rtl="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id-ID" sz="2600" b="1" kern="1200" dirty="0"/>
            <a:t>c. Berdasarkan volume padatan</a:t>
          </a:r>
        </a:p>
        <a:p>
          <a:pPr marL="269875" lvl="0" indent="0" algn="l" defTabSz="1066800" rtl="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id-ID" sz="2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269875" lvl="0" indent="-269875" algn="l" defTabSz="1066800" rtl="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14:m xmlns:a14="http://schemas.microsoft.com/office/drawing/2010/main">
            <m:oMathPara xmlns:m="http://schemas.openxmlformats.org/officeDocument/2006/math">
              <m:oMathParaPr>
                <m:jc m:val="centerGroup"/>
              </m:oMathParaPr>
              <m:oMath xmlns:m="http://schemas.openxmlformats.org/officeDocument/2006/math">
                <m:sSub>
                  <m:sSubPr>
                    <m:ctrlPr>
                      <a:rPr lang="id-ID" sz="2600" i="1" kern="1200" smtClean="0">
                        <a:latin typeface="Cambria Math" panose="02040503050406030204" pitchFamily="18" charset="0"/>
                      </a:rPr>
                    </m:ctrlPr>
                  </m:sSubPr>
                  <m:e>
                    <m:r>
                      <a:rPr lang="id-ID" sz="2600" b="0" i="1" kern="1200" smtClean="0">
                        <a:latin typeface="Cambria Math" panose="02040503050406030204" pitchFamily="18" charset="0"/>
                      </a:rPr>
                      <m:t>𝑟</m:t>
                    </m:r>
                  </m:e>
                  <m:sub>
                    <m:r>
                      <a:rPr lang="id-ID" sz="2600" b="0" i="1" kern="1200" smtClean="0">
                        <a:latin typeface="Cambria Math" panose="02040503050406030204" pitchFamily="18" charset="0"/>
                      </a:rPr>
                      <m:t>𝑖</m:t>
                    </m:r>
                  </m:sub>
                </m:sSub>
                <m:r>
                  <a:rPr lang="id-ID" sz="2600" b="0" i="1" kern="1200" smtClean="0">
                    <a:latin typeface="Cambria Math" panose="02040503050406030204" pitchFamily="18" charset="0"/>
                  </a:rPr>
                  <m:t>=</m:t>
                </m:r>
                <m:f>
                  <m:fPr>
                    <m:ctrlPr>
                      <a:rPr lang="id-ID" sz="2600" b="0" i="1" kern="1200" smtClean="0">
                        <a:latin typeface="Cambria Math" panose="02040503050406030204" pitchFamily="18" charset="0"/>
                      </a:rPr>
                    </m:ctrlPr>
                  </m:fPr>
                  <m:num>
                    <m:r>
                      <a:rPr lang="id-ID" sz="2600" b="0" i="1" kern="1200" smtClean="0">
                        <a:latin typeface="Cambria Math" panose="02040503050406030204" pitchFamily="18" charset="0"/>
                      </a:rPr>
                      <m:t>𝑚𝑜𝑙</m:t>
                    </m:r>
                    <m:r>
                      <a:rPr lang="id-ID" sz="2600" b="0" i="1" kern="120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id-ID" sz="2600" b="0" i="1" kern="1200" smtClean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id-ID" sz="2600" b="0" i="1" kern="120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id-ID" sz="2600" b="0" i="1" kern="1200" smtClean="0">
                        <a:latin typeface="Cambria Math" panose="02040503050406030204" pitchFamily="18" charset="0"/>
                      </a:rPr>
                      <m:t>𝑦𝑔</m:t>
                    </m:r>
                    <m:r>
                      <a:rPr lang="id-ID" sz="2600" b="0" i="1" kern="120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id-ID" sz="2600" b="0" i="1" kern="1200" smtClean="0">
                        <a:latin typeface="Cambria Math" panose="02040503050406030204" pitchFamily="18" charset="0"/>
                      </a:rPr>
                      <m:t>𝑡𝑒𝑟𝑏𝑒𝑛𝑡𝑢𝑘</m:t>
                    </m:r>
                  </m:num>
                  <m:den>
                    <m:d>
                      <m:dPr>
                        <m:ctrlPr>
                          <a:rPr lang="id-ID" sz="2600" b="0" i="1" kern="120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id-ID" sz="2600" b="0" i="1" kern="1200" smtClean="0">
                            <a:latin typeface="Cambria Math" panose="02040503050406030204" pitchFamily="18" charset="0"/>
                          </a:rPr>
                          <m:t>𝑣𝑜𝑙𝑢𝑚𝑒</m:t>
                        </m:r>
                        <m:r>
                          <a:rPr lang="id-ID" sz="2600" b="0" i="1" kern="120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id-ID" sz="2600" b="0" i="1" kern="1200" smtClean="0">
                            <a:latin typeface="Cambria Math" panose="02040503050406030204" pitchFamily="18" charset="0"/>
                          </a:rPr>
                          <m:t>𝑝𝑎𝑑𝑎𝑡𝑎𝑛</m:t>
                        </m:r>
                      </m:e>
                    </m:d>
                    <m:r>
                      <a:rPr lang="id-ID" sz="2600" b="0" i="1" kern="1200" smtClean="0">
                        <a:latin typeface="Cambria Math" panose="02040503050406030204" pitchFamily="18" charset="0"/>
                      </a:rPr>
                      <m:t> (</m:t>
                    </m:r>
                    <m:r>
                      <a:rPr lang="id-ID" sz="2600" b="0" i="1" kern="1200" smtClean="0">
                        <a:latin typeface="Cambria Math" panose="02040503050406030204" pitchFamily="18" charset="0"/>
                      </a:rPr>
                      <m:t>𝑤𝑎𝑘𝑡𝑢</m:t>
                    </m:r>
                    <m:r>
                      <a:rPr lang="id-ID" sz="2600" b="0" i="1" kern="1200" smtClean="0">
                        <a:latin typeface="Cambria Math" panose="02040503050406030204" pitchFamily="18" charset="0"/>
                      </a:rPr>
                      <m:t>)</m:t>
                    </m:r>
                  </m:den>
                </m:f>
              </m:oMath>
            </m:oMathPara>
          </a14:m>
          <a:endParaRPr lang="id-ID" sz="2600" kern="1200" dirty="0"/>
        </a:p>
        <a:p>
          <a:pPr marL="269875" lvl="0" indent="-269875" algn="l" defTabSz="1066800" rtl="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id-ID" sz="2600" kern="1200" dirty="0"/>
        </a:p>
        <a:p>
          <a:pPr marL="269875" lvl="0" indent="0" algn="l" defTabSz="1066800" rtl="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r>
            <a:rPr lang="id-ID" sz="2600" kern="1200" dirty="0">
              <a:solidFill>
                <a:srgbClr val="FF0000"/>
              </a:solidFill>
            </a:rPr>
            <a:t>d. Berdasarkan satuan volume reaktor</a:t>
          </a:r>
          <a:endParaRPr lang="id-ID" sz="2600" kern="12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269875" lvl="0" indent="-269875" algn="l" defTabSz="1066800" rtl="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14:m xmlns:a14="http://schemas.microsoft.com/office/drawing/2010/main">
            <m:oMathPara xmlns:m="http://schemas.openxmlformats.org/officeDocument/2006/math">
              <m:oMathParaPr>
                <m:jc m:val="centerGroup"/>
              </m:oMathParaPr>
              <m:oMath xmlns:m="http://schemas.openxmlformats.org/officeDocument/2006/math">
                <m:sSub>
                  <m:sSubPr>
                    <m:ctrlPr>
                      <a:rPr lang="id-ID" sz="2600" i="1" kern="1200" smtClean="0">
                        <a:latin typeface="Cambria Math" panose="02040503050406030204" pitchFamily="18" charset="0"/>
                      </a:rPr>
                    </m:ctrlPr>
                  </m:sSubPr>
                  <m:e>
                    <m:r>
                      <a:rPr lang="id-ID" sz="2600" b="0" i="1" kern="1200" smtClean="0">
                        <a:latin typeface="Cambria Math" panose="02040503050406030204" pitchFamily="18" charset="0"/>
                      </a:rPr>
                      <m:t>𝑟</m:t>
                    </m:r>
                  </m:e>
                  <m:sub>
                    <m:r>
                      <a:rPr lang="id-ID" sz="2600" b="0" i="1" kern="1200" smtClean="0">
                        <a:latin typeface="Cambria Math" panose="02040503050406030204" pitchFamily="18" charset="0"/>
                      </a:rPr>
                      <m:t>𝑖</m:t>
                    </m:r>
                  </m:sub>
                </m:sSub>
                <m:r>
                  <a:rPr lang="id-ID" sz="2600" b="0" i="1" kern="1200" smtClean="0">
                    <a:latin typeface="Cambria Math" panose="02040503050406030204" pitchFamily="18" charset="0"/>
                  </a:rPr>
                  <m:t>=</m:t>
                </m:r>
                <m:f>
                  <m:fPr>
                    <m:ctrlPr>
                      <a:rPr lang="id-ID" sz="2600" b="0" i="1" kern="1200" smtClean="0">
                        <a:latin typeface="Cambria Math" panose="02040503050406030204" pitchFamily="18" charset="0"/>
                      </a:rPr>
                    </m:ctrlPr>
                  </m:fPr>
                  <m:num>
                    <m:r>
                      <a:rPr lang="id-ID" sz="2600" b="0" i="1" kern="1200" smtClean="0">
                        <a:latin typeface="Cambria Math" panose="02040503050406030204" pitchFamily="18" charset="0"/>
                      </a:rPr>
                      <m:t>𝑚𝑜𝑙</m:t>
                    </m:r>
                    <m:r>
                      <a:rPr lang="id-ID" sz="2600" b="0" i="1" kern="120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id-ID" sz="2600" b="0" i="1" kern="1200" smtClean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id-ID" sz="2600" b="0" i="1" kern="120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id-ID" sz="2600" b="0" i="1" kern="1200" smtClean="0">
                        <a:latin typeface="Cambria Math" panose="02040503050406030204" pitchFamily="18" charset="0"/>
                      </a:rPr>
                      <m:t>𝑦𝑔</m:t>
                    </m:r>
                    <m:r>
                      <a:rPr lang="id-ID" sz="2600" b="0" i="1" kern="120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id-ID" sz="2600" b="0" i="1" kern="1200" smtClean="0">
                        <a:latin typeface="Cambria Math" panose="02040503050406030204" pitchFamily="18" charset="0"/>
                      </a:rPr>
                      <m:t>𝑡𝑒𝑟𝑏𝑒𝑛𝑡𝑢𝑘</m:t>
                    </m:r>
                  </m:num>
                  <m:den>
                    <m:d>
                      <m:dPr>
                        <m:ctrlPr>
                          <a:rPr lang="id-ID" sz="2600" b="0" i="1" kern="120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id-ID" sz="2600" b="0" i="1" kern="1200" smtClean="0">
                            <a:latin typeface="Cambria Math" panose="02040503050406030204" pitchFamily="18" charset="0"/>
                          </a:rPr>
                          <m:t>𝑣𝑜𝑙𝑢𝑚𝑒</m:t>
                        </m:r>
                        <m:r>
                          <a:rPr lang="id-ID" sz="2600" b="0" i="1" kern="120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id-ID" sz="2600" b="0" i="1" kern="1200" smtClean="0">
                            <a:latin typeface="Cambria Math" panose="02040503050406030204" pitchFamily="18" charset="0"/>
                          </a:rPr>
                          <m:t>𝑟𝑒𝑎𝑘𝑡𝑜𝑟</m:t>
                        </m:r>
                      </m:e>
                    </m:d>
                    <m:r>
                      <a:rPr lang="id-ID" sz="2600" b="0" i="1" kern="1200" smtClean="0">
                        <a:latin typeface="Cambria Math" panose="02040503050406030204" pitchFamily="18" charset="0"/>
                      </a:rPr>
                      <m:t> (</m:t>
                    </m:r>
                    <m:r>
                      <a:rPr lang="id-ID" sz="2600" b="0" i="1" kern="1200" smtClean="0">
                        <a:latin typeface="Cambria Math" panose="02040503050406030204" pitchFamily="18" charset="0"/>
                      </a:rPr>
                      <m:t>𝑤𝑎𝑘𝑡𝑢</m:t>
                    </m:r>
                    <m:r>
                      <a:rPr lang="id-ID" sz="2600" b="0" i="1" kern="1200" smtClean="0">
                        <a:latin typeface="Cambria Math" panose="02040503050406030204" pitchFamily="18" charset="0"/>
                      </a:rPr>
                      <m:t>)</m:t>
                    </m:r>
                  </m:den>
                </m:f>
              </m:oMath>
            </m:oMathPara>
          </a14:m>
          <a:endParaRPr lang="id-ID" sz="2600" kern="1200" dirty="0"/>
        </a:p>
        <a:p>
          <a:pPr marL="269875" lvl="0" indent="-269875" algn="l" defTabSz="1066800" rtl="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id-ID" sz="2600" kern="1200" dirty="0"/>
        </a:p>
        <a:p>
          <a:pPr marL="269875" lvl="0" indent="-269875" algn="l" defTabSz="1066800" rtl="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id-ID" sz="2600" kern="1200" dirty="0"/>
            <a:t>Kecepatan reaksi yg menyatakan banyaknya reaktan yg bereaksi diberi tanda – ( </a:t>
          </a:r>
          <a14:m xmlns:a14="http://schemas.microsoft.com/office/drawing/2010/main">
            <m:oMath xmlns:m="http://schemas.openxmlformats.org/officeDocument/2006/math">
              <m:sSub>
                <m:sSubPr>
                  <m:ctrlPr>
                    <a:rPr lang="id-ID" sz="2600" i="1" kern="1200" smtClean="0">
                      <a:latin typeface="Cambria Math" panose="02040503050406030204" pitchFamily="18" charset="0"/>
                    </a:rPr>
                  </m:ctrlPr>
                </m:sSubPr>
                <m:e>
                  <m:r>
                    <a:rPr lang="id-ID" sz="2600" b="0" i="1" kern="1200" smtClean="0">
                      <a:latin typeface="Cambria Math" panose="02040503050406030204" pitchFamily="18" charset="0"/>
                    </a:rPr>
                    <m:t>𝑟</m:t>
                  </m:r>
                </m:e>
                <m:sub>
                  <m:r>
                    <a:rPr lang="id-ID" sz="2600" b="0" i="1" kern="1200" smtClean="0">
                      <a:latin typeface="Cambria Math" panose="02040503050406030204" pitchFamily="18" charset="0"/>
                    </a:rPr>
                    <m:t>𝑖</m:t>
                  </m:r>
                </m:sub>
              </m:sSub>
            </m:oMath>
          </a14:m>
          <a:r>
            <a:rPr lang="id-ID" sz="2600" kern="1200" dirty="0"/>
            <a:t>)</a:t>
          </a:r>
        </a:p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 dirty="0"/>
        </a:p>
      </dsp:txBody>
      <dsp:txXfrm>
        <a:off x="1814449" y="873926"/>
        <a:ext cx="8134845" cy="421969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9C206B-04E6-4B76-A71C-D93B4BA9346B}">
      <dsp:nvSpPr>
        <dsp:cNvPr id="0" name=""/>
        <dsp:cNvSpPr/>
      </dsp:nvSpPr>
      <dsp:spPr>
        <a:xfrm>
          <a:off x="125885" y="0"/>
          <a:ext cx="5561044" cy="5561044"/>
        </a:xfrm>
        <a:prstGeom prst="triangle">
          <a:avLst/>
        </a:prstGeom>
        <a:gradFill rotWithShape="1">
          <a:gsLst>
            <a:gs pos="0">
              <a:schemeClr val="accent3">
                <a:tint val="54000"/>
                <a:alpha val="100000"/>
                <a:satMod val="105000"/>
                <a:lumMod val="110000"/>
              </a:schemeClr>
            </a:gs>
            <a:gs pos="100000">
              <a:schemeClr val="accent3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ln w="9525" cap="flat" cmpd="sng" algn="ctr">
          <a:solidFill>
            <a:schemeClr val="accent3"/>
          </a:solidFill>
          <a:prstDash val="solid"/>
        </a:ln>
        <a:effectLst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</dsp:sp>
    <dsp:sp modelId="{1C718D7E-8B8F-4EFD-934F-3D1FA786E4EE}">
      <dsp:nvSpPr>
        <dsp:cNvPr id="0" name=""/>
        <dsp:cNvSpPr/>
      </dsp:nvSpPr>
      <dsp:spPr>
        <a:xfrm>
          <a:off x="2565742" y="1021024"/>
          <a:ext cx="9318532" cy="3983371"/>
        </a:xfrm>
        <a:prstGeom prst="roundRect">
          <a:avLst/>
        </a:prstGeom>
        <a:solidFill>
          <a:schemeClr val="lt1"/>
        </a:solidFill>
        <a:ln w="15875" cap="flat" cmpd="sng" algn="ctr">
          <a:solidFill>
            <a:schemeClr val="accent3"/>
          </a:solidFill>
          <a:prstDash val="solid"/>
        </a:ln>
        <a:effectLst/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600" kern="1200" dirty="0">
              <a:solidFill>
                <a:srgbClr val="7030A0"/>
              </a:solidFill>
            </a:rPr>
            <a:t>Kontanta kecepatan reaksi adalah : Konstanta yg menyatakan hubungan antara waktu (T) dengan konsentrasi (c)</a:t>
          </a:r>
        </a:p>
        <a:p>
          <a:pPr marL="0" lvl="0" indent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600" kern="1200" dirty="0">
              <a:solidFill>
                <a:srgbClr val="7030A0"/>
              </a:solidFill>
            </a:rPr>
            <a:t>K = </a:t>
          </a:r>
          <a14:m xmlns:a14="http://schemas.microsoft.com/office/drawing/2010/main">
            <m:oMath xmlns:m="http://schemas.openxmlformats.org/officeDocument/2006/math">
              <m:sSup>
                <m:sSupPr>
                  <m:ctrlPr>
                    <a:rPr lang="id-ID" sz="2600" i="1" kern="1200" smtClean="0">
                      <a:solidFill>
                        <a:srgbClr val="7030A0"/>
                      </a:solidFill>
                      <a:latin typeface="Cambria Math" panose="02040503050406030204" pitchFamily="18" charset="0"/>
                    </a:rPr>
                  </m:ctrlPr>
                </m:sSupPr>
                <m:e>
                  <m:r>
                    <a:rPr lang="id-ID" sz="2600" b="0" i="1" kern="1200" smtClean="0">
                      <a:solidFill>
                        <a:srgbClr val="7030A0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a:rPr lang="id-ID" sz="2600" b="0" i="1" kern="1200" smtClean="0">
                      <a:solidFill>
                        <a:srgbClr val="7030A0"/>
                      </a:solidFill>
                      <a:latin typeface="Cambria Math" panose="02040503050406030204" pitchFamily="18" charset="0"/>
                    </a:rPr>
                    <m:t>𝑤𝑎𝑘𝑡𝑢</m:t>
                  </m:r>
                  <m:r>
                    <a:rPr lang="id-ID" sz="2600" b="0" i="1" kern="1200" smtClean="0">
                      <a:solidFill>
                        <a:srgbClr val="7030A0"/>
                      </a:solidFill>
                      <a:latin typeface="Cambria Math" panose="02040503050406030204" pitchFamily="18" charset="0"/>
                    </a:rPr>
                    <m:t>)</m:t>
                  </m:r>
                </m:e>
                <m:sup>
                  <m:r>
                    <a:rPr lang="id-ID" sz="2600" b="0" i="1" kern="1200" smtClean="0">
                      <a:solidFill>
                        <a:srgbClr val="7030A0"/>
                      </a:solidFill>
                      <a:latin typeface="Cambria Math" panose="02040503050406030204" pitchFamily="18" charset="0"/>
                    </a:rPr>
                    <m:t>−1</m:t>
                  </m:r>
                </m:sup>
              </m:sSup>
              <m:r>
                <a:rPr lang="id-ID" sz="2600" b="0" i="1" kern="1200" smtClean="0">
                  <a:solidFill>
                    <a:srgbClr val="7030A0"/>
                  </a:solidFill>
                  <a:latin typeface="Cambria Math" panose="02040503050406030204" pitchFamily="18" charset="0"/>
                </a:rPr>
                <m:t> </m:t>
              </m:r>
              <m:sSup>
                <m:sSupPr>
                  <m:ctrlPr>
                    <a:rPr lang="id-ID" sz="2600" i="1" kern="1200" smtClean="0">
                      <a:solidFill>
                        <a:srgbClr val="7030A0"/>
                      </a:solidFill>
                      <a:latin typeface="Cambria Math" panose="02040503050406030204" pitchFamily="18" charset="0"/>
                    </a:rPr>
                  </m:ctrlPr>
                </m:sSupPr>
                <m:e>
                  <m:r>
                    <a:rPr lang="id-ID" sz="2600" b="0" i="1" kern="1200" smtClean="0">
                      <a:solidFill>
                        <a:srgbClr val="7030A0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a:rPr lang="id-ID" sz="2600" b="0" i="1" kern="1200" smtClean="0">
                      <a:solidFill>
                        <a:srgbClr val="7030A0"/>
                      </a:solidFill>
                      <a:latin typeface="Cambria Math" panose="02040503050406030204" pitchFamily="18" charset="0"/>
                    </a:rPr>
                    <m:t>𝑘𝑜𝑛𝑠𝑒𝑛𝑡𝑟𝑎𝑠𝑖</m:t>
                  </m:r>
                  <m:r>
                    <a:rPr lang="id-ID" sz="2600" b="0" i="1" kern="1200" smtClean="0">
                      <a:solidFill>
                        <a:srgbClr val="7030A0"/>
                      </a:solidFill>
                      <a:latin typeface="Cambria Math" panose="02040503050406030204" pitchFamily="18" charset="0"/>
                    </a:rPr>
                    <m:t>)</m:t>
                  </m:r>
                </m:e>
                <m:sup>
                  <m:r>
                    <a:rPr lang="id-ID" sz="2600" b="0" i="1" kern="1200" smtClean="0">
                      <a:solidFill>
                        <a:srgbClr val="7030A0"/>
                      </a:solidFill>
                      <a:latin typeface="Cambria Math" panose="02040503050406030204" pitchFamily="18" charset="0"/>
                    </a:rPr>
                    <m:t>1−</m:t>
                  </m:r>
                  <m:r>
                    <a:rPr lang="id-ID" sz="2600" b="0" i="1" kern="1200" smtClean="0">
                      <a:solidFill>
                        <a:srgbClr val="7030A0"/>
                      </a:solidFill>
                      <a:latin typeface="Cambria Math" panose="02040503050406030204" pitchFamily="18" charset="0"/>
                    </a:rPr>
                    <m:t>𝑛</m:t>
                  </m:r>
                </m:sup>
              </m:sSup>
            </m:oMath>
          </a14:m>
          <a:endParaRPr lang="id-ID" sz="2600" kern="1200" dirty="0">
            <a:solidFill>
              <a:srgbClr val="7030A0"/>
            </a:solidFill>
          </a:endParaRPr>
        </a:p>
        <a:p>
          <a:pPr marL="0" lvl="0" indent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600" kern="1200" dirty="0">
              <a:solidFill>
                <a:srgbClr val="7030A0"/>
              </a:solidFill>
            </a:rPr>
            <a:t>Satuan k tersebut digunakan untuk reaksi orde n</a:t>
          </a:r>
        </a:p>
        <a:p>
          <a:pPr marL="0" lvl="0" indent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600" kern="1200" dirty="0">
              <a:solidFill>
                <a:srgbClr val="7030A0"/>
              </a:solidFill>
            </a:rPr>
            <a:t>Molekularitas :</a:t>
          </a:r>
        </a:p>
        <a:p>
          <a:pPr marL="0" lvl="0" indent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600" kern="1200" dirty="0">
              <a:solidFill>
                <a:srgbClr val="7030A0"/>
              </a:solidFill>
            </a:rPr>
            <a:t>Adalah jumlah molekul atau atom2 yg terlibat didalam reaksi :</a:t>
          </a:r>
        </a:p>
        <a:p>
          <a:pPr marL="0" lvl="0" indent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600" kern="1200" dirty="0">
              <a:solidFill>
                <a:srgbClr val="7030A0"/>
              </a:solidFill>
            </a:rPr>
            <a:t>a. Reaksi Elementer (sederhana)</a:t>
          </a:r>
        </a:p>
        <a:p>
          <a:pPr marL="0" lvl="0" indent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600" kern="1200" dirty="0">
              <a:solidFill>
                <a:srgbClr val="7030A0"/>
              </a:solidFill>
            </a:rPr>
            <a:t>b. Reaksi kompleks.</a:t>
          </a:r>
          <a:endParaRPr lang="en-US" sz="2600" kern="1200" dirty="0">
            <a:solidFill>
              <a:schemeClr val="bg1"/>
            </a:solidFill>
          </a:endParaRPr>
        </a:p>
      </dsp:txBody>
      <dsp:txXfrm>
        <a:off x="2760194" y="1215476"/>
        <a:ext cx="8929628" cy="359446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EC090E-DDCC-4F19-8196-041B46031F33}" type="datetimeFigureOut">
              <a:rPr lang="id-ID" smtClean="0"/>
              <a:t>10/10/2025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6345B2-17F6-48FA-AA21-FDDDBDAEC0D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7629039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indent="-228600">
              <a:buClrTx/>
              <a:buFont typeface="+mj-lt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A79959-67A3-4AA2-9324-A526ABEF7AEF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002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indent="-228600">
              <a:buClrTx/>
              <a:buFont typeface="+mj-lt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A79959-67A3-4AA2-9324-A526ABEF7AEF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32198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79168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E5243-F52A-4D37-9694-EB26C6C31910}" type="datetimeFigureOut">
              <a:rPr lang="en-US" smtClean="0"/>
              <a:t>10/10/2025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4142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7B6E1-634A-48DC-9E8B-D894023267EF}" type="datetimeFigureOut">
              <a:rPr lang="en-US" smtClean="0"/>
              <a:t>10/10/2025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0525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3E9E-A95C-48F2-B4BF-A71542E0BE9A}" type="datetimeFigureOut">
              <a:rPr lang="en-US" smtClean="0"/>
              <a:t>10/10/2025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85108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6036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52B5-7A2F-4CC8-B7CE-9234E21C2837}" type="datetimeFigureOut">
              <a:rPr lang="en-US" smtClean="0"/>
              <a:t>10/10/2025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6882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DA07A-9201-4B4B-BAF2-015AFA30F520}" type="datetimeFigureOut">
              <a:rPr lang="en-US" smtClean="0"/>
              <a:t>10/10/2025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6075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7E00A-486F-4252-8B1D-E32645521F49}" type="datetimeFigureOut">
              <a:rPr lang="en-US" smtClean="0"/>
              <a:t>10/10/2025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87277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F5F92-E675-4B36-9A60-69A962A68675}" type="datetimeFigureOut">
              <a:rPr lang="en-US" smtClean="0"/>
              <a:t>10/10/2025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722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E2C9B-5FA2-460D-9BE7-B0812FC2A6FF}" type="datetimeFigureOut">
              <a:rPr lang="en-US" smtClean="0"/>
              <a:t>10/10/2025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5782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5586B75A-687E-405C-8A0B-8D00578BA2C3}" type="datetimeFigureOut">
              <a:rPr lang="en-US" smtClean="0"/>
              <a:pPr/>
              <a:t>10/10/2025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5076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smtClean="0"/>
              <a:pPr/>
              <a:t>10/10/2025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04887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5.xml"/><Relationship Id="rId3" Type="http://schemas.openxmlformats.org/officeDocument/2006/relationships/diagramLayout" Target="../diagrams/layout5.xml"/><Relationship Id="rId7" Type="http://schemas.openxmlformats.org/officeDocument/2006/relationships/diagramData" Target="../diagrams/data8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10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Relationship Id="rId9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6.xml"/><Relationship Id="rId3" Type="http://schemas.openxmlformats.org/officeDocument/2006/relationships/diagramLayout" Target="../diagrams/layout6.xml"/><Relationship Id="rId7" Type="http://schemas.openxmlformats.org/officeDocument/2006/relationships/diagramData" Target="../diagrams/data10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10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Relationship Id="rId9" Type="http://schemas.openxmlformats.org/officeDocument/2006/relationships/diagramQuickStyle" Target="../diagrams/quickStyle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Layout" Target="../diagrams/layout4.xml"/><Relationship Id="rId7" Type="http://schemas.openxmlformats.org/officeDocument/2006/relationships/diagramData" Target="../diagrams/data6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Relationship Id="rId9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700572"/>
            <a:ext cx="12192000" cy="1676401"/>
          </a:xfr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  <a:tileRect/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br>
              <a:rPr lang="en-US" b="1" i="1" cap="all" spc="-100" dirty="0">
                <a:solidFill>
                  <a:prstClr val="black">
                    <a:lumMod val="85000"/>
                    <a:lumOff val="15000"/>
                  </a:prstClr>
                </a:solidFill>
                <a:latin typeface="Candara" panose="020E0502030303020204" pitchFamily="34" charset="0"/>
              </a:rPr>
            </a:br>
            <a:br>
              <a:rPr lang="en-US" b="1" i="1" cap="all" spc="-100" dirty="0">
                <a:solidFill>
                  <a:prstClr val="black">
                    <a:lumMod val="85000"/>
                    <a:lumOff val="15000"/>
                  </a:prstClr>
                </a:solidFill>
                <a:latin typeface="Candara" panose="020E0502030303020204" pitchFamily="34" charset="0"/>
              </a:rPr>
            </a:br>
            <a:br>
              <a:rPr lang="en-US" b="1" i="1" cap="all" spc="-100" dirty="0">
                <a:solidFill>
                  <a:prstClr val="black">
                    <a:lumMod val="85000"/>
                    <a:lumOff val="15000"/>
                  </a:prstClr>
                </a:solidFill>
                <a:latin typeface="Candara" panose="020E0502030303020204" pitchFamily="34" charset="0"/>
              </a:rPr>
            </a:br>
            <a:br>
              <a:rPr lang="en-US" b="1" i="1" cap="all" spc="-100" dirty="0">
                <a:solidFill>
                  <a:prstClr val="black">
                    <a:lumMod val="85000"/>
                    <a:lumOff val="15000"/>
                  </a:prstClr>
                </a:solidFill>
                <a:latin typeface="Candara" panose="020E0502030303020204" pitchFamily="34" charset="0"/>
              </a:rPr>
            </a:br>
            <a:br>
              <a:rPr lang="en-US" b="1" i="1" cap="all" spc="-100" dirty="0">
                <a:solidFill>
                  <a:prstClr val="black">
                    <a:lumMod val="85000"/>
                    <a:lumOff val="15000"/>
                  </a:prstClr>
                </a:solidFill>
                <a:latin typeface="Candara" panose="020E0502030303020204" pitchFamily="34" charset="0"/>
              </a:rPr>
            </a:br>
            <a:br>
              <a:rPr lang="en-US" b="1" i="1" cap="all" spc="-100" dirty="0">
                <a:solidFill>
                  <a:prstClr val="black">
                    <a:lumMod val="85000"/>
                    <a:lumOff val="15000"/>
                  </a:prstClr>
                </a:solidFill>
                <a:latin typeface="Candara" panose="020E0502030303020204" pitchFamily="34" charset="0"/>
              </a:rPr>
            </a:br>
            <a:br>
              <a:rPr lang="en-US" b="1" i="1" cap="all" spc="-100" dirty="0">
                <a:solidFill>
                  <a:prstClr val="black">
                    <a:lumMod val="85000"/>
                    <a:lumOff val="15000"/>
                  </a:prstClr>
                </a:solidFill>
                <a:latin typeface="Candara" panose="020E0502030303020204" pitchFamily="34" charset="0"/>
              </a:rPr>
            </a:br>
            <a:br>
              <a:rPr lang="en-US" b="1" i="1" cap="all" spc="-100" dirty="0">
                <a:solidFill>
                  <a:prstClr val="black">
                    <a:lumMod val="85000"/>
                    <a:lumOff val="15000"/>
                  </a:prstClr>
                </a:solidFill>
                <a:latin typeface="Candara" panose="020E0502030303020204" pitchFamily="34" charset="0"/>
              </a:rPr>
            </a:br>
            <a:br>
              <a:rPr lang="en-US" b="1" i="1" cap="all" spc="-100" dirty="0">
                <a:solidFill>
                  <a:prstClr val="black">
                    <a:lumMod val="85000"/>
                    <a:lumOff val="15000"/>
                  </a:prstClr>
                </a:solidFill>
                <a:latin typeface="Candara" panose="020E0502030303020204" pitchFamily="34" charset="0"/>
              </a:rPr>
            </a:br>
            <a:br>
              <a:rPr lang="en-US" b="1" i="1" cap="all" spc="-100" dirty="0">
                <a:solidFill>
                  <a:prstClr val="black">
                    <a:lumMod val="85000"/>
                    <a:lumOff val="15000"/>
                  </a:prstClr>
                </a:solidFill>
                <a:latin typeface="Candara" panose="020E0502030303020204" pitchFamily="34" charset="0"/>
              </a:rPr>
            </a:br>
            <a:br>
              <a:rPr lang="en-US" b="1" i="1" cap="all" spc="-100" dirty="0">
                <a:solidFill>
                  <a:prstClr val="black">
                    <a:lumMod val="85000"/>
                    <a:lumOff val="15000"/>
                  </a:prstClr>
                </a:solidFill>
                <a:latin typeface="Candara" panose="020E0502030303020204" pitchFamily="34" charset="0"/>
              </a:rPr>
            </a:br>
            <a:r>
              <a:rPr lang="en-US" b="1" i="1" cap="all" spc="-100" dirty="0">
                <a:solidFill>
                  <a:prstClr val="black">
                    <a:lumMod val="85000"/>
                    <a:lumOff val="15000"/>
                  </a:prstClr>
                </a:solidFill>
                <a:latin typeface="Candara" panose="020E0502030303020204" pitchFamily="34" charset="0"/>
              </a:rPr>
              <a:t>Modul TRK 1 ke </a:t>
            </a:r>
            <a:r>
              <a:rPr lang="en-US" b="1" i="1" cap="all" spc="-100" dirty="0">
                <a:solidFill>
                  <a:prstClr val="black">
                    <a:lumMod val="85000"/>
                    <a:lumOff val="15000"/>
                  </a:prstClr>
                </a:solidFill>
                <a:latin typeface="Candara" panose="020E0502030303020204" pitchFamily="34" charset="0"/>
                <a:sym typeface="Wingdings" panose="05000000000000000000" pitchFamily="2" charset="2"/>
              </a:rPr>
              <a:t></a:t>
            </a:r>
            <a:r>
              <a:rPr lang="en-US" b="1" i="1" cap="all" spc="-100" dirty="0">
                <a:solidFill>
                  <a:prstClr val="black">
                    <a:lumMod val="85000"/>
                    <a:lumOff val="15000"/>
                  </a:prstClr>
                </a:solidFill>
                <a:latin typeface="Candara" panose="020E0502030303020204" pitchFamily="34" charset="0"/>
              </a:rPr>
              <a:t> 1</a:t>
            </a:r>
            <a:br>
              <a:rPr lang="en-US" b="1" i="1" cap="all" spc="-100" dirty="0">
                <a:solidFill>
                  <a:prstClr val="black">
                    <a:lumMod val="85000"/>
                    <a:lumOff val="15000"/>
                  </a:prstClr>
                </a:solidFill>
                <a:latin typeface="Candara" panose="020E0502030303020204" pitchFamily="34" charset="0"/>
              </a:rPr>
            </a:br>
            <a:br>
              <a:rPr lang="en-US" b="1" i="1" cap="all" spc="-100" dirty="0">
                <a:solidFill>
                  <a:prstClr val="black">
                    <a:lumMod val="85000"/>
                    <a:lumOff val="15000"/>
                  </a:prstClr>
                </a:solidFill>
                <a:latin typeface="Candara" panose="020E0502030303020204" pitchFamily="34" charset="0"/>
              </a:rPr>
            </a:br>
            <a:br>
              <a:rPr lang="en-US" b="1" i="1" cap="all" spc="-100" dirty="0">
                <a:solidFill>
                  <a:prstClr val="black">
                    <a:lumMod val="85000"/>
                    <a:lumOff val="15000"/>
                  </a:prstClr>
                </a:solidFill>
                <a:latin typeface="Candara" panose="020E0502030303020204" pitchFamily="34" charset="0"/>
              </a:rPr>
            </a:br>
            <a:br>
              <a:rPr lang="en-US" b="1" i="1" cap="all" spc="-100" dirty="0">
                <a:solidFill>
                  <a:prstClr val="black">
                    <a:lumMod val="85000"/>
                    <a:lumOff val="15000"/>
                  </a:prstClr>
                </a:solidFill>
                <a:latin typeface="Candara" panose="020E0502030303020204" pitchFamily="34" charset="0"/>
              </a:rPr>
            </a:br>
            <a:br>
              <a:rPr lang="en-US" sz="4400" b="1" i="1" cap="all" spc="-100" dirty="0">
                <a:solidFill>
                  <a:prstClr val="black">
                    <a:lumMod val="85000"/>
                    <a:lumOff val="15000"/>
                  </a:prstClr>
                </a:solidFill>
                <a:latin typeface="Candara" panose="020E0502030303020204" pitchFamily="34" charset="0"/>
              </a:rPr>
            </a:br>
            <a:br>
              <a:rPr lang="en-US" sz="4400" b="1" i="1" cap="all" spc="-100" dirty="0">
                <a:solidFill>
                  <a:prstClr val="black">
                    <a:lumMod val="85000"/>
                    <a:lumOff val="15000"/>
                  </a:prstClr>
                </a:solidFill>
                <a:latin typeface="Candara" panose="020E0502030303020204" pitchFamily="34" charset="0"/>
              </a:rPr>
            </a:br>
            <a:br>
              <a:rPr lang="en-US" sz="4400" b="1" i="1" cap="all" spc="-100" dirty="0">
                <a:solidFill>
                  <a:prstClr val="black">
                    <a:lumMod val="85000"/>
                    <a:lumOff val="15000"/>
                  </a:prstClr>
                </a:solidFill>
                <a:latin typeface="Candara" panose="020E0502030303020204" pitchFamily="34" charset="0"/>
              </a:rPr>
            </a:br>
            <a:br>
              <a:rPr lang="en-US" sz="4400" b="1" i="1" cap="all" spc="-100" dirty="0">
                <a:solidFill>
                  <a:prstClr val="black">
                    <a:lumMod val="85000"/>
                    <a:lumOff val="15000"/>
                  </a:prstClr>
                </a:solidFill>
                <a:latin typeface="Candara" panose="020E0502030303020204" pitchFamily="34" charset="0"/>
              </a:rPr>
            </a:br>
            <a:br>
              <a:rPr lang="en-US" sz="4400" b="1" i="1" cap="all" spc="-100" dirty="0">
                <a:solidFill>
                  <a:prstClr val="black">
                    <a:lumMod val="85000"/>
                    <a:lumOff val="15000"/>
                  </a:prstClr>
                </a:solidFill>
                <a:latin typeface="Candara" panose="020E0502030303020204" pitchFamily="34" charset="0"/>
              </a:rPr>
            </a:br>
            <a:br>
              <a:rPr lang="en-US" sz="4400" b="1" i="1" cap="all" spc="-100" dirty="0">
                <a:solidFill>
                  <a:prstClr val="black">
                    <a:lumMod val="85000"/>
                    <a:lumOff val="15000"/>
                  </a:prstClr>
                </a:solidFill>
                <a:latin typeface="Candara" panose="020E0502030303020204" pitchFamily="34" charset="0"/>
              </a:rPr>
            </a:br>
            <a:br>
              <a:rPr lang="en-US" sz="4400" b="1" i="1" cap="all" spc="-100" dirty="0">
                <a:solidFill>
                  <a:prstClr val="black">
                    <a:lumMod val="85000"/>
                    <a:lumOff val="15000"/>
                  </a:prstClr>
                </a:solidFill>
                <a:latin typeface="Candara" panose="020E0502030303020204" pitchFamily="34" charset="0"/>
              </a:rPr>
            </a:br>
            <a:br>
              <a:rPr lang="en-US" sz="4400" b="1" i="1" cap="all" spc="-100" dirty="0">
                <a:solidFill>
                  <a:prstClr val="black">
                    <a:lumMod val="85000"/>
                    <a:lumOff val="15000"/>
                  </a:prstClr>
                </a:solidFill>
                <a:latin typeface="Candara" panose="020E0502030303020204" pitchFamily="34" charset="0"/>
              </a:rPr>
            </a:br>
            <a:br>
              <a:rPr lang="en-US" sz="4400" b="1" i="1" cap="all" spc="-100" dirty="0">
                <a:solidFill>
                  <a:prstClr val="black">
                    <a:lumMod val="85000"/>
                    <a:lumOff val="15000"/>
                  </a:prstClr>
                </a:solidFill>
                <a:latin typeface="Candara" panose="020E0502030303020204" pitchFamily="34" charset="0"/>
              </a:rPr>
            </a:br>
            <a:br>
              <a:rPr lang="en-US" sz="4400" b="1" i="1" cap="all" spc="-100" dirty="0">
                <a:solidFill>
                  <a:prstClr val="black">
                    <a:lumMod val="85000"/>
                    <a:lumOff val="15000"/>
                  </a:prstClr>
                </a:solidFill>
                <a:latin typeface="Candara" panose="020E0502030303020204" pitchFamily="34" charset="0"/>
              </a:rPr>
            </a:br>
            <a:br>
              <a:rPr lang="en-US" sz="4400" b="1" i="1" cap="all" spc="-100" dirty="0">
                <a:solidFill>
                  <a:prstClr val="black">
                    <a:lumMod val="85000"/>
                    <a:lumOff val="15000"/>
                  </a:prstClr>
                </a:solidFill>
                <a:latin typeface="Candara" panose="020E0502030303020204" pitchFamily="34" charset="0"/>
              </a:rPr>
            </a:br>
            <a:br>
              <a:rPr lang="en-US" sz="4400" b="1" i="1" cap="all" spc="-100" dirty="0">
                <a:solidFill>
                  <a:prstClr val="black">
                    <a:lumMod val="85000"/>
                    <a:lumOff val="15000"/>
                  </a:prstClr>
                </a:solidFill>
                <a:latin typeface="Candara" panose="020E0502030303020204" pitchFamily="34" charset="0"/>
              </a:rPr>
            </a:br>
            <a:br>
              <a:rPr lang="en-US" sz="4400" b="1" i="1" cap="all" spc="-100" dirty="0">
                <a:solidFill>
                  <a:prstClr val="black">
                    <a:lumMod val="85000"/>
                    <a:lumOff val="15000"/>
                  </a:prstClr>
                </a:solidFill>
                <a:latin typeface="Candara" panose="020E0502030303020204" pitchFamily="34" charset="0"/>
              </a:rPr>
            </a:br>
            <a:br>
              <a:rPr lang="en-US" sz="4400" b="1" i="1" cap="all" spc="-100" dirty="0">
                <a:solidFill>
                  <a:prstClr val="black">
                    <a:lumMod val="85000"/>
                    <a:lumOff val="15000"/>
                  </a:prstClr>
                </a:solidFill>
                <a:latin typeface="Candara" panose="020E0502030303020204" pitchFamily="34" charset="0"/>
              </a:rPr>
            </a:br>
            <a:br>
              <a:rPr lang="en-US" sz="4400" b="1" i="1" cap="all" spc="-100" dirty="0">
                <a:solidFill>
                  <a:prstClr val="black">
                    <a:lumMod val="85000"/>
                    <a:lumOff val="15000"/>
                  </a:prstClr>
                </a:solidFill>
                <a:latin typeface="Candara" panose="020E0502030303020204" pitchFamily="34" charset="0"/>
              </a:rPr>
            </a:br>
            <a:br>
              <a:rPr lang="en-US" sz="4400" b="1" i="1" cap="all" spc="-100" dirty="0">
                <a:solidFill>
                  <a:prstClr val="black">
                    <a:lumMod val="85000"/>
                    <a:lumOff val="15000"/>
                  </a:prstClr>
                </a:solidFill>
                <a:latin typeface="Candara" panose="020E0502030303020204" pitchFamily="34" charset="0"/>
              </a:rPr>
            </a:br>
            <a:r>
              <a:rPr lang="en-US" sz="4400" b="1" i="1" cap="all" spc="-100" dirty="0">
                <a:latin typeface="Candara" panose="020E0502030303020204" pitchFamily="34" charset="0"/>
              </a:rPr>
              <a:t>TEKNIK REAKSI KIMIA I k</a:t>
            </a:r>
            <a:r>
              <a:rPr lang="id-ID" sz="4400" b="1" i="1" cap="all" spc="-100" dirty="0">
                <a:latin typeface="Candara" panose="020E0502030303020204" pitchFamily="34" charset="0"/>
              </a:rPr>
              <a:t>uliah k</a:t>
            </a:r>
            <a:r>
              <a:rPr lang="en-US" sz="4400" b="1" i="1" cap="all" spc="-100" dirty="0">
                <a:latin typeface="Candara" panose="020E0502030303020204" pitchFamily="34" charset="0"/>
              </a:rPr>
              <a:t>e </a:t>
            </a:r>
            <a:r>
              <a:rPr lang="en-US" sz="4400" b="1" i="1" cap="all" spc="-100" dirty="0">
                <a:latin typeface="Candara" panose="020E0502030303020204" pitchFamily="34" charset="0"/>
                <a:sym typeface="Wingdings" panose="05000000000000000000" pitchFamily="2" charset="2"/>
              </a:rPr>
              <a:t></a:t>
            </a:r>
            <a:r>
              <a:rPr lang="en-US" sz="4400" b="1" i="1" cap="all" spc="-100" dirty="0">
                <a:latin typeface="Candara" panose="020E0502030303020204" pitchFamily="34" charset="0"/>
              </a:rPr>
              <a:t> </a:t>
            </a:r>
            <a:r>
              <a:rPr lang="id-ID" sz="4400" b="1" i="1" cap="all" spc="-100" dirty="0">
                <a:latin typeface="Candara" panose="020E0502030303020204" pitchFamily="34" charset="0"/>
              </a:rPr>
              <a:t>1</a:t>
            </a:r>
            <a:endParaRPr lang="en-US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790950"/>
            <a:ext cx="12192000" cy="1209675"/>
          </a:xfrm>
          <a:solidFill>
            <a:schemeClr val="accent1">
              <a:lumMod val="20000"/>
              <a:lumOff val="8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 fontScale="92500" lnSpcReduction="20000"/>
          </a:bodyPr>
          <a:lstStyle/>
          <a:p>
            <a:pPr algn="ctr"/>
            <a:endParaRPr lang="en-US" sz="2000" b="1" cap="all" spc="-100" dirty="0">
              <a:solidFill>
                <a:prstClr val="black">
                  <a:lumMod val="85000"/>
                  <a:lumOff val="15000"/>
                </a:prstClr>
              </a:solidFill>
              <a:latin typeface="Candara" panose="020E0502030303020204" pitchFamily="34" charset="0"/>
            </a:endParaRPr>
          </a:p>
          <a:p>
            <a:pPr algn="ctr"/>
            <a:r>
              <a:rPr lang="en-US" sz="4000" b="1" cap="all" spc="-100" dirty="0">
                <a:solidFill>
                  <a:srgbClr val="7030A0"/>
                </a:solidFill>
                <a:latin typeface="Algerian" panose="04020705040A02060702" pitchFamily="82" charset="0"/>
              </a:rPr>
              <a:t>IR. </a:t>
            </a:r>
            <a:r>
              <a:rPr lang="id-ID" sz="4000" b="1" cap="all" spc="-100" dirty="0">
                <a:solidFill>
                  <a:srgbClr val="7030A0"/>
                </a:solidFill>
                <a:latin typeface="Algerian" panose="04020705040A02060702" pitchFamily="82" charset="0"/>
              </a:rPr>
              <a:t> </a:t>
            </a:r>
            <a:r>
              <a:rPr lang="en-US" sz="4000" b="1" cap="all" spc="-100" dirty="0">
                <a:solidFill>
                  <a:srgbClr val="7030A0"/>
                </a:solidFill>
                <a:latin typeface="Algerian" panose="04020705040A02060702" pitchFamily="82" charset="0"/>
              </a:rPr>
              <a:t>LUBENA, </a:t>
            </a:r>
            <a:r>
              <a:rPr lang="id-ID" sz="4000" b="1" cap="all" spc="-100" dirty="0">
                <a:solidFill>
                  <a:srgbClr val="7030A0"/>
                </a:solidFill>
                <a:latin typeface="Algerian" panose="04020705040A02060702" pitchFamily="82" charset="0"/>
              </a:rPr>
              <a:t> </a:t>
            </a:r>
            <a:r>
              <a:rPr lang="en-US" sz="4000" b="1" cap="all" spc="-100" dirty="0">
                <a:solidFill>
                  <a:srgbClr val="7030A0"/>
                </a:solidFill>
                <a:latin typeface="Algerian" panose="04020705040A02060702" pitchFamily="82" charset="0"/>
              </a:rPr>
              <a:t>M.T</a:t>
            </a:r>
            <a:endParaRPr lang="en-US" sz="4000" dirty="0">
              <a:solidFill>
                <a:srgbClr val="7030A0"/>
              </a:solidFill>
              <a:latin typeface="Algerian" panose="04020705040A02060702" pitchFamily="82" charset="0"/>
            </a:endParaRPr>
          </a:p>
          <a:p>
            <a:pPr algn="ctr"/>
            <a:endParaRPr lang="en-US" sz="2000" dirty="0"/>
          </a:p>
        </p:txBody>
      </p:sp>
      <p:sp>
        <p:nvSpPr>
          <p:cNvPr id="4" name="Rectangle 3"/>
          <p:cNvSpPr/>
          <p:nvPr/>
        </p:nvSpPr>
        <p:spPr>
          <a:xfrm>
            <a:off x="3048000" y="2622296"/>
            <a:ext cx="6096000" cy="76944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br>
              <a:rPr lang="en-US" sz="2200" b="1" cap="all" spc="-100" dirty="0">
                <a:solidFill>
                  <a:prstClr val="black">
                    <a:lumMod val="85000"/>
                    <a:lumOff val="15000"/>
                  </a:prstClr>
                </a:solidFill>
                <a:latin typeface="Candara" panose="020E0502030303020204" pitchFamily="34" charset="0"/>
              </a:rPr>
            </a:br>
            <a:endParaRPr lang="en-US" sz="2200" dirty="0"/>
          </a:p>
        </p:txBody>
      </p:sp>
      <p:sp>
        <p:nvSpPr>
          <p:cNvPr id="5" name="Rectangle 4"/>
          <p:cNvSpPr/>
          <p:nvPr/>
        </p:nvSpPr>
        <p:spPr>
          <a:xfrm>
            <a:off x="3584288" y="2776186"/>
            <a:ext cx="395973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id-ID" sz="4000" b="1" cap="all" spc="-100" dirty="0">
                <a:latin typeface="Candara" panose="020E0502030303020204" pitchFamily="34" charset="0"/>
              </a:rPr>
              <a:t>DASAR   KINETIKA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585364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46180"/>
            <a:ext cx="12192000" cy="733425"/>
          </a:xfrm>
        </p:spPr>
        <p:txBody>
          <a:bodyPr>
            <a:noAutofit/>
          </a:bodyPr>
          <a:lstStyle/>
          <a:p>
            <a:pPr marL="742950" marR="0" lvl="1" indent="-285750" algn="ctr" defTabSz="9144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tabLst>
                <a:tab pos="342900" algn="l"/>
                <a:tab pos="457200" algn="l"/>
                <a:tab pos="457200" algn="l"/>
              </a:tabLst>
              <a:defRPr/>
            </a:pPr>
            <a:r>
              <a:rPr kumimoji="0" lang="id-ID" sz="3200" b="1" i="0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Mencari Persamaan Kecepatan Reaksi</a:t>
            </a:r>
            <a:endParaRPr lang="en-US" sz="3600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Content Placeholder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96109100"/>
                  </p:ext>
                </p:extLst>
              </p:nvPr>
            </p:nvGraphicFramePr>
            <p:xfrm>
              <a:off x="106326" y="879605"/>
              <a:ext cx="11706446" cy="5978396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" r:lo="rId3" r:qs="rId4" r:cs="rId5"/>
              </a:graphicData>
            </a:graphic>
          </p:graphicFrame>
        </mc:Choice>
        <mc:Fallback xmlns="">
          <p:graphicFrame>
            <p:nvGraphicFramePr>
              <p:cNvPr id="4" name="Content Placeholder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96109100"/>
                  </p:ext>
                </p:extLst>
              </p:nvPr>
            </p:nvGraphicFramePr>
            <p:xfrm>
              <a:off x="106326" y="879605"/>
              <a:ext cx="11706446" cy="5978396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7" r:lo="rId8" r:qs="rId9" r:cs="rId10"/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585982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77282"/>
            <a:ext cx="12192000" cy="783771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347472" marR="0" lvl="1" indent="-342900" algn="ctr" defTabSz="914400" rtl="0" eaLnBrk="1" fontAlgn="auto" latinLnBrk="0" hangingPunct="1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itchFamily="34" charset="0"/>
              <a:buChar char=" "/>
              <a:tabLst/>
              <a:defRPr/>
            </a:pPr>
            <a:r>
              <a:rPr lang="id-ID" sz="4000" b="1" dirty="0">
                <a:solidFill>
                  <a:schemeClr val="tx1"/>
                </a:solidFill>
              </a:rPr>
              <a:t>Kontanta Kecepatan Reaksi &amp; Orde Reaksi</a:t>
            </a:r>
            <a:endParaRPr lang="en-US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Content Placeholder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2871549599"/>
                  </p:ext>
                </p:extLst>
              </p:nvPr>
            </p:nvGraphicFramePr>
            <p:xfrm>
              <a:off x="0" y="1296955"/>
              <a:ext cx="12192000" cy="5561044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" r:lo="rId3" r:qs="rId4" r:cs="rId5"/>
              </a:graphicData>
            </a:graphic>
          </p:graphicFrame>
        </mc:Choice>
        <mc:Fallback xmlns="">
          <p:graphicFrame>
            <p:nvGraphicFramePr>
              <p:cNvPr id="4" name="Content Placeholder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2871549599"/>
                  </p:ext>
                </p:extLst>
              </p:nvPr>
            </p:nvGraphicFramePr>
            <p:xfrm>
              <a:off x="0" y="1296955"/>
              <a:ext cx="12192000" cy="5561044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7" r:lo="rId8" r:qs="rId9" r:cs="rId10"/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4101907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0266" y="350658"/>
            <a:ext cx="10772775" cy="93306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br>
              <a:rPr lang="en-US" dirty="0"/>
            </a:br>
            <a:r>
              <a:rPr lang="id-ID" sz="3600" dirty="0">
                <a:solidFill>
                  <a:schemeClr val="accent3">
                    <a:lumMod val="50000"/>
                  </a:schemeClr>
                </a:solidFill>
              </a:rPr>
              <a:t>ORDE  REAKSI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08344" y="1294786"/>
                <a:ext cx="11663916" cy="4776405"/>
              </a:xfrm>
              <a:gradFill>
                <a:gsLst>
                  <a:gs pos="0">
                    <a:schemeClr val="accent5">
                      <a:tint val="70000"/>
                      <a:satMod val="100000"/>
                      <a:lumMod val="0"/>
                      <a:lumOff val="100000"/>
                    </a:schemeClr>
                  </a:gs>
                  <a:gs pos="100000">
                    <a:schemeClr val="accent5">
                      <a:tint val="75000"/>
                      <a:satMod val="101000"/>
                      <a:lumMod val="105000"/>
                    </a:schemeClr>
                  </a:gs>
                  <a:gs pos="100000">
                    <a:schemeClr val="accent5">
                      <a:tint val="82000"/>
                      <a:satMod val="104000"/>
                      <a:lumMod val="105000"/>
                    </a:schemeClr>
                  </a:gs>
                </a:gsLst>
              </a:gradFill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dirty="0"/>
                  <a:t>  </a:t>
                </a:r>
              </a:p>
              <a:p>
                <a:pPr marL="287338" indent="0" algn="just">
                  <a:buNone/>
                </a:pPr>
                <a:r>
                  <a:rPr lang="id-ID" sz="2600" b="1" u="sng" dirty="0"/>
                  <a:t>Yang dimaksud dengan orde reaksi adalah </a:t>
                </a:r>
                <a:r>
                  <a:rPr lang="id-ID" sz="2600" b="1" dirty="0"/>
                  <a:t>:</a:t>
                </a:r>
              </a:p>
              <a:p>
                <a:pPr marL="287338" indent="0" algn="just">
                  <a:buNone/>
                </a:pPr>
                <a:r>
                  <a:rPr lang="id-ID" sz="2600" dirty="0"/>
                  <a:t>Bilangan yang menyatakan derajat ketergantungan laju reaksi pada konsentrasi reaktan.</a:t>
                </a:r>
                <a:endParaRPr lang="en-US" sz="2600" dirty="0"/>
              </a:p>
              <a:p>
                <a:pPr marL="287338" indent="0">
                  <a:buNone/>
                </a:pPr>
                <a:r>
                  <a:rPr lang="id-ID" sz="2600" dirty="0"/>
                  <a:t>a. Untuk reaksi elementer : maka orde reaksi = koefisien reaksi</a:t>
                </a:r>
              </a:p>
              <a:p>
                <a:pPr marL="287338" lvl="0" indent="0">
                  <a:buNone/>
                </a:pPr>
                <a:r>
                  <a:rPr lang="id-ID" sz="2600" dirty="0"/>
                  <a:t>     a A  + b B  </a:t>
                </a:r>
                <a:r>
                  <a:rPr lang="id-ID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→ p P  + r R maka kecepatan reaksinya adalah </a:t>
                </a:r>
                <a:r>
                  <a:rPr lang="id-ID" sz="2600" dirty="0"/>
                  <a:t>-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d-ID" sz="2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d-ID" sz="2600" i="1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id-ID" sz="2600" i="1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id-ID" sz="2600" i="1">
                            <a:latin typeface="Cambria Math" panose="02040503050406030204" pitchFamily="18" charset="0"/>
                          </a:rPr>
                          <m:t> </m:t>
                        </m:r>
                      </m:sub>
                    </m:sSub>
                  </m:oMath>
                </a14:m>
                <a:r>
                  <a:rPr lang="id-ID" sz="2600" dirty="0"/>
                  <a:t> = k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id-ID" sz="26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id-ID" sz="2600" i="1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id-ID" sz="2600" i="1">
                            <a:latin typeface="Cambria Math" panose="02040503050406030204" pitchFamily="18" charset="0"/>
                          </a:rPr>
                          <m:t>𝐴</m:t>
                        </m:r>
                      </m:sub>
                      <m:sup>
                        <m:r>
                          <a:rPr lang="id-ID" sz="2600" i="1">
                            <a:latin typeface="Cambria Math" panose="02040503050406030204" pitchFamily="18" charset="0"/>
                          </a:rPr>
                          <m:t>𝑎</m:t>
                        </m:r>
                      </m:sup>
                    </m:sSubSup>
                  </m:oMath>
                </a14:m>
                <a:r>
                  <a:rPr lang="id-ID" sz="2600" dirty="0"/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id-ID" sz="26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id-ID" sz="2600" i="1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id-ID" sz="2600" i="1">
                            <a:latin typeface="Cambria Math" panose="02040503050406030204" pitchFamily="18" charset="0"/>
                          </a:rPr>
                          <m:t>𝐵</m:t>
                        </m:r>
                      </m:sub>
                      <m:sup>
                        <m:r>
                          <a:rPr lang="id-ID" sz="2600" i="1">
                            <a:latin typeface="Cambria Math" panose="02040503050406030204" pitchFamily="18" charset="0"/>
                          </a:rPr>
                          <m:t>𝑏</m:t>
                        </m:r>
                      </m:sup>
                    </m:sSubSup>
                  </m:oMath>
                </a14:m>
                <a:endParaRPr lang="id-ID" sz="2600" dirty="0"/>
              </a:p>
              <a:p>
                <a:pPr marL="287338" indent="0">
                  <a:buNone/>
                </a:pPr>
                <a:r>
                  <a:rPr lang="id-ID" sz="2600" dirty="0"/>
                  <a:t>b. Untuk reaksi kompleks : maka orde reaksi ≠ koefisien reaksi</a:t>
                </a:r>
              </a:p>
              <a:p>
                <a:pPr marL="287338" lvl="0" indent="0">
                  <a:buNone/>
                </a:pPr>
                <a:r>
                  <a:rPr lang="id-ID" sz="2600" dirty="0"/>
                  <a:t>     a A  + b B  </a:t>
                </a:r>
                <a:r>
                  <a:rPr lang="id-ID" sz="2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→ p P  + r R maka kecepatan reaksinya adalah </a:t>
                </a:r>
                <a:r>
                  <a:rPr lang="id-ID" sz="2600" dirty="0"/>
                  <a:t>-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d-ID" sz="2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d-ID" sz="2600" i="1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id-ID" sz="2600" i="1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id-ID" sz="2600" i="1">
                            <a:latin typeface="Cambria Math" panose="02040503050406030204" pitchFamily="18" charset="0"/>
                          </a:rPr>
                          <m:t> </m:t>
                        </m:r>
                      </m:sub>
                    </m:sSub>
                  </m:oMath>
                </a14:m>
                <a:r>
                  <a:rPr lang="id-ID" sz="2600" dirty="0"/>
                  <a:t> = k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id-ID" sz="26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id-ID" sz="2600" i="1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id-ID" sz="2600" i="1">
                            <a:latin typeface="Cambria Math" panose="02040503050406030204" pitchFamily="18" charset="0"/>
                          </a:rPr>
                          <m:t>𝐴</m:t>
                        </m:r>
                      </m:sub>
                      <m:sup>
                        <m:r>
                          <a:rPr lang="id-ID" sz="2600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sup>
                    </m:sSubSup>
                  </m:oMath>
                </a14:m>
                <a:r>
                  <a:rPr lang="id-ID" sz="2600" dirty="0"/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id-ID" sz="26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id-ID" sz="2600" i="1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id-ID" sz="2600" i="1">
                            <a:latin typeface="Cambria Math" panose="02040503050406030204" pitchFamily="18" charset="0"/>
                          </a:rPr>
                          <m:t>𝐵</m:t>
                        </m:r>
                      </m:sub>
                      <m:sup>
                        <m:r>
                          <a:rPr lang="id-ID" sz="2600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sup>
                    </m:sSubSup>
                  </m:oMath>
                </a14:m>
                <a:endParaRPr lang="en-US" sz="2600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08344" y="1294786"/>
                <a:ext cx="11663916" cy="4776405"/>
              </a:xfrm>
              <a:blipFill>
                <a:blip r:embed="rId2"/>
                <a:stretch>
                  <a:fillRect r="-88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6782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3307" y="169903"/>
            <a:ext cx="10772775" cy="93306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id-ID" sz="4000" dirty="0">
                <a:solidFill>
                  <a:schemeClr val="accent3">
                    <a:lumMod val="50000"/>
                  </a:schemeClr>
                </a:solidFill>
              </a:rPr>
              <a:t>KLASIFIKASI  REAKSI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831" y="816320"/>
            <a:ext cx="11581960" cy="5265503"/>
          </a:xfrm>
          <a:gradFill flip="none" rotWithShape="1">
            <a:gsLst>
              <a:gs pos="0">
                <a:schemeClr val="accent4">
                  <a:lumMod val="5000"/>
                  <a:lumOff val="95000"/>
                </a:schemeClr>
              </a:gs>
              <a:gs pos="74000">
                <a:schemeClr val="accent4">
                  <a:lumMod val="45000"/>
                  <a:lumOff val="55000"/>
                </a:schemeClr>
              </a:gs>
              <a:gs pos="83000">
                <a:schemeClr val="accent4">
                  <a:lumMod val="45000"/>
                  <a:lumOff val="55000"/>
                </a:schemeClr>
              </a:gs>
              <a:gs pos="100000">
                <a:schemeClr val="accent4">
                  <a:lumMod val="30000"/>
                  <a:lumOff val="70000"/>
                </a:schemeClr>
              </a:gs>
            </a:gsLst>
            <a:lin ang="5400000" scaled="1"/>
            <a:tileRect/>
          </a:gra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  </a:t>
            </a:r>
          </a:p>
          <a:p>
            <a:pPr marL="233363" indent="0">
              <a:buNone/>
            </a:pPr>
            <a:r>
              <a:rPr lang="en-US" sz="2600" b="1" dirty="0">
                <a:solidFill>
                  <a:srgbClr val="FF0000"/>
                </a:solidFill>
              </a:rPr>
              <a:t>MOLEKULARITAS</a:t>
            </a:r>
            <a:endParaRPr lang="id-ID" sz="2600" dirty="0">
              <a:solidFill>
                <a:srgbClr val="FF0000"/>
              </a:solidFill>
            </a:endParaRPr>
          </a:p>
          <a:p>
            <a:pPr marL="233363" indent="0">
              <a:buNone/>
            </a:pPr>
            <a:r>
              <a:rPr lang="en-US" sz="2600" b="1" dirty="0" err="1"/>
              <a:t>Molekularitas</a:t>
            </a:r>
            <a:r>
              <a:rPr lang="en-US" sz="2600" b="1" dirty="0"/>
              <a:t> </a:t>
            </a:r>
            <a:r>
              <a:rPr lang="en-US" sz="2600" b="1" dirty="0" err="1"/>
              <a:t>suatu</a:t>
            </a:r>
            <a:r>
              <a:rPr lang="en-US" sz="2600" b="1" dirty="0"/>
              <a:t> </a:t>
            </a:r>
            <a:r>
              <a:rPr lang="en-US" sz="2600" b="1" dirty="0" err="1"/>
              <a:t>reaksi</a:t>
            </a:r>
            <a:r>
              <a:rPr lang="en-US" sz="2600" b="1" dirty="0"/>
              <a:t> </a:t>
            </a:r>
            <a:r>
              <a:rPr lang="en-US" sz="2600" b="1" dirty="0" err="1"/>
              <a:t>adalah</a:t>
            </a:r>
            <a:r>
              <a:rPr lang="en-US" sz="2600" b="1" dirty="0"/>
              <a:t> :</a:t>
            </a:r>
          </a:p>
          <a:p>
            <a:pPr marL="233363" indent="0">
              <a:buNone/>
            </a:pPr>
            <a:r>
              <a:rPr lang="en-US" sz="2400" dirty="0" err="1"/>
              <a:t>Jumlah</a:t>
            </a:r>
            <a:r>
              <a:rPr lang="en-US" sz="2400" dirty="0"/>
              <a:t> </a:t>
            </a:r>
            <a:r>
              <a:rPr lang="en-US" sz="2400" dirty="0" err="1"/>
              <a:t>molekul</a:t>
            </a:r>
            <a:r>
              <a:rPr lang="en-US" sz="2400" dirty="0"/>
              <a:t> </a:t>
            </a:r>
            <a:r>
              <a:rPr lang="en-US" sz="2400" dirty="0" err="1"/>
              <a:t>zat</a:t>
            </a:r>
            <a:r>
              <a:rPr lang="en-US" sz="2400" dirty="0"/>
              <a:t> </a:t>
            </a:r>
            <a:r>
              <a:rPr lang="en-US" sz="2400" dirty="0" err="1"/>
              <a:t>peraksi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persamaan</a:t>
            </a:r>
            <a:r>
              <a:rPr lang="en-US" sz="2400" dirty="0"/>
              <a:t> </a:t>
            </a:r>
            <a:r>
              <a:rPr lang="en-US" sz="2400" dirty="0" err="1"/>
              <a:t>reaksi</a:t>
            </a:r>
            <a:r>
              <a:rPr lang="en-US" sz="2400" dirty="0"/>
              <a:t> </a:t>
            </a:r>
            <a:r>
              <a:rPr lang="en-US" sz="2400" dirty="0" err="1"/>
              <a:t>elementer</a:t>
            </a:r>
            <a:r>
              <a:rPr lang="en-US" sz="2400" dirty="0"/>
              <a:t> (</a:t>
            </a:r>
            <a:r>
              <a:rPr lang="en-US" sz="2400" dirty="0" err="1"/>
              <a:t>reaksi</a:t>
            </a:r>
            <a:r>
              <a:rPr lang="en-US" sz="2400" dirty="0"/>
              <a:t> </a:t>
            </a:r>
            <a:r>
              <a:rPr lang="en-US" sz="2400" dirty="0" err="1"/>
              <a:t>sederhana</a:t>
            </a:r>
            <a:r>
              <a:rPr lang="en-US" sz="2400" dirty="0"/>
              <a:t>) yang </a:t>
            </a:r>
            <a:r>
              <a:rPr lang="en-US" sz="2400" dirty="0" err="1"/>
              <a:t>harganya</a:t>
            </a:r>
            <a:r>
              <a:rPr lang="en-US" sz="2400" dirty="0"/>
              <a:t> selalu </a:t>
            </a:r>
            <a:r>
              <a:rPr lang="en-US" sz="2400" dirty="0" err="1"/>
              <a:t>merupakan</a:t>
            </a:r>
            <a:r>
              <a:rPr lang="en-US" sz="2400" dirty="0"/>
              <a:t> </a:t>
            </a:r>
            <a:r>
              <a:rPr lang="en-US" sz="2400" dirty="0" err="1"/>
              <a:t>bilangan</a:t>
            </a:r>
            <a:r>
              <a:rPr lang="en-US" sz="2400" dirty="0"/>
              <a:t> </a:t>
            </a:r>
            <a:r>
              <a:rPr lang="en-US" sz="2400" dirty="0" err="1"/>
              <a:t>bulat</a:t>
            </a:r>
            <a:r>
              <a:rPr lang="en-US" sz="2400" dirty="0"/>
              <a:t> 1, 2 </a:t>
            </a:r>
            <a:r>
              <a:rPr lang="en-US" sz="2400" dirty="0" err="1"/>
              <a:t>atau</a:t>
            </a:r>
            <a:r>
              <a:rPr lang="en-US" sz="2400" dirty="0"/>
              <a:t> 3.</a:t>
            </a:r>
          </a:p>
          <a:p>
            <a:pPr marL="233363" lvl="0" indent="0">
              <a:buNone/>
            </a:pPr>
            <a:r>
              <a:rPr lang="en-US" sz="2400" dirty="0"/>
              <a:t>Untuk </a:t>
            </a:r>
            <a:r>
              <a:rPr lang="en-US" sz="2400" dirty="0" err="1"/>
              <a:t>reaksi</a:t>
            </a:r>
            <a:r>
              <a:rPr lang="en-US" sz="2400" dirty="0"/>
              <a:t> </a:t>
            </a:r>
            <a:r>
              <a:rPr lang="en-US" sz="2400" dirty="0" err="1"/>
              <a:t>reversibel</a:t>
            </a:r>
            <a:r>
              <a:rPr lang="en-US" sz="2400" dirty="0"/>
              <a:t>, </a:t>
            </a:r>
            <a:r>
              <a:rPr lang="en-US" sz="2400" dirty="0" err="1"/>
              <a:t>bila</a:t>
            </a:r>
            <a:r>
              <a:rPr lang="en-US" sz="2400" dirty="0"/>
              <a:t> </a:t>
            </a:r>
            <a:r>
              <a:rPr lang="en-US" sz="2400" dirty="0" err="1"/>
              <a:t>reaksi</a:t>
            </a:r>
            <a:r>
              <a:rPr lang="en-US" sz="2400" dirty="0"/>
              <a:t> </a:t>
            </a:r>
            <a:r>
              <a:rPr lang="en-US" sz="2400" dirty="0" err="1"/>
              <a:t>kekanan</a:t>
            </a:r>
            <a:r>
              <a:rPr lang="en-US" sz="2400" dirty="0"/>
              <a:t> </a:t>
            </a:r>
            <a:r>
              <a:rPr lang="en-US" sz="2400" dirty="0" err="1"/>
              <a:t>bukan</a:t>
            </a:r>
            <a:r>
              <a:rPr lang="en-US" sz="2400" dirty="0"/>
              <a:t> </a:t>
            </a:r>
            <a:r>
              <a:rPr lang="en-US" sz="2400" dirty="0" err="1"/>
              <a:t>reaksi</a:t>
            </a:r>
            <a:r>
              <a:rPr lang="en-US" sz="2400" dirty="0"/>
              <a:t> </a:t>
            </a:r>
            <a:r>
              <a:rPr lang="en-US" sz="2400" dirty="0" err="1"/>
              <a:t>elementer</a:t>
            </a:r>
            <a:r>
              <a:rPr lang="en-US" sz="2400" dirty="0"/>
              <a:t>, maka </a:t>
            </a:r>
            <a:r>
              <a:rPr lang="en-US" sz="2400" dirty="0" err="1"/>
              <a:t>reaksi</a:t>
            </a:r>
            <a:r>
              <a:rPr lang="en-US" sz="2400" dirty="0"/>
              <a:t> </a:t>
            </a:r>
            <a:r>
              <a:rPr lang="en-US" sz="2400" dirty="0" err="1"/>
              <a:t>kekiri</a:t>
            </a:r>
            <a:r>
              <a:rPr lang="en-US" sz="2400" dirty="0"/>
              <a:t> juga </a:t>
            </a:r>
            <a:r>
              <a:rPr lang="en-US" sz="2400" dirty="0" err="1"/>
              <a:t>bukan</a:t>
            </a:r>
            <a:r>
              <a:rPr lang="en-US" sz="2400" dirty="0"/>
              <a:t> </a:t>
            </a:r>
            <a:r>
              <a:rPr lang="en-US" sz="2400" dirty="0" err="1"/>
              <a:t>reaksi</a:t>
            </a:r>
            <a:r>
              <a:rPr lang="en-US" sz="2400" dirty="0"/>
              <a:t> </a:t>
            </a:r>
            <a:r>
              <a:rPr lang="en-US" sz="2400" dirty="0" err="1"/>
              <a:t>elementer</a:t>
            </a:r>
            <a:r>
              <a:rPr lang="en-US" sz="2400" dirty="0"/>
              <a:t>.</a:t>
            </a:r>
          </a:p>
          <a:p>
            <a:pPr marL="233363" indent="0">
              <a:buNone/>
            </a:pPr>
            <a:r>
              <a:rPr lang="en-US" sz="2400" b="1" u="sng" dirty="0"/>
              <a:t>Ciri-</a:t>
            </a:r>
            <a:r>
              <a:rPr lang="en-US" sz="2400" b="1" u="sng" dirty="0" err="1"/>
              <a:t>ciri</a:t>
            </a:r>
            <a:r>
              <a:rPr lang="en-US" sz="2400" b="1" u="sng" dirty="0"/>
              <a:t> </a:t>
            </a:r>
            <a:r>
              <a:rPr lang="en-US" sz="2400" b="1" u="sng" dirty="0" err="1"/>
              <a:t>persamaan</a:t>
            </a:r>
            <a:r>
              <a:rPr lang="en-US" sz="2400" b="1" u="sng" dirty="0"/>
              <a:t> </a:t>
            </a:r>
            <a:r>
              <a:rPr lang="en-US" sz="2400" b="1" u="sng" dirty="0" err="1"/>
              <a:t>elementer</a:t>
            </a:r>
            <a:r>
              <a:rPr lang="en-US" sz="2400" b="1" u="sng" dirty="0"/>
              <a:t> </a:t>
            </a:r>
            <a:r>
              <a:rPr lang="en-US" sz="2400" b="1" u="sng" dirty="0" err="1"/>
              <a:t>adalah</a:t>
            </a:r>
            <a:r>
              <a:rPr lang="en-US" sz="2400" b="1" u="sng" dirty="0"/>
              <a:t> :</a:t>
            </a:r>
            <a:endParaRPr lang="en-US" sz="2400" b="1" dirty="0"/>
          </a:p>
          <a:p>
            <a:pPr marL="233363" indent="0">
              <a:buNone/>
            </a:pPr>
            <a:r>
              <a:rPr lang="en-US" sz="2400" dirty="0"/>
              <a:t> </a:t>
            </a:r>
            <a:r>
              <a:rPr lang="en-US" sz="2400" dirty="0" err="1"/>
              <a:t>Persamaan</a:t>
            </a:r>
            <a:r>
              <a:rPr lang="en-US" sz="2400" dirty="0"/>
              <a:t> </a:t>
            </a:r>
            <a:r>
              <a:rPr lang="en-US" sz="2400" dirty="0" err="1"/>
              <a:t>reaksinya</a:t>
            </a:r>
            <a:r>
              <a:rPr lang="en-US" sz="2400" dirty="0"/>
              <a:t> </a:t>
            </a:r>
            <a:r>
              <a:rPr lang="en-US" sz="2400" dirty="0" err="1"/>
              <a:t>stokhiometri</a:t>
            </a:r>
            <a:endParaRPr lang="en-US" sz="2400" dirty="0"/>
          </a:p>
          <a:p>
            <a:pPr marL="233363" lvl="0" indent="0">
              <a:buNone/>
            </a:pPr>
            <a:r>
              <a:rPr lang="en-US" sz="2400" dirty="0"/>
              <a:t> tidak sesuai dengan </a:t>
            </a:r>
            <a:r>
              <a:rPr lang="en-US" sz="2400" dirty="0" err="1"/>
              <a:t>stokhiometri</a:t>
            </a:r>
            <a:r>
              <a:rPr lang="en-US" sz="2400" dirty="0"/>
              <a:t> </a:t>
            </a:r>
            <a:r>
              <a:rPr lang="en-US" sz="2400" dirty="0" err="1"/>
              <a:t>reaksi</a:t>
            </a:r>
            <a:r>
              <a:rPr lang="en-US" sz="2400" dirty="0"/>
              <a:t>, maka </a:t>
            </a:r>
            <a:r>
              <a:rPr lang="en-US" sz="2400" dirty="0" err="1"/>
              <a:t>reaksi</a:t>
            </a:r>
            <a:r>
              <a:rPr lang="en-US" sz="2400" dirty="0"/>
              <a:t> </a:t>
            </a:r>
            <a:r>
              <a:rPr lang="en-US" sz="2400" dirty="0" err="1"/>
              <a:t>tersebut</a:t>
            </a:r>
            <a:r>
              <a:rPr lang="en-US" sz="2400" dirty="0"/>
              <a:t> pasti </a:t>
            </a:r>
            <a:r>
              <a:rPr lang="en-US" sz="2400" dirty="0" err="1"/>
              <a:t>bukan</a:t>
            </a:r>
            <a:r>
              <a:rPr lang="en-US" sz="2400" dirty="0"/>
              <a:t> </a:t>
            </a:r>
            <a:r>
              <a:rPr lang="en-US" sz="2400" dirty="0" err="1"/>
              <a:t>merupakan</a:t>
            </a:r>
            <a:r>
              <a:rPr lang="en-US" sz="2400" dirty="0"/>
              <a:t> </a:t>
            </a:r>
            <a:r>
              <a:rPr lang="en-US" sz="2400" dirty="0" err="1"/>
              <a:t>reaksi</a:t>
            </a:r>
            <a:r>
              <a:rPr lang="en-US" sz="2400" dirty="0"/>
              <a:t> </a:t>
            </a:r>
            <a:r>
              <a:rPr lang="en-US" sz="2400" dirty="0" err="1"/>
              <a:t>elementer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1876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7224" y="1296955"/>
            <a:ext cx="10772775" cy="93306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id-ID" dirty="0"/>
              <a:t>KLASIFIKASI  REAKSI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7736" y="348270"/>
            <a:ext cx="10753725" cy="5595807"/>
          </a:xfrm>
          <a:gradFill flip="none" rotWithShape="1">
            <a:gsLst>
              <a:gs pos="0">
                <a:schemeClr val="accent4">
                  <a:lumMod val="5000"/>
                  <a:lumOff val="95000"/>
                </a:schemeClr>
              </a:gs>
              <a:gs pos="74000">
                <a:schemeClr val="accent4">
                  <a:lumMod val="45000"/>
                  <a:lumOff val="55000"/>
                </a:schemeClr>
              </a:gs>
              <a:gs pos="83000">
                <a:schemeClr val="accent4">
                  <a:lumMod val="45000"/>
                  <a:lumOff val="55000"/>
                </a:schemeClr>
              </a:gs>
              <a:gs pos="100000">
                <a:schemeClr val="accent4">
                  <a:lumMod val="30000"/>
                  <a:lumOff val="70000"/>
                </a:schemeClr>
              </a:gs>
            </a:gsLst>
            <a:lin ang="5400000" scaled="1"/>
            <a:tileRect/>
          </a:gra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288925" indent="-288925">
              <a:buNone/>
            </a:pPr>
            <a:endParaRPr lang="en-US" b="1" dirty="0"/>
          </a:p>
          <a:p>
            <a:pPr marL="288925" indent="0" algn="ctr">
              <a:buNone/>
            </a:pPr>
            <a:r>
              <a:rPr lang="en-US" sz="3200" b="1" dirty="0">
                <a:solidFill>
                  <a:schemeClr val="accent2"/>
                </a:solidFill>
              </a:rPr>
              <a:t>KLASIFIKASI  REAKSI</a:t>
            </a:r>
            <a:endParaRPr lang="en-US" sz="3200" dirty="0">
              <a:solidFill>
                <a:schemeClr val="accent2"/>
              </a:solidFill>
            </a:endParaRPr>
          </a:p>
          <a:p>
            <a:pPr marL="288925" indent="0" algn="just">
              <a:buNone/>
            </a:pPr>
            <a:r>
              <a:rPr lang="en-US" sz="2800" b="1" dirty="0"/>
              <a:t>1. </a:t>
            </a:r>
            <a:r>
              <a:rPr lang="en-US" sz="2800" b="1" u="sng" dirty="0" err="1"/>
              <a:t>Berdasarkan</a:t>
            </a:r>
            <a:r>
              <a:rPr lang="en-US" sz="2800" b="1" u="sng" dirty="0"/>
              <a:t> Fase</a:t>
            </a:r>
            <a:endParaRPr lang="en-US" sz="2800" dirty="0"/>
          </a:p>
          <a:p>
            <a:pPr marL="914400" indent="-625475" algn="just">
              <a:buNone/>
            </a:pPr>
            <a:r>
              <a:rPr lang="en-US" sz="2800" b="1" dirty="0"/>
              <a:t>   a. </a:t>
            </a:r>
            <a:r>
              <a:rPr lang="en-US" sz="2800" dirty="0" err="1"/>
              <a:t>Reaksi</a:t>
            </a:r>
            <a:r>
              <a:rPr lang="en-US" sz="2800" dirty="0"/>
              <a:t> </a:t>
            </a:r>
            <a:r>
              <a:rPr lang="en-US" sz="2800" dirty="0" err="1"/>
              <a:t>homogen</a:t>
            </a:r>
            <a:r>
              <a:rPr lang="en-US" sz="2800" dirty="0"/>
              <a:t>, </a:t>
            </a:r>
            <a:r>
              <a:rPr lang="en-US" sz="2800" dirty="0" err="1"/>
              <a:t>yaitu</a:t>
            </a:r>
            <a:r>
              <a:rPr lang="en-US" sz="2800" dirty="0"/>
              <a:t> : </a:t>
            </a:r>
            <a:r>
              <a:rPr lang="en-US" sz="2800" dirty="0" err="1"/>
              <a:t>reaksi</a:t>
            </a:r>
            <a:r>
              <a:rPr lang="en-US" sz="2800" dirty="0"/>
              <a:t> dengan </a:t>
            </a:r>
            <a:r>
              <a:rPr lang="en-US" sz="2800" dirty="0" err="1"/>
              <a:t>zat</a:t>
            </a:r>
            <a:r>
              <a:rPr lang="en-US" sz="2800" dirty="0"/>
              <a:t> </a:t>
            </a:r>
            <a:r>
              <a:rPr lang="en-US" sz="2800" dirty="0" err="1"/>
              <a:t>pereaksi</a:t>
            </a:r>
            <a:r>
              <a:rPr lang="en-US" sz="2800" dirty="0"/>
              <a:t> dan </a:t>
            </a:r>
            <a:r>
              <a:rPr lang="en-US" sz="2800" dirty="0" err="1"/>
              <a:t>zat</a:t>
            </a:r>
            <a:r>
              <a:rPr lang="en-US" sz="2800" dirty="0"/>
              <a:t> </a:t>
            </a:r>
            <a:r>
              <a:rPr lang="en-US" sz="2800" dirty="0" err="1"/>
              <a:t>hasil</a:t>
            </a:r>
            <a:r>
              <a:rPr lang="en-US" sz="2800" dirty="0"/>
              <a:t> </a:t>
            </a:r>
            <a:r>
              <a:rPr lang="en-US" sz="2800" dirty="0" err="1"/>
              <a:t>reaksi</a:t>
            </a:r>
            <a:r>
              <a:rPr lang="en-US" sz="2800" dirty="0"/>
              <a:t> </a:t>
            </a:r>
            <a:r>
              <a:rPr lang="en-US" sz="2800" dirty="0" err="1"/>
              <a:t>fasenya</a:t>
            </a:r>
            <a:r>
              <a:rPr lang="en-US" sz="2800" dirty="0"/>
              <a:t> </a:t>
            </a:r>
            <a:r>
              <a:rPr lang="en-US" sz="2800" dirty="0" err="1"/>
              <a:t>sama</a:t>
            </a:r>
            <a:r>
              <a:rPr lang="en-US" sz="2800" dirty="0"/>
              <a:t> </a:t>
            </a:r>
            <a:r>
              <a:rPr lang="en-US" sz="2800" dirty="0" err="1"/>
              <a:t>yaitu</a:t>
            </a:r>
            <a:r>
              <a:rPr lang="en-US" sz="2800" dirty="0"/>
              <a:t> </a:t>
            </a:r>
            <a:r>
              <a:rPr lang="en-US" sz="2800" dirty="0" err="1"/>
              <a:t>fase</a:t>
            </a:r>
            <a:r>
              <a:rPr lang="en-US" sz="2800" dirty="0"/>
              <a:t> </a:t>
            </a:r>
            <a:r>
              <a:rPr lang="en-US" sz="2800" dirty="0" err="1"/>
              <a:t>cair</a:t>
            </a:r>
            <a:r>
              <a:rPr lang="en-US" sz="2800" dirty="0"/>
              <a:t> </a:t>
            </a:r>
            <a:r>
              <a:rPr lang="en-US" sz="2800" dirty="0" err="1"/>
              <a:t>atau</a:t>
            </a:r>
            <a:r>
              <a:rPr lang="en-US" sz="2800" dirty="0"/>
              <a:t> </a:t>
            </a:r>
            <a:r>
              <a:rPr lang="en-US" sz="2800" dirty="0" err="1"/>
              <a:t>fase</a:t>
            </a:r>
            <a:r>
              <a:rPr lang="en-US" sz="2800" dirty="0"/>
              <a:t> gas.</a:t>
            </a:r>
          </a:p>
          <a:p>
            <a:pPr marL="914400" lvl="0" indent="-914400">
              <a:buNone/>
              <a:tabLst>
                <a:tab pos="509588" algn="l"/>
              </a:tabLst>
            </a:pPr>
            <a:r>
              <a:rPr lang="en-US" sz="2800" dirty="0"/>
              <a:t>	b.  </a:t>
            </a:r>
            <a:r>
              <a:rPr lang="en-US" sz="2800" dirty="0" err="1"/>
              <a:t>Reaksi</a:t>
            </a:r>
            <a:r>
              <a:rPr lang="en-US" sz="2800" dirty="0"/>
              <a:t> </a:t>
            </a:r>
            <a:r>
              <a:rPr lang="en-US" sz="2800" dirty="0" err="1"/>
              <a:t>heterogen</a:t>
            </a:r>
            <a:r>
              <a:rPr lang="en-US" sz="2800" dirty="0"/>
              <a:t>, </a:t>
            </a:r>
            <a:r>
              <a:rPr lang="en-US" sz="2800" dirty="0" err="1"/>
              <a:t>yaitu</a:t>
            </a:r>
            <a:r>
              <a:rPr lang="en-US" sz="2800" dirty="0"/>
              <a:t> : </a:t>
            </a:r>
            <a:r>
              <a:rPr lang="en-US" sz="2800" dirty="0" err="1"/>
              <a:t>reaksi</a:t>
            </a:r>
            <a:r>
              <a:rPr lang="en-US" sz="2800" dirty="0"/>
              <a:t> dengan </a:t>
            </a:r>
            <a:r>
              <a:rPr lang="en-US" sz="2800" dirty="0" err="1"/>
              <a:t>zat</a:t>
            </a:r>
            <a:r>
              <a:rPr lang="en-US" sz="2800" dirty="0"/>
              <a:t> </a:t>
            </a:r>
            <a:r>
              <a:rPr lang="en-US" sz="2800" dirty="0" err="1"/>
              <a:t>pereaksi</a:t>
            </a:r>
            <a:r>
              <a:rPr lang="en-US" sz="2800" dirty="0"/>
              <a:t> dan </a:t>
            </a:r>
            <a:r>
              <a:rPr lang="en-US" sz="2800" dirty="0" err="1"/>
              <a:t>zat</a:t>
            </a:r>
            <a:r>
              <a:rPr lang="en-US" sz="2800" dirty="0"/>
              <a:t> </a:t>
            </a:r>
            <a:r>
              <a:rPr lang="en-US" sz="2800" dirty="0" err="1"/>
              <a:t>hasil</a:t>
            </a:r>
            <a:r>
              <a:rPr lang="en-US" sz="2800" dirty="0"/>
              <a:t> </a:t>
            </a:r>
            <a:r>
              <a:rPr lang="en-US" sz="2800" dirty="0" err="1"/>
              <a:t>reaksi</a:t>
            </a:r>
            <a:r>
              <a:rPr lang="en-US" sz="2800" dirty="0"/>
              <a:t> </a:t>
            </a:r>
            <a:r>
              <a:rPr lang="en-US" sz="2800" dirty="0" err="1"/>
              <a:t>fasenya</a:t>
            </a:r>
            <a:r>
              <a:rPr lang="en-US" sz="2800" dirty="0"/>
              <a:t> </a:t>
            </a:r>
            <a:r>
              <a:rPr lang="en-US" sz="2800" dirty="0" err="1"/>
              <a:t>berbeda</a:t>
            </a:r>
            <a:r>
              <a:rPr lang="en-US" sz="2800" dirty="0"/>
              <a:t>/</a:t>
            </a:r>
            <a:r>
              <a:rPr lang="en-US" sz="2800" dirty="0" err="1"/>
              <a:t>berlainan</a:t>
            </a:r>
            <a:r>
              <a:rPr lang="en-US" sz="2800" dirty="0"/>
              <a:t>, </a:t>
            </a:r>
            <a:r>
              <a:rPr lang="en-US" sz="2800" dirty="0" err="1"/>
              <a:t>misal</a:t>
            </a:r>
            <a:r>
              <a:rPr lang="en-US" sz="2800" dirty="0"/>
              <a:t> :</a:t>
            </a:r>
          </a:p>
          <a:p>
            <a:pPr marL="0" indent="0">
              <a:buNone/>
              <a:tabLst>
                <a:tab pos="914400" algn="l"/>
              </a:tabLst>
            </a:pPr>
            <a:r>
              <a:rPr lang="en-US" sz="2800" dirty="0"/>
              <a:t>	</a:t>
            </a:r>
            <a:r>
              <a:rPr lang="en-US" sz="2800" dirty="0">
                <a:sym typeface="Symbol" panose="05050102010706020507" pitchFamily="18" charset="2"/>
              </a:rPr>
              <a:t></a:t>
            </a:r>
            <a:r>
              <a:rPr lang="en-US" sz="2800" dirty="0"/>
              <a:t>  </a:t>
            </a:r>
            <a:r>
              <a:rPr lang="en-US" sz="2800" dirty="0" err="1"/>
              <a:t>Reaksi</a:t>
            </a:r>
            <a:r>
              <a:rPr lang="en-US" sz="2800" dirty="0"/>
              <a:t> </a:t>
            </a:r>
            <a:r>
              <a:rPr lang="en-US" sz="2800" dirty="0" err="1"/>
              <a:t>antara</a:t>
            </a:r>
            <a:r>
              <a:rPr lang="en-US" sz="2800" dirty="0"/>
              <a:t> </a:t>
            </a:r>
            <a:r>
              <a:rPr lang="en-US" sz="2800" dirty="0" err="1"/>
              <a:t>fase</a:t>
            </a:r>
            <a:r>
              <a:rPr lang="en-US" sz="2800" dirty="0"/>
              <a:t> gas dengan </a:t>
            </a:r>
            <a:r>
              <a:rPr lang="en-US" sz="2800" dirty="0" err="1"/>
              <a:t>fase</a:t>
            </a:r>
            <a:r>
              <a:rPr lang="en-US" sz="2800" dirty="0"/>
              <a:t> </a:t>
            </a:r>
            <a:r>
              <a:rPr lang="en-US" sz="2800" dirty="0" err="1"/>
              <a:t>padat</a:t>
            </a:r>
            <a:r>
              <a:rPr lang="en-US" sz="2800" dirty="0"/>
              <a:t>.</a:t>
            </a:r>
          </a:p>
          <a:p>
            <a:pPr marL="0" indent="0">
              <a:buNone/>
              <a:tabLst>
                <a:tab pos="914400" algn="l"/>
              </a:tabLst>
            </a:pPr>
            <a:r>
              <a:rPr lang="en-US" sz="2800" dirty="0"/>
              <a:t>	</a:t>
            </a:r>
            <a:r>
              <a:rPr lang="en-US" sz="2800" dirty="0">
                <a:sym typeface="Symbol" panose="05050102010706020507" pitchFamily="18" charset="2"/>
              </a:rPr>
              <a:t></a:t>
            </a:r>
            <a:r>
              <a:rPr lang="en-US" sz="2800" dirty="0"/>
              <a:t>  </a:t>
            </a:r>
            <a:r>
              <a:rPr lang="en-US" sz="2800" dirty="0" err="1"/>
              <a:t>Reaksi</a:t>
            </a:r>
            <a:r>
              <a:rPr lang="en-US" sz="2800" dirty="0"/>
              <a:t> </a:t>
            </a:r>
            <a:r>
              <a:rPr lang="en-US" sz="2800" dirty="0" err="1"/>
              <a:t>antara</a:t>
            </a:r>
            <a:r>
              <a:rPr lang="en-US" sz="2800" dirty="0"/>
              <a:t> </a:t>
            </a:r>
            <a:r>
              <a:rPr lang="en-US" sz="2800" dirty="0" err="1"/>
              <a:t>fase</a:t>
            </a:r>
            <a:r>
              <a:rPr lang="en-US" sz="2800" dirty="0"/>
              <a:t> gas dengan </a:t>
            </a:r>
            <a:r>
              <a:rPr lang="en-US" sz="2800" dirty="0" err="1"/>
              <a:t>fase</a:t>
            </a:r>
            <a:r>
              <a:rPr lang="en-US" sz="2800" dirty="0"/>
              <a:t> </a:t>
            </a:r>
            <a:r>
              <a:rPr lang="en-US" sz="2800" dirty="0" err="1"/>
              <a:t>cairan</a:t>
            </a:r>
            <a:r>
              <a:rPr lang="en-US" sz="2800" dirty="0"/>
              <a:t>.</a:t>
            </a:r>
          </a:p>
          <a:p>
            <a:pPr marL="0" indent="0">
              <a:buNone/>
              <a:tabLst>
                <a:tab pos="914400" algn="l"/>
              </a:tabLst>
            </a:pPr>
            <a:r>
              <a:rPr lang="en-US" sz="2800" dirty="0"/>
              <a:t>	</a:t>
            </a:r>
            <a:r>
              <a:rPr lang="en-US" sz="2800" dirty="0">
                <a:sym typeface="Symbol" panose="05050102010706020507" pitchFamily="18" charset="2"/>
              </a:rPr>
              <a:t></a:t>
            </a:r>
            <a:r>
              <a:rPr lang="en-US" sz="2800" dirty="0"/>
              <a:t>  </a:t>
            </a:r>
            <a:r>
              <a:rPr lang="en-US" sz="2800" dirty="0" err="1"/>
              <a:t>Reaksi</a:t>
            </a:r>
            <a:r>
              <a:rPr lang="en-US" sz="2800" dirty="0"/>
              <a:t> </a:t>
            </a:r>
            <a:r>
              <a:rPr lang="en-US" sz="2800" dirty="0" err="1"/>
              <a:t>antara</a:t>
            </a:r>
            <a:r>
              <a:rPr lang="en-US" sz="2800" dirty="0"/>
              <a:t> </a:t>
            </a:r>
            <a:r>
              <a:rPr lang="en-US" sz="2800" dirty="0" err="1"/>
              <a:t>fase</a:t>
            </a:r>
            <a:r>
              <a:rPr lang="en-US" sz="2800" dirty="0"/>
              <a:t> </a:t>
            </a:r>
            <a:r>
              <a:rPr lang="en-US" sz="2800" dirty="0" err="1"/>
              <a:t>cairan</a:t>
            </a:r>
            <a:r>
              <a:rPr lang="en-US" sz="2800" dirty="0"/>
              <a:t> dengan </a:t>
            </a:r>
            <a:r>
              <a:rPr lang="en-US" sz="2800" dirty="0" err="1"/>
              <a:t>fase</a:t>
            </a:r>
            <a:r>
              <a:rPr lang="en-US" sz="2800" dirty="0"/>
              <a:t> </a:t>
            </a:r>
            <a:r>
              <a:rPr lang="en-US" sz="2800" dirty="0" err="1"/>
              <a:t>padatan</a:t>
            </a:r>
            <a:r>
              <a:rPr lang="en-US" sz="2800" dirty="0"/>
              <a:t>.</a:t>
            </a:r>
          </a:p>
          <a:p>
            <a:pPr marL="288925" indent="0" algn="just">
              <a:buNone/>
              <a:tabLst>
                <a:tab pos="914400" algn="l"/>
              </a:tabLst>
            </a:pPr>
            <a:endParaRPr lang="en-US" sz="2800" dirty="0"/>
          </a:p>
          <a:p>
            <a:pPr marL="288925" indent="0" algn="just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874847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7224" y="1296955"/>
            <a:ext cx="10772775" cy="93306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id-ID" dirty="0"/>
              <a:t>KLASIFIKASI  REAKSI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1409" y="327005"/>
            <a:ext cx="11304404" cy="5467739"/>
          </a:xfrm>
          <a:gradFill flip="none" rotWithShape="1">
            <a:gsLst>
              <a:gs pos="0">
                <a:schemeClr val="accent4">
                  <a:lumMod val="5000"/>
                  <a:lumOff val="95000"/>
                </a:schemeClr>
              </a:gs>
              <a:gs pos="74000">
                <a:schemeClr val="accent4">
                  <a:lumMod val="45000"/>
                  <a:lumOff val="55000"/>
                </a:schemeClr>
              </a:gs>
              <a:gs pos="83000">
                <a:schemeClr val="accent4">
                  <a:lumMod val="45000"/>
                  <a:lumOff val="55000"/>
                </a:schemeClr>
              </a:gs>
              <a:gs pos="100000">
                <a:schemeClr val="accent4">
                  <a:lumMod val="30000"/>
                  <a:lumOff val="70000"/>
                </a:schemeClr>
              </a:gs>
            </a:gsLst>
            <a:lin ang="5400000" scaled="1"/>
            <a:tileRect/>
          </a:gra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47500" lnSpcReduction="20000"/>
          </a:bodyPr>
          <a:lstStyle/>
          <a:p>
            <a:r>
              <a:rPr lang="en-US" dirty="0"/>
              <a:t>  </a:t>
            </a:r>
            <a:endParaRPr lang="en-US" sz="3500" dirty="0"/>
          </a:p>
          <a:p>
            <a:pPr marL="287338" indent="0">
              <a:buNone/>
            </a:pPr>
            <a:r>
              <a:rPr lang="en-US" sz="5900" b="1" dirty="0">
                <a:solidFill>
                  <a:srgbClr val="FF0000"/>
                </a:solidFill>
              </a:rPr>
              <a:t>3.  </a:t>
            </a:r>
            <a:r>
              <a:rPr lang="en-US" sz="5900" b="1" u="sng" dirty="0" err="1">
                <a:solidFill>
                  <a:srgbClr val="FF0000"/>
                </a:solidFill>
              </a:rPr>
              <a:t>Ditinjau</a:t>
            </a:r>
            <a:r>
              <a:rPr lang="en-US" sz="5900" b="1" u="sng" dirty="0">
                <a:solidFill>
                  <a:srgbClr val="FF0000"/>
                </a:solidFill>
              </a:rPr>
              <a:t> Dari  </a:t>
            </a:r>
            <a:r>
              <a:rPr lang="en-US" sz="5900" b="1" u="sng" dirty="0" err="1">
                <a:solidFill>
                  <a:srgbClr val="FF0000"/>
                </a:solidFill>
              </a:rPr>
              <a:t>Katalisatornya</a:t>
            </a:r>
            <a:endParaRPr lang="id-ID" sz="59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3000" dirty="0">
                <a:solidFill>
                  <a:schemeClr val="tx1"/>
                </a:solidFill>
              </a:rPr>
              <a:t>      </a:t>
            </a:r>
            <a:r>
              <a:rPr lang="en-US" sz="5900" dirty="0">
                <a:solidFill>
                  <a:schemeClr val="tx1"/>
                </a:solidFill>
              </a:rPr>
              <a:t>1.  </a:t>
            </a:r>
            <a:r>
              <a:rPr lang="en-US" sz="7000" dirty="0" err="1"/>
              <a:t>Reaksi</a:t>
            </a:r>
            <a:r>
              <a:rPr lang="en-US" sz="7000" dirty="0"/>
              <a:t> </a:t>
            </a:r>
            <a:r>
              <a:rPr lang="en-US" sz="7000" dirty="0" err="1"/>
              <a:t>berkatalis</a:t>
            </a:r>
            <a:r>
              <a:rPr lang="en-US" sz="7000" dirty="0"/>
              <a:t> yang </a:t>
            </a:r>
            <a:r>
              <a:rPr lang="en-US" sz="7000" dirty="0" err="1"/>
              <a:t>terdiri</a:t>
            </a:r>
            <a:r>
              <a:rPr lang="en-US" sz="7000" dirty="0"/>
              <a:t> </a:t>
            </a:r>
            <a:r>
              <a:rPr lang="en-US" sz="7000" dirty="0" err="1"/>
              <a:t>dari</a:t>
            </a:r>
            <a:r>
              <a:rPr lang="en-US" sz="7000" dirty="0"/>
              <a:t> :</a:t>
            </a:r>
          </a:p>
          <a:p>
            <a:pPr marL="1254125" indent="-628650">
              <a:buAutoNum type="alphaLcPeriod"/>
            </a:pPr>
            <a:r>
              <a:rPr lang="en-US" sz="7000" dirty="0" err="1"/>
              <a:t>Reaksi</a:t>
            </a:r>
            <a:r>
              <a:rPr lang="en-US" sz="7000" dirty="0"/>
              <a:t> </a:t>
            </a:r>
            <a:r>
              <a:rPr lang="en-US" sz="7000" dirty="0" err="1"/>
              <a:t>katalis</a:t>
            </a:r>
            <a:r>
              <a:rPr lang="en-US" sz="7000" dirty="0"/>
              <a:t> </a:t>
            </a:r>
            <a:r>
              <a:rPr lang="en-US" sz="7000" dirty="0" err="1"/>
              <a:t>homogen</a:t>
            </a:r>
            <a:r>
              <a:rPr lang="en-US" sz="7000" dirty="0"/>
              <a:t>, </a:t>
            </a:r>
            <a:r>
              <a:rPr lang="en-US" sz="7000" dirty="0" err="1"/>
              <a:t>yaitu</a:t>
            </a:r>
            <a:r>
              <a:rPr lang="en-US" sz="7000" dirty="0"/>
              <a:t> </a:t>
            </a:r>
            <a:r>
              <a:rPr lang="en-US" sz="7000" dirty="0" err="1"/>
              <a:t>jika</a:t>
            </a:r>
            <a:r>
              <a:rPr lang="en-US" sz="7000" dirty="0"/>
              <a:t> </a:t>
            </a:r>
            <a:r>
              <a:rPr lang="en-US" sz="7000" dirty="0" err="1"/>
              <a:t>antara</a:t>
            </a:r>
            <a:r>
              <a:rPr lang="en-US" sz="7000" dirty="0"/>
              <a:t> </a:t>
            </a:r>
            <a:r>
              <a:rPr lang="en-US" sz="7000" dirty="0" err="1"/>
              <a:t>reaktan</a:t>
            </a:r>
            <a:r>
              <a:rPr lang="en-US" sz="7000" dirty="0"/>
              <a:t> </a:t>
            </a:r>
            <a:r>
              <a:rPr lang="en-US" sz="7000" dirty="0" err="1"/>
              <a:t>produk</a:t>
            </a:r>
            <a:r>
              <a:rPr lang="en-US" sz="7000" dirty="0"/>
              <a:t> dan </a:t>
            </a:r>
            <a:r>
              <a:rPr lang="en-US" sz="7000" dirty="0" err="1"/>
              <a:t>katalisator</a:t>
            </a:r>
            <a:r>
              <a:rPr lang="en-US" sz="7000" dirty="0"/>
              <a:t> </a:t>
            </a:r>
            <a:r>
              <a:rPr lang="en-US" sz="7000" dirty="0" err="1"/>
              <a:t>mempunyai</a:t>
            </a:r>
            <a:r>
              <a:rPr lang="en-US" sz="7000" dirty="0"/>
              <a:t> </a:t>
            </a:r>
            <a:r>
              <a:rPr lang="en-US" sz="7000" dirty="0" err="1"/>
              <a:t>fase</a:t>
            </a:r>
            <a:r>
              <a:rPr lang="en-US" sz="7000" dirty="0"/>
              <a:t> yang </a:t>
            </a:r>
            <a:r>
              <a:rPr lang="en-US" sz="7000" dirty="0" err="1"/>
              <a:t>sama</a:t>
            </a:r>
            <a:r>
              <a:rPr lang="en-US" sz="7000" dirty="0"/>
              <a:t>.</a:t>
            </a:r>
          </a:p>
          <a:p>
            <a:pPr marL="1254125" indent="-628650">
              <a:buFont typeface="Arial" panose="020B0604020202020204" pitchFamily="34" charset="0"/>
              <a:buAutoNum type="alphaLcPeriod"/>
            </a:pPr>
            <a:r>
              <a:rPr lang="en-US" sz="7000" dirty="0" err="1"/>
              <a:t>Reaksi</a:t>
            </a:r>
            <a:r>
              <a:rPr lang="en-US" sz="7000" dirty="0"/>
              <a:t> </a:t>
            </a:r>
            <a:r>
              <a:rPr lang="en-US" sz="7000" dirty="0" err="1"/>
              <a:t>katalis</a:t>
            </a:r>
            <a:r>
              <a:rPr lang="en-US" sz="7000" dirty="0"/>
              <a:t> </a:t>
            </a:r>
            <a:r>
              <a:rPr lang="en-US" sz="7000" dirty="0" err="1"/>
              <a:t>heterogen</a:t>
            </a:r>
            <a:r>
              <a:rPr lang="en-US" sz="7000" dirty="0"/>
              <a:t>, </a:t>
            </a:r>
            <a:r>
              <a:rPr lang="en-US" sz="7000" dirty="0" err="1"/>
              <a:t>yaitu</a:t>
            </a:r>
            <a:r>
              <a:rPr lang="en-US" sz="7000" dirty="0"/>
              <a:t> </a:t>
            </a:r>
            <a:r>
              <a:rPr lang="en-US" sz="7000" dirty="0" err="1"/>
              <a:t>jika</a:t>
            </a:r>
            <a:r>
              <a:rPr lang="en-US" sz="7000" dirty="0"/>
              <a:t> </a:t>
            </a:r>
            <a:r>
              <a:rPr lang="en-US" sz="7000" dirty="0" err="1"/>
              <a:t>antara</a:t>
            </a:r>
            <a:r>
              <a:rPr lang="en-US" sz="7000" dirty="0"/>
              <a:t> </a:t>
            </a:r>
            <a:r>
              <a:rPr lang="en-US" sz="7000" dirty="0" err="1"/>
              <a:t>reaktan</a:t>
            </a:r>
            <a:r>
              <a:rPr lang="en-US" sz="7000" dirty="0"/>
              <a:t> </a:t>
            </a:r>
            <a:r>
              <a:rPr lang="en-US" sz="7000" dirty="0" err="1"/>
              <a:t>produk</a:t>
            </a:r>
            <a:r>
              <a:rPr lang="en-US" sz="7000" dirty="0"/>
              <a:t> dan    </a:t>
            </a:r>
            <a:r>
              <a:rPr lang="en-US" sz="7000" dirty="0" err="1"/>
              <a:t>katalisator</a:t>
            </a:r>
            <a:r>
              <a:rPr lang="en-US" sz="7000" dirty="0"/>
              <a:t> </a:t>
            </a:r>
            <a:r>
              <a:rPr lang="en-US" sz="7000" dirty="0" err="1"/>
              <a:t>mempunyai</a:t>
            </a:r>
            <a:r>
              <a:rPr lang="en-US" sz="7000" dirty="0"/>
              <a:t> </a:t>
            </a:r>
            <a:r>
              <a:rPr lang="en-US" sz="7000" dirty="0" err="1"/>
              <a:t>fase</a:t>
            </a:r>
            <a:r>
              <a:rPr lang="en-US" sz="7000" dirty="0"/>
              <a:t> yang tidak </a:t>
            </a:r>
            <a:r>
              <a:rPr lang="en-US" sz="7000" dirty="0" err="1"/>
              <a:t>sama</a:t>
            </a:r>
            <a:r>
              <a:rPr lang="en-US" sz="7000" dirty="0"/>
              <a:t>.</a:t>
            </a:r>
          </a:p>
          <a:p>
            <a:pPr marL="625475" indent="0">
              <a:spcBef>
                <a:spcPts val="600"/>
              </a:spcBef>
              <a:buNone/>
            </a:pPr>
            <a:endParaRPr lang="en-US" sz="7000" dirty="0"/>
          </a:p>
          <a:p>
            <a:pPr marL="339725" indent="0">
              <a:buNone/>
            </a:pPr>
            <a:r>
              <a:rPr lang="en-US" sz="7000" dirty="0"/>
              <a:t>2. </a:t>
            </a:r>
            <a:r>
              <a:rPr lang="en-US" sz="7200" dirty="0" err="1">
                <a:solidFill>
                  <a:schemeClr val="tx1"/>
                </a:solidFill>
              </a:rPr>
              <a:t>Reaksi</a:t>
            </a:r>
            <a:r>
              <a:rPr lang="en-US" sz="7200" dirty="0">
                <a:solidFill>
                  <a:schemeClr val="tx1"/>
                </a:solidFill>
              </a:rPr>
              <a:t> Non </a:t>
            </a:r>
            <a:r>
              <a:rPr lang="en-US" sz="7200" dirty="0" err="1">
                <a:solidFill>
                  <a:schemeClr val="tx1"/>
                </a:solidFill>
              </a:rPr>
              <a:t>Katalitis</a:t>
            </a:r>
            <a:endParaRPr lang="en-US" sz="7000" dirty="0"/>
          </a:p>
          <a:p>
            <a:pPr marL="0" indent="0">
              <a:buNone/>
            </a:pPr>
            <a:endParaRPr lang="en-US" sz="33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6995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512" y="29293"/>
            <a:ext cx="10772775" cy="93306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br>
              <a:rPr lang="en-US" sz="3600" dirty="0">
                <a:solidFill>
                  <a:schemeClr val="accent3">
                    <a:lumMod val="50000"/>
                  </a:schemeClr>
                </a:solidFill>
              </a:rPr>
            </a:br>
            <a:r>
              <a:rPr lang="id-ID" sz="3600" dirty="0">
                <a:solidFill>
                  <a:schemeClr val="accent3">
                    <a:lumMod val="50000"/>
                  </a:schemeClr>
                </a:solidFill>
              </a:rPr>
              <a:t>KLASIFIKASI  REAKSI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1289" y="943694"/>
            <a:ext cx="11970711" cy="5521120"/>
          </a:xfrm>
          <a:gradFill flip="none" rotWithShape="1">
            <a:gsLst>
              <a:gs pos="0">
                <a:schemeClr val="accent4">
                  <a:lumMod val="5000"/>
                  <a:lumOff val="95000"/>
                </a:schemeClr>
              </a:gs>
              <a:gs pos="74000">
                <a:schemeClr val="accent4">
                  <a:lumMod val="45000"/>
                  <a:lumOff val="55000"/>
                </a:schemeClr>
              </a:gs>
              <a:gs pos="83000">
                <a:schemeClr val="accent4">
                  <a:lumMod val="45000"/>
                  <a:lumOff val="55000"/>
                </a:schemeClr>
              </a:gs>
              <a:gs pos="100000">
                <a:schemeClr val="accent4">
                  <a:lumMod val="30000"/>
                  <a:lumOff val="70000"/>
                </a:schemeClr>
              </a:gs>
            </a:gsLst>
            <a:lin ang="5400000" scaled="1"/>
            <a:tileRect/>
          </a:gra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  </a:t>
            </a:r>
          </a:p>
          <a:p>
            <a:pPr marL="0" indent="0">
              <a:buNone/>
            </a:pPr>
            <a:r>
              <a:rPr lang="en-US" sz="3200" b="1" dirty="0">
                <a:solidFill>
                  <a:srgbClr val="FF0000"/>
                </a:solidFill>
              </a:rPr>
              <a:t>5.  </a:t>
            </a:r>
            <a:r>
              <a:rPr lang="en-US" sz="3200" b="1" u="sng" dirty="0" err="1">
                <a:solidFill>
                  <a:srgbClr val="FF0000"/>
                </a:solidFill>
              </a:rPr>
              <a:t>Berdasarkan</a:t>
            </a:r>
            <a:r>
              <a:rPr lang="en-US" sz="3200" b="1" u="sng" dirty="0">
                <a:solidFill>
                  <a:srgbClr val="FF0000"/>
                </a:solidFill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</a:rPr>
              <a:t>Mekanisme</a:t>
            </a:r>
            <a:endParaRPr lang="id-ID" sz="32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id-ID" dirty="0">
                <a:solidFill>
                  <a:schemeClr val="tx1"/>
                </a:solidFill>
              </a:rPr>
              <a:t>     </a:t>
            </a:r>
            <a:r>
              <a:rPr lang="en-US" sz="3200" dirty="0" err="1">
                <a:solidFill>
                  <a:schemeClr val="tx1"/>
                </a:solidFill>
              </a:rPr>
              <a:t>Berdasarkan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mekanisme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maka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reaksi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dibagi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menjadi</a:t>
            </a:r>
            <a:r>
              <a:rPr lang="en-US" sz="3200" dirty="0">
                <a:solidFill>
                  <a:schemeClr val="tx1"/>
                </a:solidFill>
              </a:rPr>
              <a:t> :</a:t>
            </a:r>
            <a:endParaRPr lang="id-ID" sz="3200" dirty="0">
              <a:solidFill>
                <a:schemeClr val="tx1"/>
              </a:solidFill>
            </a:endParaRPr>
          </a:p>
          <a:p>
            <a:pPr marL="447675" lvl="0" indent="0">
              <a:buFont typeface="Arial" panose="020B0604020202020204" pitchFamily="34" charset="0"/>
              <a:buChar char="•"/>
              <a:tabLst>
                <a:tab pos="625475" algn="l"/>
              </a:tabLst>
            </a:pPr>
            <a:r>
              <a:rPr lang="id-ID" sz="3200" dirty="0">
                <a:solidFill>
                  <a:schemeClr val="tx1"/>
                </a:solidFill>
              </a:rPr>
              <a:t>   </a:t>
            </a:r>
            <a:r>
              <a:rPr lang="en-US" sz="3200" dirty="0" err="1">
                <a:solidFill>
                  <a:schemeClr val="tx1"/>
                </a:solidFill>
              </a:rPr>
              <a:t>Reaksi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irreversibel</a:t>
            </a:r>
            <a:r>
              <a:rPr lang="en-US" sz="3200" dirty="0">
                <a:solidFill>
                  <a:schemeClr val="tx1"/>
                </a:solidFill>
              </a:rPr>
              <a:t> (</a:t>
            </a:r>
            <a:r>
              <a:rPr lang="en-US" sz="3200" dirty="0" err="1">
                <a:solidFill>
                  <a:schemeClr val="tx1"/>
                </a:solidFill>
              </a:rPr>
              <a:t>tidak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bolak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balik</a:t>
            </a:r>
            <a:r>
              <a:rPr lang="en-US" sz="3200" dirty="0">
                <a:solidFill>
                  <a:schemeClr val="tx1"/>
                </a:solidFill>
              </a:rPr>
              <a:t>)</a:t>
            </a:r>
            <a:endParaRPr lang="id-ID" sz="3200" dirty="0">
              <a:solidFill>
                <a:schemeClr val="tx1"/>
              </a:solidFill>
            </a:endParaRPr>
          </a:p>
          <a:p>
            <a:pPr marL="447675" lvl="0" indent="0">
              <a:buFont typeface="Arial" panose="020B0604020202020204" pitchFamily="34" charset="0"/>
              <a:buChar char="•"/>
            </a:pPr>
            <a:r>
              <a:rPr lang="id-ID" sz="3200" dirty="0">
                <a:solidFill>
                  <a:schemeClr val="tx1"/>
                </a:solidFill>
              </a:rPr>
              <a:t>   </a:t>
            </a:r>
            <a:r>
              <a:rPr lang="en-US" sz="3200" dirty="0" err="1">
                <a:solidFill>
                  <a:schemeClr val="tx1"/>
                </a:solidFill>
              </a:rPr>
              <a:t>Reaksi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reversibel</a:t>
            </a:r>
            <a:r>
              <a:rPr lang="en-US" sz="3200" dirty="0">
                <a:solidFill>
                  <a:schemeClr val="tx1"/>
                </a:solidFill>
              </a:rPr>
              <a:t> (</a:t>
            </a:r>
            <a:r>
              <a:rPr lang="en-US" sz="3200" dirty="0" err="1">
                <a:solidFill>
                  <a:schemeClr val="tx1"/>
                </a:solidFill>
              </a:rPr>
              <a:t>bolak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balik</a:t>
            </a:r>
            <a:r>
              <a:rPr lang="en-US" sz="3200" dirty="0">
                <a:solidFill>
                  <a:schemeClr val="tx1"/>
                </a:solidFill>
              </a:rPr>
              <a:t>)</a:t>
            </a:r>
            <a:endParaRPr lang="id-ID" sz="3200" dirty="0">
              <a:solidFill>
                <a:schemeClr val="tx1"/>
              </a:solidFill>
            </a:endParaRPr>
          </a:p>
          <a:p>
            <a:pPr marL="719138" lvl="0" indent="-271463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Reaksi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paralel</a:t>
            </a:r>
            <a:endParaRPr lang="id-ID" sz="3200" dirty="0">
              <a:solidFill>
                <a:schemeClr val="tx1"/>
              </a:solidFill>
            </a:endParaRPr>
          </a:p>
          <a:p>
            <a:pPr marL="719138" lvl="0" indent="-271463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Reaksi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seri</a:t>
            </a:r>
            <a:endParaRPr lang="id-ID" sz="3200" dirty="0">
              <a:solidFill>
                <a:schemeClr val="tx1"/>
              </a:solidFill>
            </a:endParaRPr>
          </a:p>
          <a:p>
            <a:pPr marL="719138" lvl="0" indent="-271463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Reaksi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seri</a:t>
            </a:r>
            <a:r>
              <a:rPr lang="en-US" sz="3200" dirty="0">
                <a:solidFill>
                  <a:schemeClr val="tx1"/>
                </a:solidFill>
              </a:rPr>
              <a:t> – </a:t>
            </a:r>
            <a:r>
              <a:rPr lang="en-US" sz="3200" dirty="0" err="1">
                <a:solidFill>
                  <a:schemeClr val="tx1"/>
                </a:solidFill>
              </a:rPr>
              <a:t>paralel</a:t>
            </a:r>
            <a:endParaRPr lang="id-ID" sz="3200" dirty="0">
              <a:solidFill>
                <a:schemeClr val="tx1"/>
              </a:solidFill>
            </a:endParaRPr>
          </a:p>
          <a:p>
            <a:pPr marL="719138" lvl="0" indent="-271463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Reaksi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rantai</a:t>
            </a:r>
            <a:endParaRPr lang="id-ID" sz="3200" dirty="0">
              <a:solidFill>
                <a:schemeClr val="tx1"/>
              </a:solidFill>
            </a:endParaRPr>
          </a:p>
          <a:p>
            <a:pPr marL="719138" lvl="0" indent="-271463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Reaksi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polimerisasi</a:t>
            </a:r>
            <a:endParaRPr lang="id-ID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2379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85" y="11892"/>
            <a:ext cx="10772775" cy="93306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br>
              <a:rPr lang="en-US" dirty="0">
                <a:solidFill>
                  <a:schemeClr val="accent3">
                    <a:lumMod val="50000"/>
                  </a:schemeClr>
                </a:solidFill>
              </a:rPr>
            </a:br>
            <a:r>
              <a:rPr lang="id-ID" dirty="0">
                <a:solidFill>
                  <a:schemeClr val="accent3">
                    <a:lumMod val="50000"/>
                  </a:schemeClr>
                </a:solidFill>
              </a:rPr>
              <a:t>KLASIFIKASI  REAKSI</a:t>
            </a:r>
            <a:br>
              <a:rPr lang="en-US" dirty="0">
                <a:solidFill>
                  <a:schemeClr val="accent3">
                    <a:lumMod val="50000"/>
                  </a:schemeClr>
                </a:solidFill>
              </a:rPr>
            </a:br>
            <a:endParaRPr lang="en-US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4670" y="989044"/>
            <a:ext cx="11663915" cy="5595807"/>
          </a:xfrm>
          <a:gradFill flip="none" rotWithShape="1">
            <a:gsLst>
              <a:gs pos="0">
                <a:schemeClr val="accent4">
                  <a:lumMod val="5000"/>
                  <a:lumOff val="95000"/>
                </a:schemeClr>
              </a:gs>
              <a:gs pos="74000">
                <a:schemeClr val="accent4">
                  <a:lumMod val="45000"/>
                  <a:lumOff val="55000"/>
                </a:schemeClr>
              </a:gs>
              <a:gs pos="83000">
                <a:schemeClr val="accent4">
                  <a:lumMod val="45000"/>
                  <a:lumOff val="55000"/>
                </a:schemeClr>
              </a:gs>
              <a:gs pos="100000">
                <a:schemeClr val="accent4">
                  <a:lumMod val="30000"/>
                  <a:lumOff val="70000"/>
                </a:schemeClr>
              </a:gs>
            </a:gsLst>
            <a:lin ang="5400000" scaled="1"/>
            <a:tileRect/>
          </a:gra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marL="169863" indent="0">
              <a:buNone/>
            </a:pPr>
            <a:r>
              <a:rPr lang="en-US" dirty="0"/>
              <a:t>  </a:t>
            </a:r>
          </a:p>
          <a:p>
            <a:pPr marL="169863" indent="0">
              <a:buNone/>
            </a:pPr>
            <a:r>
              <a:rPr lang="en-US" sz="2800" b="1" dirty="0">
                <a:solidFill>
                  <a:srgbClr val="FF0000"/>
                </a:solidFill>
              </a:rPr>
              <a:t>6.  </a:t>
            </a:r>
            <a:r>
              <a:rPr lang="en-US" sz="2800" b="1" u="sng" dirty="0" err="1">
                <a:solidFill>
                  <a:srgbClr val="FF0000"/>
                </a:solidFill>
              </a:rPr>
              <a:t>Ditinjau</a:t>
            </a:r>
            <a:r>
              <a:rPr lang="en-US" sz="2800" b="1" u="sng" dirty="0">
                <a:solidFill>
                  <a:srgbClr val="FF0000"/>
                </a:solidFill>
              </a:rPr>
              <a:t> Dari Tingkat </a:t>
            </a:r>
            <a:r>
              <a:rPr lang="en-US" sz="2800" b="1" u="sng" dirty="0" err="1">
                <a:solidFill>
                  <a:srgbClr val="FF0000"/>
                </a:solidFill>
              </a:rPr>
              <a:t>Reaksi</a:t>
            </a:r>
            <a:r>
              <a:rPr lang="en-US" sz="2800" b="1" u="sng" dirty="0">
                <a:solidFill>
                  <a:srgbClr val="FF0000"/>
                </a:solidFill>
              </a:rPr>
              <a:t> / </a:t>
            </a:r>
            <a:r>
              <a:rPr lang="en-US" sz="2800" b="1" u="sng" dirty="0" err="1">
                <a:solidFill>
                  <a:srgbClr val="FF0000"/>
                </a:solidFill>
              </a:rPr>
              <a:t>Orde</a:t>
            </a:r>
            <a:r>
              <a:rPr lang="en-US" sz="2800" b="1" u="sng" dirty="0">
                <a:solidFill>
                  <a:srgbClr val="FF0000"/>
                </a:solidFill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</a:rPr>
              <a:t>Reaksi</a:t>
            </a:r>
            <a:endParaRPr lang="id-ID" sz="2800" dirty="0">
              <a:solidFill>
                <a:srgbClr val="FF0000"/>
              </a:solidFill>
            </a:endParaRPr>
          </a:p>
          <a:p>
            <a:pPr marL="169863" indent="0">
              <a:buNone/>
            </a:pPr>
            <a:r>
              <a:rPr lang="id-ID" dirty="0"/>
              <a:t>     </a:t>
            </a:r>
            <a:r>
              <a:rPr lang="en-US" sz="3100" dirty="0" err="1">
                <a:solidFill>
                  <a:schemeClr val="tx1"/>
                </a:solidFill>
              </a:rPr>
              <a:t>Berdasarkan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en-US" sz="3100" dirty="0" err="1">
                <a:solidFill>
                  <a:schemeClr val="tx1"/>
                </a:solidFill>
              </a:rPr>
              <a:t>orde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en-US" sz="3100" dirty="0" err="1">
                <a:solidFill>
                  <a:schemeClr val="tx1"/>
                </a:solidFill>
              </a:rPr>
              <a:t>reaksi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en-US" sz="3100" dirty="0" err="1">
                <a:solidFill>
                  <a:schemeClr val="tx1"/>
                </a:solidFill>
              </a:rPr>
              <a:t>maka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en-US" sz="3100" dirty="0" err="1">
                <a:solidFill>
                  <a:schemeClr val="tx1"/>
                </a:solidFill>
              </a:rPr>
              <a:t>reaksi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en-US" sz="3100" dirty="0" err="1">
                <a:solidFill>
                  <a:schemeClr val="tx1"/>
                </a:solidFill>
              </a:rPr>
              <a:t>digolongkan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en-US" sz="3100" dirty="0" err="1">
                <a:solidFill>
                  <a:schemeClr val="tx1"/>
                </a:solidFill>
              </a:rPr>
              <a:t>atas</a:t>
            </a:r>
            <a:r>
              <a:rPr lang="en-US" sz="3100" dirty="0">
                <a:solidFill>
                  <a:schemeClr val="tx1"/>
                </a:solidFill>
              </a:rPr>
              <a:t> :</a:t>
            </a:r>
            <a:endParaRPr lang="id-ID" sz="3100" dirty="0">
              <a:solidFill>
                <a:schemeClr val="tx1"/>
              </a:solidFill>
            </a:endParaRPr>
          </a:p>
          <a:p>
            <a:pPr marL="169863" lvl="0" indent="0">
              <a:buNone/>
            </a:pPr>
            <a:r>
              <a:rPr lang="id-ID" sz="3100" dirty="0">
                <a:solidFill>
                  <a:schemeClr val="tx1"/>
                </a:solidFill>
              </a:rPr>
              <a:t>   a.  </a:t>
            </a:r>
            <a:r>
              <a:rPr lang="en-US" sz="3100" dirty="0" err="1">
                <a:solidFill>
                  <a:schemeClr val="tx1"/>
                </a:solidFill>
              </a:rPr>
              <a:t>Reaksi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en-US" sz="3100" dirty="0" err="1">
                <a:solidFill>
                  <a:schemeClr val="tx1"/>
                </a:solidFill>
              </a:rPr>
              <a:t>orde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en-US" sz="3100" dirty="0" err="1">
                <a:solidFill>
                  <a:schemeClr val="tx1"/>
                </a:solidFill>
              </a:rPr>
              <a:t>satu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en-US" sz="3100" dirty="0" err="1">
                <a:solidFill>
                  <a:schemeClr val="tx1"/>
                </a:solidFill>
              </a:rPr>
              <a:t>atau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en-US" sz="3100" dirty="0" err="1">
                <a:solidFill>
                  <a:schemeClr val="tx1"/>
                </a:solidFill>
              </a:rPr>
              <a:t>disebut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en-US" sz="3100" dirty="0" err="1">
                <a:solidFill>
                  <a:schemeClr val="tx1"/>
                </a:solidFill>
              </a:rPr>
              <a:t>reaksi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en-US" sz="3100" dirty="0" err="1">
                <a:solidFill>
                  <a:schemeClr val="tx1"/>
                </a:solidFill>
              </a:rPr>
              <a:t>unimolekuler</a:t>
            </a:r>
            <a:endParaRPr lang="id-ID" sz="3100" dirty="0">
              <a:solidFill>
                <a:schemeClr val="tx1"/>
              </a:solidFill>
            </a:endParaRPr>
          </a:p>
          <a:p>
            <a:pPr marL="744538" indent="-574675">
              <a:buNone/>
            </a:pPr>
            <a:r>
              <a:rPr lang="id-ID" sz="3100" dirty="0">
                <a:solidFill>
                  <a:schemeClr val="tx1"/>
                </a:solidFill>
              </a:rPr>
              <a:t>   b. </a:t>
            </a:r>
            <a:r>
              <a:rPr lang="en-US" sz="3100" dirty="0" err="1">
                <a:solidFill>
                  <a:schemeClr val="tx1"/>
                </a:solidFill>
              </a:rPr>
              <a:t>Reaksi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en-US" sz="3100" dirty="0" err="1">
                <a:solidFill>
                  <a:schemeClr val="tx1"/>
                </a:solidFill>
              </a:rPr>
              <a:t>orde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en-US" sz="3100" dirty="0" err="1">
                <a:solidFill>
                  <a:schemeClr val="tx1"/>
                </a:solidFill>
              </a:rPr>
              <a:t>dua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en-US" sz="3100" dirty="0" err="1">
                <a:solidFill>
                  <a:schemeClr val="tx1"/>
                </a:solidFill>
              </a:rPr>
              <a:t>atau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en-US" sz="3100" dirty="0" err="1">
                <a:solidFill>
                  <a:schemeClr val="tx1"/>
                </a:solidFill>
              </a:rPr>
              <a:t>disebut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en-US" sz="3100" dirty="0" err="1">
                <a:solidFill>
                  <a:schemeClr val="tx1"/>
                </a:solidFill>
              </a:rPr>
              <a:t>reaksi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en-US" sz="3100" dirty="0" err="1">
                <a:solidFill>
                  <a:schemeClr val="tx1"/>
                </a:solidFill>
              </a:rPr>
              <a:t>bimolekuler</a:t>
            </a:r>
            <a:r>
              <a:rPr lang="en-US" sz="3100" dirty="0">
                <a:solidFill>
                  <a:schemeClr val="tx1"/>
                </a:solidFill>
              </a:rPr>
              <a:t> yang </a:t>
            </a:r>
            <a:r>
              <a:rPr lang="en-US" sz="3100" dirty="0" err="1">
                <a:solidFill>
                  <a:schemeClr val="tx1"/>
                </a:solidFill>
              </a:rPr>
              <a:t>terdiri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en-US" sz="3100" dirty="0" err="1">
                <a:solidFill>
                  <a:schemeClr val="tx1"/>
                </a:solidFill>
              </a:rPr>
              <a:t>atas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en-US" sz="3100" dirty="0" err="1">
                <a:solidFill>
                  <a:schemeClr val="tx1"/>
                </a:solidFill>
              </a:rPr>
              <a:t>reaksi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en-US" sz="3100" dirty="0" err="1">
                <a:solidFill>
                  <a:schemeClr val="tx1"/>
                </a:solidFill>
              </a:rPr>
              <a:t>dengan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id-ID" sz="3100" dirty="0">
                <a:solidFill>
                  <a:schemeClr val="tx1"/>
                </a:solidFill>
              </a:rPr>
              <a:t>   </a:t>
            </a:r>
            <a:r>
              <a:rPr lang="en-US" sz="3100" dirty="0" err="1">
                <a:solidFill>
                  <a:schemeClr val="tx1"/>
                </a:solidFill>
              </a:rPr>
              <a:t>reaktan</a:t>
            </a:r>
            <a:r>
              <a:rPr lang="en-US" sz="3100" dirty="0">
                <a:solidFill>
                  <a:schemeClr val="tx1"/>
                </a:solidFill>
              </a:rPr>
              <a:t> yang </a:t>
            </a:r>
            <a:r>
              <a:rPr lang="en-US" sz="3100" dirty="0" err="1">
                <a:solidFill>
                  <a:schemeClr val="tx1"/>
                </a:solidFill>
              </a:rPr>
              <a:t>sama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en-US" sz="3100" dirty="0" err="1">
                <a:solidFill>
                  <a:schemeClr val="tx1"/>
                </a:solidFill>
              </a:rPr>
              <a:t>dan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en-US" sz="3100" dirty="0" err="1">
                <a:solidFill>
                  <a:schemeClr val="tx1"/>
                </a:solidFill>
              </a:rPr>
              <a:t>reaksi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en-US" sz="3100" dirty="0" err="1">
                <a:solidFill>
                  <a:schemeClr val="tx1"/>
                </a:solidFill>
              </a:rPr>
              <a:t>dengan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en-US" sz="3100" dirty="0" err="1">
                <a:solidFill>
                  <a:schemeClr val="tx1"/>
                </a:solidFill>
              </a:rPr>
              <a:t>reaktan</a:t>
            </a:r>
            <a:r>
              <a:rPr lang="en-US" sz="3100" dirty="0">
                <a:solidFill>
                  <a:schemeClr val="tx1"/>
                </a:solidFill>
              </a:rPr>
              <a:t> yang </a:t>
            </a:r>
            <a:r>
              <a:rPr lang="en-US" sz="3100" dirty="0" err="1">
                <a:solidFill>
                  <a:schemeClr val="tx1"/>
                </a:solidFill>
              </a:rPr>
              <a:t>berbeda</a:t>
            </a:r>
            <a:r>
              <a:rPr lang="en-US" sz="3100" dirty="0">
                <a:solidFill>
                  <a:schemeClr val="tx1"/>
                </a:solidFill>
              </a:rPr>
              <a:t>.</a:t>
            </a:r>
            <a:endParaRPr lang="id-ID" sz="3100" dirty="0">
              <a:solidFill>
                <a:schemeClr val="tx1"/>
              </a:solidFill>
            </a:endParaRPr>
          </a:p>
          <a:p>
            <a:pPr marL="169863" lvl="0" indent="0">
              <a:buNone/>
            </a:pPr>
            <a:r>
              <a:rPr lang="id-ID" sz="3100" dirty="0">
                <a:solidFill>
                  <a:schemeClr val="tx1"/>
                </a:solidFill>
              </a:rPr>
              <a:t>   c. </a:t>
            </a:r>
            <a:r>
              <a:rPr lang="en-US" sz="3100" dirty="0" err="1">
                <a:solidFill>
                  <a:schemeClr val="tx1"/>
                </a:solidFill>
              </a:rPr>
              <a:t>Reaksi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en-US" sz="3100" dirty="0" err="1">
                <a:solidFill>
                  <a:schemeClr val="tx1"/>
                </a:solidFill>
              </a:rPr>
              <a:t>orde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en-US" sz="3100" dirty="0" err="1">
                <a:solidFill>
                  <a:schemeClr val="tx1"/>
                </a:solidFill>
              </a:rPr>
              <a:t>tiga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en-US" sz="3100" dirty="0" err="1">
                <a:solidFill>
                  <a:schemeClr val="tx1"/>
                </a:solidFill>
              </a:rPr>
              <a:t>disebut</a:t>
            </a:r>
            <a:r>
              <a:rPr lang="en-US" sz="3100" dirty="0">
                <a:solidFill>
                  <a:schemeClr val="tx1"/>
                </a:solidFill>
              </a:rPr>
              <a:t> juga </a:t>
            </a:r>
            <a:r>
              <a:rPr lang="en-US" sz="3100" dirty="0" err="1">
                <a:solidFill>
                  <a:schemeClr val="tx1"/>
                </a:solidFill>
              </a:rPr>
              <a:t>reaksi</a:t>
            </a:r>
            <a:r>
              <a:rPr lang="en-US" sz="3100" dirty="0">
                <a:solidFill>
                  <a:schemeClr val="tx1"/>
                </a:solidFill>
              </a:rPr>
              <a:t> triple </a:t>
            </a:r>
            <a:r>
              <a:rPr lang="en-US" sz="3100" dirty="0" err="1">
                <a:solidFill>
                  <a:schemeClr val="tx1"/>
                </a:solidFill>
              </a:rPr>
              <a:t>molekuler</a:t>
            </a:r>
            <a:r>
              <a:rPr lang="en-US" sz="3100" dirty="0">
                <a:solidFill>
                  <a:schemeClr val="tx1"/>
                </a:solidFill>
              </a:rPr>
              <a:t>.</a:t>
            </a:r>
            <a:endParaRPr lang="id-ID" sz="3100" dirty="0">
              <a:solidFill>
                <a:schemeClr val="tx1"/>
              </a:solidFill>
            </a:endParaRPr>
          </a:p>
          <a:p>
            <a:pPr marL="169863" lvl="0" indent="0">
              <a:buNone/>
            </a:pPr>
            <a:endParaRPr lang="id-ID" dirty="0"/>
          </a:p>
          <a:p>
            <a:pPr marL="169863" indent="0">
              <a:buNone/>
            </a:pPr>
            <a:r>
              <a:rPr lang="en-US" sz="3000" b="1" dirty="0">
                <a:solidFill>
                  <a:srgbClr val="FF0000"/>
                </a:solidFill>
              </a:rPr>
              <a:t>7.  </a:t>
            </a:r>
            <a:r>
              <a:rPr lang="en-US" sz="3000" b="1" u="sng" dirty="0" err="1">
                <a:solidFill>
                  <a:srgbClr val="FF0000"/>
                </a:solidFill>
              </a:rPr>
              <a:t>Berdasarkan</a:t>
            </a:r>
            <a:r>
              <a:rPr lang="en-US" sz="3000" b="1" u="sng" dirty="0">
                <a:solidFill>
                  <a:srgbClr val="FF0000"/>
                </a:solidFill>
              </a:rPr>
              <a:t> </a:t>
            </a:r>
            <a:r>
              <a:rPr lang="en-US" sz="3000" b="1" u="sng" dirty="0" err="1">
                <a:solidFill>
                  <a:srgbClr val="FF0000"/>
                </a:solidFill>
              </a:rPr>
              <a:t>Molekularitas</a:t>
            </a:r>
            <a:endParaRPr lang="id-ID" sz="3000" dirty="0">
              <a:solidFill>
                <a:srgbClr val="FF0000"/>
              </a:solidFill>
            </a:endParaRPr>
          </a:p>
          <a:p>
            <a:pPr marL="169863" indent="0">
              <a:buNone/>
            </a:pPr>
            <a:r>
              <a:rPr lang="id-ID" dirty="0"/>
              <a:t>     </a:t>
            </a:r>
            <a:r>
              <a:rPr lang="en-US" sz="3100" dirty="0" err="1">
                <a:solidFill>
                  <a:schemeClr val="tx1"/>
                </a:solidFill>
              </a:rPr>
              <a:t>Berdasarkan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en-US" sz="3100" dirty="0" err="1">
                <a:solidFill>
                  <a:schemeClr val="tx1"/>
                </a:solidFill>
              </a:rPr>
              <a:t>molekularitasnya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en-US" sz="3100" dirty="0" err="1">
                <a:solidFill>
                  <a:schemeClr val="tx1"/>
                </a:solidFill>
              </a:rPr>
              <a:t>reaksi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en-US" sz="3100" dirty="0" err="1">
                <a:solidFill>
                  <a:schemeClr val="tx1"/>
                </a:solidFill>
              </a:rPr>
              <a:t>dibedakan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en-US" sz="3100" dirty="0" err="1">
                <a:solidFill>
                  <a:schemeClr val="tx1"/>
                </a:solidFill>
              </a:rPr>
              <a:t>menjadi</a:t>
            </a:r>
            <a:r>
              <a:rPr lang="en-US" sz="3100" dirty="0">
                <a:solidFill>
                  <a:schemeClr val="tx1"/>
                </a:solidFill>
              </a:rPr>
              <a:t> :</a:t>
            </a:r>
            <a:endParaRPr lang="id-ID" sz="3100" dirty="0">
              <a:solidFill>
                <a:schemeClr val="tx1"/>
              </a:solidFill>
            </a:endParaRPr>
          </a:p>
          <a:p>
            <a:pPr marL="169863" lvl="0" indent="0">
              <a:buNone/>
            </a:pPr>
            <a:r>
              <a:rPr lang="id-ID" sz="3100" dirty="0">
                <a:solidFill>
                  <a:schemeClr val="tx1"/>
                </a:solidFill>
              </a:rPr>
              <a:t>     a. </a:t>
            </a:r>
            <a:r>
              <a:rPr lang="en-US" sz="3100" dirty="0" err="1">
                <a:solidFill>
                  <a:schemeClr val="tx1"/>
                </a:solidFill>
              </a:rPr>
              <a:t>Reaksi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en-US" sz="3100" dirty="0" err="1">
                <a:solidFill>
                  <a:schemeClr val="tx1"/>
                </a:solidFill>
              </a:rPr>
              <a:t>elementer</a:t>
            </a:r>
            <a:endParaRPr lang="id-ID" sz="3100" dirty="0">
              <a:solidFill>
                <a:schemeClr val="tx1"/>
              </a:solidFill>
            </a:endParaRPr>
          </a:p>
          <a:p>
            <a:pPr marL="169863" lvl="0" indent="0">
              <a:buNone/>
            </a:pPr>
            <a:r>
              <a:rPr lang="id-ID" sz="3100" dirty="0">
                <a:solidFill>
                  <a:schemeClr val="tx1"/>
                </a:solidFill>
              </a:rPr>
              <a:t>     b. </a:t>
            </a:r>
            <a:r>
              <a:rPr lang="en-US" sz="3100" dirty="0" err="1">
                <a:solidFill>
                  <a:schemeClr val="tx1"/>
                </a:solidFill>
              </a:rPr>
              <a:t>Reaksi</a:t>
            </a:r>
            <a:r>
              <a:rPr lang="en-US" sz="3100" dirty="0">
                <a:solidFill>
                  <a:schemeClr val="tx1"/>
                </a:solidFill>
              </a:rPr>
              <a:t> </a:t>
            </a:r>
            <a:r>
              <a:rPr lang="en-US" sz="3100" dirty="0" err="1">
                <a:solidFill>
                  <a:schemeClr val="tx1"/>
                </a:solidFill>
              </a:rPr>
              <a:t>kompleks</a:t>
            </a:r>
            <a:r>
              <a:rPr lang="en-US" sz="3100" dirty="0">
                <a:solidFill>
                  <a:schemeClr val="tx1"/>
                </a:solidFill>
              </a:rPr>
              <a:t>.</a:t>
            </a:r>
            <a:endParaRPr lang="id-ID" sz="3100" dirty="0">
              <a:solidFill>
                <a:schemeClr val="tx1"/>
              </a:solidFill>
            </a:endParaRPr>
          </a:p>
          <a:p>
            <a:pPr lvl="0"/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56966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64262"/>
            <a:ext cx="12192000" cy="1096223"/>
          </a:xfrm>
        </p:spPr>
        <p:txBody>
          <a:bodyPr>
            <a:normAutofit/>
          </a:bodyPr>
          <a:lstStyle/>
          <a:p>
            <a:pPr algn="ctr"/>
            <a:r>
              <a:rPr lang="en-US" b="1" dirty="0" err="1"/>
              <a:t>Daftar</a:t>
            </a:r>
            <a:r>
              <a:rPr lang="en-US" b="1" dirty="0"/>
              <a:t>   </a:t>
            </a:r>
            <a:r>
              <a:rPr lang="en-US" b="1" dirty="0" err="1"/>
              <a:t>Pustaka</a:t>
            </a:r>
            <a:r>
              <a:rPr lang="en-US" b="1" dirty="0"/>
              <a:t>,,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8224" y="1126570"/>
            <a:ext cx="11929730" cy="4783242"/>
          </a:xfrm>
          <a:gradFill flip="none" rotWithShape="1">
            <a:gsLst>
              <a:gs pos="0">
                <a:schemeClr val="accent4">
                  <a:lumMod val="5000"/>
                  <a:lumOff val="95000"/>
                </a:schemeClr>
              </a:gs>
              <a:gs pos="74000">
                <a:schemeClr val="accent4">
                  <a:lumMod val="45000"/>
                  <a:lumOff val="55000"/>
                </a:schemeClr>
              </a:gs>
              <a:gs pos="83000">
                <a:schemeClr val="accent4">
                  <a:lumMod val="45000"/>
                  <a:lumOff val="55000"/>
                </a:schemeClr>
              </a:gs>
              <a:gs pos="100000">
                <a:schemeClr val="accent4">
                  <a:lumMod val="30000"/>
                  <a:lumOff val="70000"/>
                </a:schemeClr>
              </a:gs>
            </a:gsLst>
            <a:lin ang="5400000" scaled="1"/>
            <a:tileRect/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0"/>
            <a:endParaRPr lang="id-ID" b="1" dirty="0"/>
          </a:p>
          <a:p>
            <a:pPr marL="404813" lvl="0" indent="-17145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400" b="1" dirty="0"/>
              <a:t>1</a:t>
            </a:r>
            <a:r>
              <a:rPr lang="id-ID" sz="2400" b="1" dirty="0"/>
              <a:t>. </a:t>
            </a:r>
            <a:r>
              <a:rPr lang="en-US" sz="2400" b="1" dirty="0" err="1"/>
              <a:t>Levenspiel</a:t>
            </a:r>
            <a:r>
              <a:rPr lang="en-US" sz="2400" b="1" dirty="0"/>
              <a:t>, O</a:t>
            </a:r>
            <a:r>
              <a:rPr lang="en-US" sz="2400" dirty="0"/>
              <a:t> “ </a:t>
            </a:r>
            <a:r>
              <a:rPr lang="en-US" sz="2400" b="1" i="1" dirty="0"/>
              <a:t>Chemical Reaction Engineering</a:t>
            </a:r>
            <a:r>
              <a:rPr lang="en-US" sz="2400" b="1" dirty="0"/>
              <a:t> “ </a:t>
            </a:r>
            <a:r>
              <a:rPr lang="en-US" sz="2400" dirty="0"/>
              <a:t>John Wiley &amp; Sons, New York, 1977.</a:t>
            </a:r>
            <a:endParaRPr lang="id-ID" sz="2400" dirty="0"/>
          </a:p>
          <a:p>
            <a:pPr marL="404813" indent="-23495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400" dirty="0"/>
              <a:t> </a:t>
            </a:r>
            <a:r>
              <a:rPr lang="id-ID" sz="2400" b="1" dirty="0"/>
              <a:t>2. </a:t>
            </a:r>
            <a:r>
              <a:rPr lang="en-US" sz="2400" b="1" dirty="0"/>
              <a:t>Smith J. M. , “</a:t>
            </a:r>
            <a:r>
              <a:rPr lang="en-US" sz="2400" b="1" i="1" dirty="0"/>
              <a:t>Chemical Engineering Kinetics </a:t>
            </a:r>
            <a:r>
              <a:rPr lang="en-US" sz="2400" b="1" dirty="0"/>
              <a:t>“ </a:t>
            </a:r>
            <a:r>
              <a:rPr lang="en-US" sz="2400" dirty="0"/>
              <a:t>Mc. </a:t>
            </a:r>
            <a:r>
              <a:rPr lang="en-US" sz="2400" dirty="0" err="1"/>
              <a:t>Graw</a:t>
            </a:r>
            <a:r>
              <a:rPr lang="en-US" sz="2400" dirty="0"/>
              <a:t> Hill</a:t>
            </a:r>
            <a:r>
              <a:rPr lang="en-US" sz="2400" b="1" dirty="0"/>
              <a:t> </a:t>
            </a:r>
            <a:r>
              <a:rPr lang="en-US" sz="2400" dirty="0"/>
              <a:t>, </a:t>
            </a:r>
            <a:r>
              <a:rPr lang="en-US" sz="2400" dirty="0" err="1"/>
              <a:t>Koguska</a:t>
            </a:r>
            <a:r>
              <a:rPr lang="en-US" sz="2400" dirty="0"/>
              <a:t>, LTD. , Tokyo 1981.</a:t>
            </a:r>
            <a:endParaRPr lang="id-ID" sz="2400" dirty="0"/>
          </a:p>
          <a:p>
            <a:pPr marL="404813" indent="-23495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400" dirty="0"/>
              <a:t> </a:t>
            </a:r>
            <a:r>
              <a:rPr lang="id-ID" sz="2400" b="1" dirty="0"/>
              <a:t>3. </a:t>
            </a:r>
            <a:r>
              <a:rPr lang="en-US" sz="2400" b="1" dirty="0"/>
              <a:t>Stanley M. </a:t>
            </a:r>
            <a:r>
              <a:rPr lang="en-US" sz="2400" b="1" dirty="0" err="1"/>
              <a:t>Wallas</a:t>
            </a:r>
            <a:r>
              <a:rPr lang="en-US" sz="2400" b="1" dirty="0"/>
              <a:t>, “ Reaction Kinetics For </a:t>
            </a:r>
            <a:r>
              <a:rPr lang="en-US" sz="2400" b="1" i="1" dirty="0"/>
              <a:t>Chemical Engineering</a:t>
            </a:r>
            <a:r>
              <a:rPr lang="en-US" sz="2400" b="1" dirty="0"/>
              <a:t> “</a:t>
            </a:r>
            <a:r>
              <a:rPr lang="en-US" sz="2400" dirty="0"/>
              <a:t>Mc. </a:t>
            </a:r>
            <a:r>
              <a:rPr lang="en-US" sz="2400" dirty="0" err="1"/>
              <a:t>Graw</a:t>
            </a:r>
            <a:r>
              <a:rPr lang="en-US" sz="2400" dirty="0"/>
              <a:t> Hill Book </a:t>
            </a:r>
            <a:r>
              <a:rPr lang="id-ID" sz="2400" dirty="0"/>
              <a:t> </a:t>
            </a:r>
            <a:r>
              <a:rPr lang="en-US" sz="2400" dirty="0"/>
              <a:t>Company, New York.</a:t>
            </a:r>
          </a:p>
          <a:p>
            <a:pPr marL="404813" lvl="0" indent="-23495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400" dirty="0"/>
              <a:t>4. </a:t>
            </a:r>
            <a:r>
              <a:rPr lang="en-US" sz="2400" b="1" dirty="0"/>
              <a:t>Literature2 lain </a:t>
            </a:r>
            <a:r>
              <a:rPr lang="en-US" sz="2400" b="1" dirty="0" err="1"/>
              <a:t>tentang</a:t>
            </a:r>
            <a:r>
              <a:rPr lang="en-US" sz="2400" b="1" dirty="0"/>
              <a:t> Kimia Teknik </a:t>
            </a:r>
            <a:r>
              <a:rPr lang="en-US" sz="2400" b="1" dirty="0" err="1"/>
              <a:t>Reaksi</a:t>
            </a:r>
            <a:r>
              <a:rPr lang="en-US" sz="2400" b="1" dirty="0"/>
              <a:t> Kimia</a:t>
            </a:r>
          </a:p>
          <a:p>
            <a:pPr marL="276225" lvl="0" indent="-276225">
              <a:buNone/>
            </a:pPr>
            <a:endParaRPr lang="id-ID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6352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8840" y="767419"/>
            <a:ext cx="9695439" cy="1135809"/>
          </a:xfrm>
        </p:spPr>
        <p:txBody>
          <a:bodyPr>
            <a:normAutofit/>
          </a:bodyPr>
          <a:lstStyle/>
          <a:p>
            <a:pPr algn="ctr"/>
            <a:r>
              <a:rPr lang="en-US" sz="5400" b="1" dirty="0">
                <a:solidFill>
                  <a:srgbClr val="7030A0"/>
                </a:solidFill>
              </a:rPr>
              <a:t>The End…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46020" y="2436601"/>
            <a:ext cx="8204968" cy="1645920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solidFill>
                  <a:srgbClr val="7030A0"/>
                </a:solidFill>
              </a:rPr>
              <a:t>Thank you for your attention……</a:t>
            </a:r>
          </a:p>
        </p:txBody>
      </p:sp>
    </p:spTree>
    <p:extLst>
      <p:ext uri="{BB962C8B-B14F-4D97-AF65-F5344CB8AC3E}">
        <p14:creationId xmlns:p14="http://schemas.microsoft.com/office/powerpoint/2010/main" val="103735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457200"/>
            <a:ext cx="8229600" cy="743712"/>
          </a:xfrm>
        </p:spPr>
        <p:txBody>
          <a:bodyPr>
            <a:normAutofit/>
          </a:bodyPr>
          <a:lstStyle/>
          <a:p>
            <a:pPr algn="ctr"/>
            <a:r>
              <a:rPr lang="id-ID" sz="4400" b="1" dirty="0">
                <a:solidFill>
                  <a:schemeClr val="accent1"/>
                </a:solidFill>
                <a:latin typeface="Comic Sans MS" pitchFamily="66" charset="0"/>
              </a:rPr>
              <a:t>Sistem Penilaian</a:t>
            </a:r>
            <a:endParaRPr lang="en-US" sz="4400" b="1" dirty="0">
              <a:solidFill>
                <a:schemeClr val="accent1"/>
              </a:solidFill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61214" y="1200912"/>
            <a:ext cx="8763000" cy="4572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d-ID" sz="3600" b="1" u="sng" dirty="0">
                <a:solidFill>
                  <a:srgbClr val="7030A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Penilaian terdiri dari</a:t>
            </a:r>
            <a:r>
              <a:rPr lang="id-ID" sz="3600" b="1" dirty="0">
                <a:solidFill>
                  <a:srgbClr val="7030A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:</a:t>
            </a:r>
          </a:p>
          <a:p>
            <a:pPr marL="457200" indent="-457200">
              <a:buAutoNum type="arabicPeriod"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CB14268-4A56-920A-386F-598CB5336F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9516212"/>
              </p:ext>
            </p:extLst>
          </p:nvPr>
        </p:nvGraphicFramePr>
        <p:xfrm>
          <a:off x="1561214" y="2190575"/>
          <a:ext cx="8179981" cy="4210225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5249684">
                  <a:extLst>
                    <a:ext uri="{9D8B030D-6E8A-4147-A177-3AD203B41FA5}">
                      <a16:colId xmlns:a16="http://schemas.microsoft.com/office/drawing/2014/main" val="1258674991"/>
                    </a:ext>
                  </a:extLst>
                </a:gridCol>
                <a:gridCol w="2930297">
                  <a:extLst>
                    <a:ext uri="{9D8B030D-6E8A-4147-A177-3AD203B41FA5}">
                      <a16:colId xmlns:a16="http://schemas.microsoft.com/office/drawing/2014/main" val="2484957919"/>
                    </a:ext>
                  </a:extLst>
                </a:gridCol>
              </a:tblGrid>
              <a:tr h="607507">
                <a:tc>
                  <a:txBody>
                    <a:bodyPr/>
                    <a:lstStyle/>
                    <a:p>
                      <a:pPr marL="70485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id-ID" sz="2800" dirty="0">
                          <a:effectLst/>
                        </a:rPr>
                        <a:t>✓ </a:t>
                      </a:r>
                      <a:r>
                        <a:rPr lang="id-ID" sz="2800" spc="5" dirty="0">
                          <a:effectLst/>
                        </a:rPr>
                        <a:t> </a:t>
                      </a:r>
                      <a:r>
                        <a:rPr lang="id-ID" sz="2800" spc="-5" dirty="0">
                          <a:effectLst/>
                        </a:rPr>
                        <a:t>P</a:t>
                      </a:r>
                      <a:r>
                        <a:rPr lang="id-ID" sz="2800" dirty="0">
                          <a:effectLst/>
                        </a:rPr>
                        <a:t>r</a:t>
                      </a:r>
                      <a:r>
                        <a:rPr lang="id-ID" sz="2800" spc="5" dirty="0">
                          <a:effectLst/>
                        </a:rPr>
                        <a:t>e</a:t>
                      </a:r>
                      <a:r>
                        <a:rPr lang="id-ID" sz="2800" spc="-5" dirty="0">
                          <a:effectLst/>
                        </a:rPr>
                        <a:t>s</a:t>
                      </a:r>
                      <a:r>
                        <a:rPr lang="id-ID" sz="2800" spc="5" dirty="0">
                          <a:effectLst/>
                        </a:rPr>
                        <a:t>e</a:t>
                      </a:r>
                      <a:r>
                        <a:rPr lang="id-ID" sz="2800" dirty="0">
                          <a:effectLst/>
                        </a:rPr>
                        <a:t>n</a:t>
                      </a:r>
                      <a:r>
                        <a:rPr lang="id-ID" sz="2800" spc="5" dirty="0">
                          <a:effectLst/>
                        </a:rPr>
                        <a:t>ta</a:t>
                      </a:r>
                      <a:r>
                        <a:rPr lang="id-ID" sz="2800" spc="-5" dirty="0">
                          <a:effectLst/>
                        </a:rPr>
                        <a:t>s</a:t>
                      </a:r>
                      <a:r>
                        <a:rPr lang="id-ID" sz="2800" dirty="0">
                          <a:effectLst/>
                        </a:rPr>
                        <a:t>i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24510" marR="526415"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id-ID" sz="2800" dirty="0">
                          <a:effectLst/>
                        </a:rPr>
                        <a:t>5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4012030"/>
                  </a:ext>
                </a:extLst>
              </a:tr>
              <a:tr h="600453">
                <a:tc>
                  <a:txBody>
                    <a:bodyPr/>
                    <a:lstStyle/>
                    <a:p>
                      <a:pPr marL="70485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id-ID" sz="2800" dirty="0">
                          <a:effectLst/>
                        </a:rPr>
                        <a:t>✓ </a:t>
                      </a:r>
                      <a:r>
                        <a:rPr lang="id-ID" sz="2800" spc="5" dirty="0">
                          <a:effectLst/>
                        </a:rPr>
                        <a:t> </a:t>
                      </a:r>
                      <a:r>
                        <a:rPr lang="en-US" sz="2800" spc="5" dirty="0" err="1">
                          <a:effectLst/>
                        </a:rPr>
                        <a:t>Tugas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24510" marR="526415"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dirty="0">
                          <a:effectLst/>
                        </a:rPr>
                        <a:t>10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4822701"/>
                  </a:ext>
                </a:extLst>
              </a:tr>
              <a:tr h="600453">
                <a:tc>
                  <a:txBody>
                    <a:bodyPr/>
                    <a:lstStyle/>
                    <a:p>
                      <a:pPr marL="70485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id-ID" sz="2800" dirty="0">
                          <a:effectLst/>
                        </a:rPr>
                        <a:t>✓  </a:t>
                      </a:r>
                      <a:r>
                        <a:rPr lang="id-ID" sz="2800" spc="-5" dirty="0">
                          <a:effectLst/>
                        </a:rPr>
                        <a:t>U</a:t>
                      </a:r>
                      <a:r>
                        <a:rPr lang="id-ID" sz="2800" spc="5" dirty="0">
                          <a:effectLst/>
                        </a:rPr>
                        <a:t>T</a:t>
                      </a:r>
                      <a:r>
                        <a:rPr lang="id-ID" sz="2800" dirty="0">
                          <a:effectLst/>
                        </a:rPr>
                        <a:t>S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24510" marR="526415"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dirty="0">
                          <a:effectLst/>
                        </a:rPr>
                        <a:t>2</a:t>
                      </a:r>
                      <a:r>
                        <a:rPr lang="id-ID" sz="2800" dirty="0">
                          <a:effectLst/>
                        </a:rPr>
                        <a:t>0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0362789"/>
                  </a:ext>
                </a:extLst>
              </a:tr>
              <a:tr h="600453">
                <a:tc>
                  <a:txBody>
                    <a:bodyPr/>
                    <a:lstStyle/>
                    <a:p>
                      <a:pPr marL="70485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id-ID" sz="2800" dirty="0">
                          <a:effectLst/>
                        </a:rPr>
                        <a:t>✓ </a:t>
                      </a:r>
                      <a:r>
                        <a:rPr lang="id-ID" sz="2800" spc="5" dirty="0">
                          <a:effectLst/>
                        </a:rPr>
                        <a:t> </a:t>
                      </a:r>
                      <a:r>
                        <a:rPr lang="id-ID" sz="2800" spc="-5" dirty="0">
                          <a:effectLst/>
                        </a:rPr>
                        <a:t>UAS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24510" marR="526415"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dirty="0">
                          <a:effectLst/>
                        </a:rPr>
                        <a:t>20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7828220"/>
                  </a:ext>
                </a:extLst>
              </a:tr>
              <a:tr h="600453">
                <a:tc>
                  <a:txBody>
                    <a:bodyPr/>
                    <a:lstStyle/>
                    <a:p>
                      <a:pPr marL="70485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id-ID" sz="2800" dirty="0">
                          <a:effectLst/>
                        </a:rPr>
                        <a:t>✓ </a:t>
                      </a:r>
                      <a:r>
                        <a:rPr lang="id-ID" sz="2800" spc="5" dirty="0">
                          <a:effectLst/>
                        </a:rPr>
                        <a:t>A</a:t>
                      </a:r>
                      <a:r>
                        <a:rPr lang="id-ID" sz="2800" dirty="0">
                          <a:effectLst/>
                        </a:rPr>
                        <a:t>k</a:t>
                      </a:r>
                      <a:r>
                        <a:rPr lang="id-ID" sz="2800" spc="5" dirty="0">
                          <a:effectLst/>
                        </a:rPr>
                        <a:t>ti</a:t>
                      </a:r>
                      <a:r>
                        <a:rPr lang="id-ID" sz="2800" dirty="0">
                          <a:effectLst/>
                        </a:rPr>
                        <a:t>f</a:t>
                      </a:r>
                      <a:r>
                        <a:rPr lang="id-ID" sz="2800" spc="5" dirty="0">
                          <a:effectLst/>
                        </a:rPr>
                        <a:t>itas Partisipatif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24510" marR="526415"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dirty="0">
                          <a:effectLst/>
                        </a:rPr>
                        <a:t>25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1798922"/>
                  </a:ext>
                </a:extLst>
              </a:tr>
              <a:tr h="600453">
                <a:tc>
                  <a:txBody>
                    <a:bodyPr/>
                    <a:lstStyle/>
                    <a:p>
                      <a:pPr marL="70485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id-ID" sz="2800" dirty="0">
                          <a:effectLst/>
                        </a:rPr>
                        <a:t>✓ </a:t>
                      </a:r>
                      <a:r>
                        <a:rPr lang="id-ID" sz="2800" spc="5" dirty="0">
                          <a:effectLst/>
                        </a:rPr>
                        <a:t>Hasil Proyek (Project Based</a:t>
                      </a:r>
                      <a:r>
                        <a:rPr lang="en-US" sz="2800" spc="5" dirty="0">
                          <a:effectLst/>
                        </a:rPr>
                        <a:t>)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24510" marR="526415"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dirty="0">
                          <a:effectLst/>
                        </a:rPr>
                        <a:t>20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6831738"/>
                  </a:ext>
                </a:extLst>
              </a:tr>
              <a:tr h="600453">
                <a:tc>
                  <a:txBody>
                    <a:bodyPr/>
                    <a:lstStyle/>
                    <a:p>
                      <a:pPr marL="749935" marR="749300"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id-ID" sz="2800" spc="-5">
                          <a:effectLst/>
                        </a:rPr>
                        <a:t>N</a:t>
                      </a:r>
                      <a:r>
                        <a:rPr lang="id-ID" sz="2800" spc="5">
                          <a:effectLst/>
                        </a:rPr>
                        <a:t>il</a:t>
                      </a:r>
                      <a:r>
                        <a:rPr lang="id-ID" sz="2800">
                          <a:effectLst/>
                        </a:rPr>
                        <a:t>ai</a:t>
                      </a:r>
                      <a:r>
                        <a:rPr lang="id-ID" sz="2800" spc="5">
                          <a:effectLst/>
                        </a:rPr>
                        <a:t> </a:t>
                      </a:r>
                      <a:r>
                        <a:rPr lang="id-ID" sz="2800">
                          <a:effectLst/>
                        </a:rPr>
                        <a:t>Total</a:t>
                      </a:r>
                      <a:endParaRPr lang="en-US" sz="28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85775" marR="488315"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id-ID" sz="2800" dirty="0">
                          <a:effectLst/>
                        </a:rPr>
                        <a:t>100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Mangal" panose="02040503050203030202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4139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78076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6106" y="457200"/>
            <a:ext cx="9776012" cy="743712"/>
          </a:xfrm>
        </p:spPr>
        <p:txBody>
          <a:bodyPr>
            <a:noAutofit/>
          </a:bodyPr>
          <a:lstStyle/>
          <a:p>
            <a:pPr algn="ctr"/>
            <a:r>
              <a:rPr lang="id-ID" sz="3000" dirty="0">
                <a:latin typeface="Comic Sans MS" pitchFamily="66" charset="0"/>
              </a:rPr>
              <a:t>Kriteria Nilai Berdasarkan SK Rektor No. 50 Tahun 2019</a:t>
            </a:r>
            <a:endParaRPr lang="en-US" sz="3000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9467" y="1275340"/>
            <a:ext cx="8763000" cy="4572000"/>
          </a:xfrm>
        </p:spPr>
        <p:txBody>
          <a:bodyPr>
            <a:normAutofit fontScale="25000" lnSpcReduction="20000"/>
          </a:bodyPr>
          <a:lstStyle/>
          <a:p>
            <a:pPr marL="984250" indent="-447675">
              <a:buNone/>
            </a:pPr>
            <a:r>
              <a:rPr lang="id-ID" sz="9600" u="sng" dirty="0">
                <a:solidFill>
                  <a:srgbClr val="C00000"/>
                </a:solidFill>
              </a:rPr>
              <a:t>Batasan Nilai</a:t>
            </a:r>
            <a:endParaRPr lang="id-ID" sz="9600" dirty="0">
              <a:solidFill>
                <a:srgbClr val="C00000"/>
              </a:solidFill>
            </a:endParaRPr>
          </a:p>
          <a:p>
            <a:pPr marL="984250" indent="-447675">
              <a:buAutoNum type="arabicPeriod"/>
            </a:pPr>
            <a:r>
              <a:rPr lang="id-ID" sz="9600" dirty="0">
                <a:solidFill>
                  <a:srgbClr val="C00000"/>
                </a:solidFill>
              </a:rPr>
              <a:t>Nilai ≥ 80			= A    bobotnya   4</a:t>
            </a:r>
          </a:p>
          <a:p>
            <a:pPr marL="984250" indent="-447675">
              <a:buAutoNum type="arabicPeriod"/>
            </a:pPr>
            <a:r>
              <a:rPr lang="id-ID" sz="9600" dirty="0">
                <a:solidFill>
                  <a:srgbClr val="C00000"/>
                </a:solidFill>
              </a:rPr>
              <a:t>80 ≤ Nilai &lt; 85 		= A-   bobotnya   3,75 </a:t>
            </a:r>
          </a:p>
          <a:p>
            <a:pPr marL="984250" indent="-447675">
              <a:buAutoNum type="arabicPeriod"/>
            </a:pPr>
            <a:r>
              <a:rPr lang="id-ID" sz="9600" dirty="0">
                <a:solidFill>
                  <a:srgbClr val="C00000"/>
                </a:solidFill>
              </a:rPr>
              <a:t>75 ≤ Nilai &lt; 80 		= B+  bobotnya   3,25</a:t>
            </a:r>
          </a:p>
          <a:p>
            <a:pPr marL="984250" indent="-447675">
              <a:buAutoNum type="arabicPeriod"/>
            </a:pPr>
            <a:r>
              <a:rPr lang="id-ID" sz="9600" dirty="0">
                <a:solidFill>
                  <a:srgbClr val="C00000"/>
                </a:solidFill>
              </a:rPr>
              <a:t>70 ≤ Nilai &lt; 75 		= B    bobotnya   3 </a:t>
            </a:r>
          </a:p>
          <a:p>
            <a:pPr marL="984250" indent="-447675">
              <a:buAutoNum type="arabicPeriod"/>
            </a:pPr>
            <a:r>
              <a:rPr lang="id-ID" sz="9600" dirty="0">
                <a:solidFill>
                  <a:srgbClr val="C00000"/>
                </a:solidFill>
              </a:rPr>
              <a:t>65 ≤ Nilai &lt; 70 		= B-   bobotnya   2,75 </a:t>
            </a:r>
          </a:p>
          <a:p>
            <a:pPr marL="984250" indent="-447675">
              <a:buAutoNum type="arabicPeriod"/>
            </a:pPr>
            <a:r>
              <a:rPr lang="id-ID" sz="9600" dirty="0">
                <a:solidFill>
                  <a:srgbClr val="C00000"/>
                </a:solidFill>
              </a:rPr>
              <a:t>60 ≤ Nilai &lt; 65 		= C+  bobotnya   2,25 </a:t>
            </a:r>
          </a:p>
          <a:p>
            <a:pPr marL="984250" indent="-447675">
              <a:buAutoNum type="arabicPeriod"/>
            </a:pPr>
            <a:r>
              <a:rPr lang="id-ID" sz="9600" dirty="0">
                <a:solidFill>
                  <a:srgbClr val="C00000"/>
                </a:solidFill>
              </a:rPr>
              <a:t>55 ≤ Nilai &lt; 60 		= C    bobotnya   2</a:t>
            </a:r>
          </a:p>
          <a:p>
            <a:pPr marL="984250" indent="-447675">
              <a:buAutoNum type="arabicPeriod"/>
            </a:pPr>
            <a:r>
              <a:rPr lang="id-ID" sz="9600" dirty="0">
                <a:solidFill>
                  <a:srgbClr val="C00000"/>
                </a:solidFill>
              </a:rPr>
              <a:t>45 ≤ Nilai &lt; 55 		= D    bobotnya   1</a:t>
            </a:r>
          </a:p>
          <a:p>
            <a:pPr marL="984250" indent="-447675">
              <a:buFont typeface="Arial" pitchFamily="34" charset="0"/>
              <a:buAutoNum type="arabicPeriod"/>
            </a:pPr>
            <a:r>
              <a:rPr lang="id-ID" sz="9600" dirty="0">
                <a:solidFill>
                  <a:srgbClr val="C00000"/>
                </a:solidFill>
              </a:rPr>
              <a:t>Nilai &lt; 45			= E     bobotnya   0</a:t>
            </a:r>
          </a:p>
          <a:p>
            <a:pPr marL="536575" indent="0">
              <a:buNone/>
            </a:pPr>
            <a:endParaRPr lang="id-ID" sz="3200" dirty="0">
              <a:solidFill>
                <a:srgbClr val="C00000"/>
              </a:solidFill>
            </a:endParaRPr>
          </a:p>
          <a:p>
            <a:pPr marL="984250" indent="-447675">
              <a:buAutoNum type="arabicPeriod"/>
            </a:pPr>
            <a:endParaRPr lang="id-ID" sz="3200" dirty="0">
              <a:solidFill>
                <a:srgbClr val="C00000"/>
              </a:solidFill>
            </a:endParaRPr>
          </a:p>
          <a:p>
            <a:pPr marL="457200" indent="-457200">
              <a:buAutoNum type="arabicPeriod"/>
            </a:pPr>
            <a:endParaRPr lang="id-ID" sz="3200" dirty="0">
              <a:solidFill>
                <a:srgbClr val="C00000"/>
              </a:solidFill>
            </a:endParaRPr>
          </a:p>
          <a:p>
            <a:pPr marL="457200" indent="-457200">
              <a:buAutoNum type="arabicPeriod"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082340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049827" cy="938742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dirty="0" err="1"/>
              <a:t>Materi</a:t>
            </a:r>
            <a:r>
              <a:rPr lang="en-US" dirty="0"/>
              <a:t> &amp; </a:t>
            </a:r>
            <a:r>
              <a:rPr lang="en-US" dirty="0" err="1"/>
              <a:t>Pokok</a:t>
            </a:r>
            <a:r>
              <a:rPr lang="en-US" dirty="0"/>
              <a:t> </a:t>
            </a:r>
            <a:r>
              <a:rPr lang="en-US" dirty="0" err="1"/>
              <a:t>Bahasan</a:t>
            </a:r>
            <a:r>
              <a:rPr lang="en-US" dirty="0"/>
              <a:t>…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57224" y="1676399"/>
            <a:ext cx="10556208" cy="4798827"/>
          </a:xfrm>
          <a:gradFill>
            <a:gsLst>
              <a:gs pos="0">
                <a:schemeClr val="accent1">
                  <a:tint val="70000"/>
                  <a:satMod val="100000"/>
                  <a:lumMod val="110000"/>
                </a:schemeClr>
              </a:gs>
              <a:gs pos="63000">
                <a:schemeClr val="accent1">
                  <a:tint val="75000"/>
                  <a:satMod val="101000"/>
                  <a:lumMod val="0"/>
                  <a:lumOff val="100000"/>
                </a:schemeClr>
              </a:gs>
              <a:gs pos="100000">
                <a:schemeClr val="accent1">
                  <a:tint val="82000"/>
                  <a:satMod val="104000"/>
                  <a:lumMod val="105000"/>
                </a:schemeClr>
              </a:gs>
            </a:gsLst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3300" b="1" dirty="0" err="1">
                <a:solidFill>
                  <a:srgbClr val="7030A0"/>
                </a:solidFill>
              </a:rPr>
              <a:t>Menjelaskan</a:t>
            </a:r>
            <a:r>
              <a:rPr lang="en-US" sz="3300" b="1" dirty="0">
                <a:solidFill>
                  <a:srgbClr val="7030A0"/>
                </a:solidFill>
              </a:rPr>
              <a:t> </a:t>
            </a:r>
            <a:r>
              <a:rPr lang="en-US" sz="3300" b="1" dirty="0" err="1">
                <a:solidFill>
                  <a:srgbClr val="7030A0"/>
                </a:solidFill>
              </a:rPr>
              <a:t>tentang</a:t>
            </a:r>
            <a:r>
              <a:rPr lang="en-US" sz="3300" b="1" dirty="0">
                <a:solidFill>
                  <a:srgbClr val="7030A0"/>
                </a:solidFill>
              </a:rPr>
              <a:t> 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id-ID" sz="3300" b="1" dirty="0">
                <a:solidFill>
                  <a:srgbClr val="7030A0"/>
                </a:solidFill>
              </a:rPr>
              <a:t> </a:t>
            </a:r>
            <a:r>
              <a:rPr lang="en-US" sz="3300" b="1" dirty="0" err="1">
                <a:solidFill>
                  <a:srgbClr val="7030A0"/>
                </a:solidFill>
              </a:rPr>
              <a:t>Definisi</a:t>
            </a:r>
            <a:r>
              <a:rPr lang="en-US" sz="3300" b="1" dirty="0">
                <a:solidFill>
                  <a:srgbClr val="7030A0"/>
                </a:solidFill>
              </a:rPr>
              <a:t> </a:t>
            </a:r>
            <a:r>
              <a:rPr lang="id-ID" sz="3300" b="1" dirty="0">
                <a:solidFill>
                  <a:srgbClr val="7030A0"/>
                </a:solidFill>
              </a:rPr>
              <a:t> Kinetika </a:t>
            </a:r>
            <a:r>
              <a:rPr lang="en-US" sz="3300" b="1" dirty="0">
                <a:solidFill>
                  <a:srgbClr val="7030A0"/>
                </a:solidFill>
              </a:rPr>
              <a:t>Kimia </a:t>
            </a:r>
            <a:endParaRPr lang="id-ID" sz="3300" b="1" dirty="0">
              <a:solidFill>
                <a:srgbClr val="7030A0"/>
              </a:solidFill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id-ID" sz="3300" b="1" dirty="0">
                <a:solidFill>
                  <a:srgbClr val="7030A0"/>
                </a:solidFill>
              </a:rPr>
              <a:t> </a:t>
            </a:r>
            <a:r>
              <a:rPr lang="en-US" sz="3300" b="1" dirty="0" err="1">
                <a:solidFill>
                  <a:srgbClr val="7030A0"/>
                </a:solidFill>
              </a:rPr>
              <a:t>Fungsi</a:t>
            </a:r>
            <a:r>
              <a:rPr lang="en-US" sz="3300" b="1" dirty="0">
                <a:solidFill>
                  <a:srgbClr val="7030A0"/>
                </a:solidFill>
              </a:rPr>
              <a:t> Kinetika</a:t>
            </a:r>
            <a:endParaRPr lang="id-ID" sz="3300" b="1" dirty="0">
              <a:solidFill>
                <a:srgbClr val="7030A0"/>
              </a:solidFill>
            </a:endParaRPr>
          </a:p>
          <a:p>
            <a:pPr marL="354013" indent="-354013">
              <a:buFont typeface="Wingdings" panose="05000000000000000000" pitchFamily="2" charset="2"/>
              <a:buChar char="q"/>
              <a:tabLst>
                <a:tab pos="354013" algn="l"/>
              </a:tabLst>
            </a:pPr>
            <a:r>
              <a:rPr lang="en-US" sz="3300" b="1" dirty="0" err="1">
                <a:solidFill>
                  <a:srgbClr val="7030A0"/>
                </a:solidFill>
              </a:rPr>
              <a:t>Kecepatan</a:t>
            </a:r>
            <a:r>
              <a:rPr lang="en-US" sz="3300" b="1" dirty="0">
                <a:solidFill>
                  <a:srgbClr val="7030A0"/>
                </a:solidFill>
              </a:rPr>
              <a:t> </a:t>
            </a:r>
            <a:r>
              <a:rPr lang="en-US" sz="3300" b="1" dirty="0" err="1">
                <a:solidFill>
                  <a:srgbClr val="7030A0"/>
                </a:solidFill>
              </a:rPr>
              <a:t>Reaksi</a:t>
            </a:r>
            <a:r>
              <a:rPr lang="en-US" sz="3300" b="1" dirty="0">
                <a:solidFill>
                  <a:srgbClr val="7030A0"/>
                </a:solidFill>
              </a:rPr>
              <a:t> &amp; </a:t>
            </a:r>
            <a:r>
              <a:rPr lang="en-US" sz="3300" b="1" dirty="0" err="1">
                <a:solidFill>
                  <a:srgbClr val="7030A0"/>
                </a:solidFill>
              </a:rPr>
              <a:t>Konstanta</a:t>
            </a:r>
            <a:r>
              <a:rPr lang="en-US" sz="3300" b="1" dirty="0">
                <a:solidFill>
                  <a:srgbClr val="7030A0"/>
                </a:solidFill>
              </a:rPr>
              <a:t> Laju </a:t>
            </a:r>
            <a:r>
              <a:rPr lang="en-US" sz="3300" b="1" dirty="0" err="1">
                <a:solidFill>
                  <a:srgbClr val="7030A0"/>
                </a:solidFill>
              </a:rPr>
              <a:t>Reaksi</a:t>
            </a:r>
            <a:endParaRPr lang="id-ID" sz="3300" b="1" dirty="0">
              <a:solidFill>
                <a:srgbClr val="7030A0"/>
              </a:solidFill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id-ID" sz="3300" b="1" dirty="0">
                <a:solidFill>
                  <a:srgbClr val="7030A0"/>
                </a:solidFill>
              </a:rPr>
              <a:t> </a:t>
            </a:r>
            <a:r>
              <a:rPr lang="en-US" sz="3300" b="1" dirty="0" err="1">
                <a:solidFill>
                  <a:srgbClr val="7030A0"/>
                </a:solidFill>
              </a:rPr>
              <a:t>Molekularitas</a:t>
            </a:r>
            <a:r>
              <a:rPr lang="en-US" sz="3300" b="1" dirty="0">
                <a:solidFill>
                  <a:srgbClr val="7030A0"/>
                </a:solidFill>
              </a:rPr>
              <a:t> &amp; Orde </a:t>
            </a:r>
            <a:r>
              <a:rPr lang="en-US" sz="3300" b="1" dirty="0" err="1">
                <a:solidFill>
                  <a:srgbClr val="7030A0"/>
                </a:solidFill>
              </a:rPr>
              <a:t>Reaksi</a:t>
            </a:r>
            <a:endParaRPr lang="en-US" sz="3300" b="1" dirty="0">
              <a:solidFill>
                <a:srgbClr val="7030A0"/>
              </a:solidFill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id-ID" sz="3300" b="1" dirty="0">
                <a:solidFill>
                  <a:srgbClr val="7030A0"/>
                </a:solidFill>
              </a:rPr>
              <a:t> </a:t>
            </a:r>
            <a:r>
              <a:rPr lang="en-US" sz="3300" b="1" dirty="0" err="1">
                <a:solidFill>
                  <a:srgbClr val="7030A0"/>
                </a:solidFill>
              </a:rPr>
              <a:t>K;lasifikasi</a:t>
            </a:r>
            <a:r>
              <a:rPr lang="en-US" sz="3300" b="1" dirty="0">
                <a:solidFill>
                  <a:srgbClr val="7030A0"/>
                </a:solidFill>
              </a:rPr>
              <a:t> </a:t>
            </a:r>
            <a:r>
              <a:rPr lang="en-US" sz="3300" b="1" dirty="0" err="1">
                <a:solidFill>
                  <a:srgbClr val="7030A0"/>
                </a:solidFill>
              </a:rPr>
              <a:t>Reaksi</a:t>
            </a:r>
            <a:endParaRPr lang="en-US" sz="3300" b="1" dirty="0">
              <a:solidFill>
                <a:srgbClr val="7030A0"/>
              </a:solidFill>
            </a:endParaRPr>
          </a:p>
          <a:p>
            <a:pPr>
              <a:buFont typeface="Wingdings" panose="05000000000000000000" pitchFamily="2" charset="2"/>
              <a:buChar char="q"/>
            </a:pPr>
            <a:endParaRPr lang="en-US" sz="3300" b="1" dirty="0">
              <a:solidFill>
                <a:srgbClr val="7030A0"/>
              </a:solidFill>
            </a:endParaRPr>
          </a:p>
          <a:p>
            <a:pPr>
              <a:buFont typeface="Wingdings" panose="05000000000000000000" pitchFamily="2" charset="2"/>
              <a:buChar char="q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9567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E505F3-36D7-BD29-7A6C-92FAC8DDB4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615C3AD-31DC-BE87-3314-C4B5DF5B40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499533"/>
            <a:ext cx="10049827" cy="938742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dirty="0" err="1"/>
              <a:t>Materi</a:t>
            </a:r>
            <a:r>
              <a:rPr lang="en-US" dirty="0"/>
              <a:t> &amp; </a:t>
            </a:r>
            <a:r>
              <a:rPr lang="en-US" dirty="0" err="1"/>
              <a:t>Pokok</a:t>
            </a:r>
            <a:r>
              <a:rPr lang="en-US" dirty="0"/>
              <a:t> </a:t>
            </a:r>
            <a:r>
              <a:rPr lang="en-US" dirty="0" err="1"/>
              <a:t>Bahasan</a:t>
            </a:r>
            <a:r>
              <a:rPr lang="en-US" dirty="0"/>
              <a:t>…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0C6162B-8755-0A87-F154-CCFAF5377B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57224" y="1676399"/>
            <a:ext cx="10556208" cy="4798827"/>
          </a:xfrm>
          <a:gradFill>
            <a:gsLst>
              <a:gs pos="0">
                <a:schemeClr val="accent1">
                  <a:tint val="70000"/>
                  <a:satMod val="100000"/>
                  <a:lumMod val="110000"/>
                </a:schemeClr>
              </a:gs>
              <a:gs pos="63000">
                <a:schemeClr val="accent1">
                  <a:tint val="75000"/>
                  <a:satMod val="101000"/>
                  <a:lumMod val="0"/>
                  <a:lumOff val="100000"/>
                </a:schemeClr>
              </a:gs>
              <a:gs pos="100000">
                <a:schemeClr val="accent1">
                  <a:tint val="82000"/>
                  <a:satMod val="104000"/>
                  <a:lumMod val="105000"/>
                </a:schemeClr>
              </a:gs>
            </a:gsLst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223838" indent="-223838">
              <a:buNone/>
            </a:pPr>
            <a:r>
              <a:rPr lang="en-US" sz="3300" b="1" dirty="0">
                <a:solidFill>
                  <a:srgbClr val="7030A0"/>
                </a:solidFill>
              </a:rPr>
              <a:t>	</a:t>
            </a:r>
            <a:r>
              <a:rPr lang="en-US" sz="3300" b="1" dirty="0" err="1">
                <a:solidFill>
                  <a:srgbClr val="7030A0"/>
                </a:solidFill>
              </a:rPr>
              <a:t>Definisi</a:t>
            </a:r>
            <a:r>
              <a:rPr lang="en-US" sz="3300" b="1" dirty="0">
                <a:solidFill>
                  <a:srgbClr val="7030A0"/>
                </a:solidFill>
              </a:rPr>
              <a:t> </a:t>
            </a:r>
            <a:r>
              <a:rPr lang="id-ID" sz="3300" b="1" dirty="0">
                <a:solidFill>
                  <a:srgbClr val="7030A0"/>
                </a:solidFill>
              </a:rPr>
              <a:t> Kinetika </a:t>
            </a:r>
            <a:r>
              <a:rPr lang="en-US" sz="3300" b="1" dirty="0">
                <a:solidFill>
                  <a:srgbClr val="7030A0"/>
                </a:solidFill>
              </a:rPr>
              <a:t>Kimia :</a:t>
            </a:r>
          </a:p>
          <a:p>
            <a:pPr marL="176213" indent="0">
              <a:buNone/>
            </a:pPr>
            <a:r>
              <a:rPr lang="en-US" dirty="0"/>
              <a:t> </a:t>
            </a:r>
            <a:r>
              <a:rPr lang="en-US" sz="3600" dirty="0"/>
              <a:t>Kinetika </a:t>
            </a:r>
            <a:r>
              <a:rPr lang="en-US" sz="3600" dirty="0" err="1"/>
              <a:t>kimia</a:t>
            </a:r>
            <a:r>
              <a:rPr lang="en-US" sz="3600" dirty="0"/>
              <a:t> </a:t>
            </a:r>
            <a:r>
              <a:rPr lang="en-US" sz="3600" dirty="0" err="1"/>
              <a:t>adalah</a:t>
            </a:r>
            <a:r>
              <a:rPr lang="en-US" sz="3600" dirty="0"/>
              <a:t> : </a:t>
            </a:r>
            <a:r>
              <a:rPr lang="en-US" sz="3600" dirty="0" err="1"/>
              <a:t>ilmu</a:t>
            </a:r>
            <a:r>
              <a:rPr lang="en-US" sz="3600" dirty="0"/>
              <a:t> yang </a:t>
            </a:r>
            <a:r>
              <a:rPr lang="en-US" sz="3600" dirty="0" err="1"/>
              <a:t>mempelajari</a:t>
            </a:r>
            <a:r>
              <a:rPr lang="en-US" sz="3600" dirty="0"/>
              <a:t> </a:t>
            </a:r>
            <a:r>
              <a:rPr lang="en-US" sz="3600" dirty="0" err="1"/>
              <a:t>kecepatan</a:t>
            </a:r>
            <a:r>
              <a:rPr lang="en-US" sz="3600" dirty="0"/>
              <a:t> </a:t>
            </a:r>
            <a:r>
              <a:rPr lang="en-US" sz="3600" dirty="0" err="1"/>
              <a:t>reaksi</a:t>
            </a:r>
            <a:r>
              <a:rPr lang="en-US" sz="3600" dirty="0"/>
              <a:t> </a:t>
            </a:r>
            <a:r>
              <a:rPr lang="en-US" sz="3600" dirty="0" err="1"/>
              <a:t>kimia</a:t>
            </a:r>
            <a:r>
              <a:rPr lang="en-US" sz="3600" dirty="0"/>
              <a:t> </a:t>
            </a:r>
            <a:r>
              <a:rPr lang="en-US" sz="3600" dirty="0" err="1"/>
              <a:t>secara</a:t>
            </a:r>
            <a:r>
              <a:rPr lang="en-US" sz="3600" dirty="0"/>
              <a:t> </a:t>
            </a:r>
            <a:r>
              <a:rPr lang="en-US" sz="3600" dirty="0" err="1"/>
              <a:t>kuantitatif</a:t>
            </a:r>
            <a:r>
              <a:rPr lang="en-US" sz="3600" dirty="0"/>
              <a:t> </a:t>
            </a:r>
            <a:r>
              <a:rPr lang="en-US" sz="3600" dirty="0" err="1"/>
              <a:t>serta</a:t>
            </a:r>
            <a:r>
              <a:rPr lang="en-US" sz="3600" dirty="0"/>
              <a:t> </a:t>
            </a:r>
            <a:r>
              <a:rPr lang="en-US" sz="3600" dirty="0" err="1"/>
              <a:t>faktor-faktor</a:t>
            </a:r>
            <a:r>
              <a:rPr lang="en-US" sz="3600" dirty="0"/>
              <a:t> yang </a:t>
            </a:r>
            <a:r>
              <a:rPr lang="en-US" sz="3600" dirty="0" err="1"/>
              <a:t>mempengaruhi</a:t>
            </a:r>
            <a:r>
              <a:rPr lang="en-US" sz="3600" dirty="0"/>
              <a:t> </a:t>
            </a:r>
            <a:r>
              <a:rPr lang="en-US" sz="3600" dirty="0" err="1"/>
              <a:t>kecepatan</a:t>
            </a:r>
            <a:r>
              <a:rPr lang="en-US" sz="3600" dirty="0"/>
              <a:t> </a:t>
            </a:r>
            <a:r>
              <a:rPr lang="en-US" sz="3600" dirty="0" err="1"/>
              <a:t>reaksi</a:t>
            </a:r>
            <a:r>
              <a:rPr lang="en-US" sz="3600" dirty="0"/>
              <a:t> </a:t>
            </a:r>
            <a:r>
              <a:rPr lang="en-US" sz="3600" dirty="0" err="1"/>
              <a:t>kimia</a:t>
            </a:r>
            <a:r>
              <a:rPr lang="en-US" sz="3600" dirty="0"/>
              <a:t> </a:t>
            </a:r>
            <a:r>
              <a:rPr lang="en-US" sz="3600" dirty="0" err="1"/>
              <a:t>tersebut</a:t>
            </a:r>
            <a:r>
              <a:rPr lang="en-US" sz="3600" dirty="0"/>
              <a:t>.</a:t>
            </a:r>
          </a:p>
          <a:p>
            <a:pPr marL="176213" indent="0">
              <a:buNone/>
            </a:pPr>
            <a:endParaRPr lang="en-US" sz="3600" b="1" dirty="0">
              <a:solidFill>
                <a:srgbClr val="7030A0"/>
              </a:solidFill>
            </a:endParaRPr>
          </a:p>
          <a:p>
            <a:pPr>
              <a:buFont typeface="Wingdings" panose="05000000000000000000" pitchFamily="2" charset="2"/>
              <a:buChar char="q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0111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49" y="956733"/>
            <a:ext cx="8820151" cy="805392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3600" dirty="0"/>
              <a:t>DEFINISI REAKSI KIMIA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51967297"/>
              </p:ext>
            </p:extLst>
          </p:nvPr>
        </p:nvGraphicFramePr>
        <p:xfrm>
          <a:off x="123381" y="2021996"/>
          <a:ext cx="11742553" cy="42831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59459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49" y="956733"/>
            <a:ext cx="8820151" cy="805392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3600" dirty="0"/>
              <a:t>FUNGSI  KINETIKA KIMIA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03234568"/>
              </p:ext>
            </p:extLst>
          </p:nvPr>
        </p:nvGraphicFramePr>
        <p:xfrm>
          <a:off x="350874" y="1871330"/>
          <a:ext cx="11841126" cy="39071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13118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" y="323850"/>
            <a:ext cx="11811000" cy="1123951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marL="347472" marR="0" lvl="1" indent="-342900" algn="ctr" defTabSz="914400" rtl="0" eaLnBrk="1" fontAlgn="auto" latinLnBrk="0" hangingPunct="1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tabLst/>
              <a:defRPr/>
            </a:pPr>
            <a:r>
              <a:rPr kumimoji="0" lang="id-ID" sz="5400" b="1" i="0" strike="noStrike" kern="1200" normalizeH="0" baseline="0" noProof="0" dirty="0">
                <a:ln/>
                <a:solidFill>
                  <a:schemeClr val="accent3"/>
                </a:solidFill>
                <a:uLnTx/>
                <a:uFillTx/>
                <a:latin typeface="Calibri Light" panose="020F0302020204030204"/>
              </a:rPr>
              <a:t>Definisi Kecepatan Reaksi</a:t>
            </a:r>
            <a:br>
              <a:rPr kumimoji="0" lang="en-US" sz="2800" b="1" i="0" u="none" strike="noStrike" kern="1200" normalizeH="0" baseline="0" noProof="0" dirty="0">
                <a:ln/>
                <a:solidFill>
                  <a:schemeClr val="accent3"/>
                </a:solidFill>
                <a:uLnTx/>
                <a:uFillTx/>
                <a:latin typeface="Calibri Light" panose="020F0302020204030204"/>
              </a:rPr>
            </a:br>
            <a:endParaRPr lang="en-US" sz="2400" b="1" dirty="0">
              <a:ln/>
              <a:solidFill>
                <a:schemeClr val="accent3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Content Placeholder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335593381"/>
                  </p:ext>
                </p:extLst>
              </p:nvPr>
            </p:nvGraphicFramePr>
            <p:xfrm>
              <a:off x="295276" y="1390650"/>
              <a:ext cx="11896724" cy="5467350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" r:lo="rId3" r:qs="rId4" r:cs="rId5"/>
              </a:graphicData>
            </a:graphic>
          </p:graphicFrame>
        </mc:Choice>
        <mc:Fallback xmlns="">
          <p:graphicFrame>
            <p:nvGraphicFramePr>
              <p:cNvPr id="4" name="Content Placeholder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335593381"/>
                  </p:ext>
                </p:extLst>
              </p:nvPr>
            </p:nvGraphicFramePr>
            <p:xfrm>
              <a:off x="295276" y="1390650"/>
              <a:ext cx="11896724" cy="5467350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7" r:lo="rId8" r:qs="rId9" r:cs="rId10"/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9000106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46180"/>
            <a:ext cx="12192000" cy="733425"/>
          </a:xfrm>
        </p:spPr>
        <p:txBody>
          <a:bodyPr>
            <a:noAutofit/>
          </a:bodyPr>
          <a:lstStyle/>
          <a:p>
            <a:pPr marL="742950" marR="0" lvl="1" indent="-285750" algn="ctr" defTabSz="9144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tabLst>
                <a:tab pos="342900" algn="l"/>
                <a:tab pos="457200" algn="l"/>
                <a:tab pos="457200" algn="l"/>
              </a:tabLst>
              <a:defRPr/>
            </a:pPr>
            <a:r>
              <a:rPr kumimoji="0" lang="id-ID" sz="3200" b="1" i="0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Mencari Persamaan Kecepatan Reaksi</a:t>
            </a:r>
            <a:endParaRPr lang="en-US" sz="3600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Content Placeholder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1540114094"/>
                  </p:ext>
                </p:extLst>
              </p:nvPr>
            </p:nvGraphicFramePr>
            <p:xfrm>
              <a:off x="104776" y="879605"/>
              <a:ext cx="11325606" cy="5978396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" r:lo="rId3" r:qs="rId4" r:cs="rId5"/>
              </a:graphicData>
            </a:graphic>
          </p:graphicFrame>
        </mc:Choice>
        <mc:Fallback xmlns="">
          <p:graphicFrame>
            <p:nvGraphicFramePr>
              <p:cNvPr id="4" name="Content Placeholder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1540114094"/>
                  </p:ext>
                </p:extLst>
              </p:nvPr>
            </p:nvGraphicFramePr>
            <p:xfrm>
              <a:off x="104776" y="879605"/>
              <a:ext cx="11325606" cy="5978396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7" r:lo="rId8" r:qs="rId9" r:cs="rId10"/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822146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1015</TotalTime>
  <Words>1131</Words>
  <Application>Microsoft Office PowerPoint</Application>
  <PresentationFormat>Widescreen</PresentationFormat>
  <Paragraphs>159</Paragraphs>
  <Slides>19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32" baseType="lpstr">
      <vt:lpstr>Aharoni</vt:lpstr>
      <vt:lpstr>Algerian</vt:lpstr>
      <vt:lpstr>Arial</vt:lpstr>
      <vt:lpstr>Calibri</vt:lpstr>
      <vt:lpstr>Calibri Light</vt:lpstr>
      <vt:lpstr>Cambria Math</vt:lpstr>
      <vt:lpstr>Candara</vt:lpstr>
      <vt:lpstr>Comic Sans MS</vt:lpstr>
      <vt:lpstr>Gill Sans MT</vt:lpstr>
      <vt:lpstr>Symbol</vt:lpstr>
      <vt:lpstr>Times New Roman</vt:lpstr>
      <vt:lpstr>Wingdings</vt:lpstr>
      <vt:lpstr>Gallery</vt:lpstr>
      <vt:lpstr>           Modul TRK 1 ke  1                    TEKNIK REAKSI KIMIA I kuliah ke  1</vt:lpstr>
      <vt:lpstr>Sistem Penilaian</vt:lpstr>
      <vt:lpstr>Kriteria Nilai Berdasarkan SK Rektor No. 50 Tahun 2019</vt:lpstr>
      <vt:lpstr>Materi &amp; Pokok Bahasan…</vt:lpstr>
      <vt:lpstr>Materi &amp; Pokok Bahasan…</vt:lpstr>
      <vt:lpstr>DEFINISI REAKSI KIMIA</vt:lpstr>
      <vt:lpstr>FUNGSI  KINETIKA KIMIA</vt:lpstr>
      <vt:lpstr>Definisi Kecepatan Reaksi </vt:lpstr>
      <vt:lpstr>Mencari Persamaan Kecepatan Reaksi</vt:lpstr>
      <vt:lpstr>Mencari Persamaan Kecepatan Reaksi</vt:lpstr>
      <vt:lpstr>Kontanta Kecepatan Reaksi &amp; Orde Reaksi</vt:lpstr>
      <vt:lpstr> ORDE  REAKSI</vt:lpstr>
      <vt:lpstr>KLASIFIKASI  REAKSI </vt:lpstr>
      <vt:lpstr>KLASIFIKASI  REAKSI </vt:lpstr>
      <vt:lpstr>KLASIFIKASI  REAKSI </vt:lpstr>
      <vt:lpstr> KLASIFIKASI  REAKSI </vt:lpstr>
      <vt:lpstr> KLASIFIKASI  REAKSI </vt:lpstr>
      <vt:lpstr>Daftar   Pustaka,, </vt:lpstr>
      <vt:lpstr>The End…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 TEKNIK KOROSI ke  3                  Modul TEKNIK KOROSI ke  13</dc:title>
  <dc:creator>Isa Yahya</dc:creator>
  <cp:lastModifiedBy>Isa Yahya</cp:lastModifiedBy>
  <cp:revision>67</cp:revision>
  <dcterms:created xsi:type="dcterms:W3CDTF">2013-06-10T22:40:52Z</dcterms:created>
  <dcterms:modified xsi:type="dcterms:W3CDTF">2025-10-10T09:25:15Z</dcterms:modified>
</cp:coreProperties>
</file>