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  <p:sldId id="259" r:id="rId4"/>
    <p:sldId id="267" r:id="rId5"/>
    <p:sldId id="268" r:id="rId6"/>
    <p:sldId id="269" r:id="rId7"/>
    <p:sldId id="265" r:id="rId8"/>
    <p:sldId id="270" r:id="rId9"/>
    <p:sldId id="271" r:id="rId10"/>
    <p:sldId id="266" r:id="rId11"/>
    <p:sldId id="264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C386393-0699-411C-8DAC-304E105E36C7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B371ABA5-8B20-4E8A-8465-2F57A50D619B}">
      <dgm:prSet/>
      <dgm:spPr>
        <a:solidFill>
          <a:schemeClr val="tx1"/>
        </a:solidFill>
      </dgm:spPr>
      <dgm:t>
        <a:bodyPr/>
        <a:lstStyle/>
        <a:p>
          <a:r>
            <a:rPr lang="en-US" b="1"/>
            <a:t>Biaya tetap (fixed costs)</a:t>
          </a:r>
        </a:p>
      </dgm:t>
    </dgm:pt>
    <dgm:pt modelId="{F89AAC93-CF4A-459B-AC01-38E22C471F5A}" type="parTrans" cxnId="{C31A881C-E004-4BCB-AA16-B6D75E122721}">
      <dgm:prSet/>
      <dgm:spPr/>
      <dgm:t>
        <a:bodyPr/>
        <a:lstStyle/>
        <a:p>
          <a:endParaRPr lang="en-US"/>
        </a:p>
      </dgm:t>
    </dgm:pt>
    <dgm:pt modelId="{C31AF5DC-810F-40E5-8E19-7F91736BCEA7}" type="sibTrans" cxnId="{C31A881C-E004-4BCB-AA16-B6D75E122721}">
      <dgm:prSet/>
      <dgm:spPr/>
      <dgm:t>
        <a:bodyPr/>
        <a:lstStyle/>
        <a:p>
          <a:endParaRPr lang="en-US"/>
        </a:p>
      </dgm:t>
    </dgm:pt>
    <dgm:pt modelId="{35AE0618-85A8-4619-A9C5-5DD758A2525B}">
      <dgm:prSet/>
      <dgm:spPr>
        <a:solidFill>
          <a:schemeClr val="tx1"/>
        </a:solidFill>
      </dgm:spPr>
      <dgm:t>
        <a:bodyPr/>
        <a:lstStyle/>
        <a:p>
          <a:r>
            <a:rPr lang="en-US" b="1"/>
            <a:t>Biaya variabel (variable costs)</a:t>
          </a:r>
        </a:p>
      </dgm:t>
    </dgm:pt>
    <dgm:pt modelId="{0584FCA1-D3BD-4E66-939B-193C29527EB9}" type="parTrans" cxnId="{271A5073-43AD-444B-94FE-2EEC62E8F151}">
      <dgm:prSet/>
      <dgm:spPr/>
      <dgm:t>
        <a:bodyPr/>
        <a:lstStyle/>
        <a:p>
          <a:endParaRPr lang="en-US"/>
        </a:p>
      </dgm:t>
    </dgm:pt>
    <dgm:pt modelId="{ACD791C6-C184-4A27-A9B2-D1993BD0B4C0}" type="sibTrans" cxnId="{271A5073-43AD-444B-94FE-2EEC62E8F151}">
      <dgm:prSet/>
      <dgm:spPr/>
      <dgm:t>
        <a:bodyPr/>
        <a:lstStyle/>
        <a:p>
          <a:endParaRPr lang="en-US"/>
        </a:p>
      </dgm:t>
    </dgm:pt>
    <dgm:pt modelId="{96876356-BB07-4BA4-8C42-7CEBFA354BF5}">
      <dgm:prSet/>
      <dgm:spPr>
        <a:solidFill>
          <a:schemeClr val="tx1"/>
        </a:solidFill>
      </dgm:spPr>
      <dgm:t>
        <a:bodyPr/>
        <a:lstStyle/>
        <a:p>
          <a:r>
            <a:rPr lang="en-US" b="1"/>
            <a:t>Biaya incremental (incremental costs)</a:t>
          </a:r>
        </a:p>
      </dgm:t>
    </dgm:pt>
    <dgm:pt modelId="{84FBEAAE-9A5C-4AE4-840F-D96090939E7C}" type="parTrans" cxnId="{BFC56AB0-9E72-4EB3-ACAB-3BF6352D13C8}">
      <dgm:prSet/>
      <dgm:spPr/>
      <dgm:t>
        <a:bodyPr/>
        <a:lstStyle/>
        <a:p>
          <a:endParaRPr lang="en-US"/>
        </a:p>
      </dgm:t>
    </dgm:pt>
    <dgm:pt modelId="{1A8B5FA3-74CE-4AAB-8D38-76E57B61BA40}" type="sibTrans" cxnId="{BFC56AB0-9E72-4EB3-ACAB-3BF6352D13C8}">
      <dgm:prSet/>
      <dgm:spPr/>
      <dgm:t>
        <a:bodyPr/>
        <a:lstStyle/>
        <a:p>
          <a:endParaRPr lang="en-US"/>
        </a:p>
      </dgm:t>
    </dgm:pt>
    <dgm:pt modelId="{2DE2C4D0-14D6-4ADE-86C2-7AB66E3908BF}">
      <dgm:prSet/>
      <dgm:spPr>
        <a:solidFill>
          <a:schemeClr val="tx1"/>
        </a:solidFill>
      </dgm:spPr>
      <dgm:t>
        <a:bodyPr/>
        <a:lstStyle/>
        <a:p>
          <a:r>
            <a:rPr lang="en-US" b="1"/>
            <a:t>Biaya berulang (recurring cost)</a:t>
          </a:r>
        </a:p>
      </dgm:t>
    </dgm:pt>
    <dgm:pt modelId="{6B9C27B8-0E86-40F4-91BF-E07C5F5151A2}" type="parTrans" cxnId="{06FFA5C4-4524-4940-94DC-FF623CAA354C}">
      <dgm:prSet/>
      <dgm:spPr/>
      <dgm:t>
        <a:bodyPr/>
        <a:lstStyle/>
        <a:p>
          <a:endParaRPr lang="en-US"/>
        </a:p>
      </dgm:t>
    </dgm:pt>
    <dgm:pt modelId="{E466D7DC-7EEE-4A9F-8683-BEEF5037AA7B}" type="sibTrans" cxnId="{06FFA5C4-4524-4940-94DC-FF623CAA354C}">
      <dgm:prSet/>
      <dgm:spPr/>
      <dgm:t>
        <a:bodyPr/>
        <a:lstStyle/>
        <a:p>
          <a:endParaRPr lang="en-US"/>
        </a:p>
      </dgm:t>
    </dgm:pt>
    <dgm:pt modelId="{ED754757-49EB-46A6-84A0-8736E8CF22E1}">
      <dgm:prSet/>
      <dgm:spPr>
        <a:solidFill>
          <a:schemeClr val="tx1"/>
        </a:solidFill>
      </dgm:spPr>
      <dgm:t>
        <a:bodyPr/>
        <a:lstStyle/>
        <a:p>
          <a:r>
            <a:rPr lang="en-US" b="1"/>
            <a:t>Biaya tidak berulang (nonrecurring cost)</a:t>
          </a:r>
        </a:p>
      </dgm:t>
    </dgm:pt>
    <dgm:pt modelId="{56FAE7BD-18C2-4C11-8804-44BFA8AE696D}" type="parTrans" cxnId="{45E47AC4-2F61-48CF-AC13-56D0BEDE78AA}">
      <dgm:prSet/>
      <dgm:spPr/>
      <dgm:t>
        <a:bodyPr/>
        <a:lstStyle/>
        <a:p>
          <a:endParaRPr lang="en-US"/>
        </a:p>
      </dgm:t>
    </dgm:pt>
    <dgm:pt modelId="{1EA1EE82-2E07-4BC6-B2FA-C1C9EF79E9D9}" type="sibTrans" cxnId="{45E47AC4-2F61-48CF-AC13-56D0BEDE78AA}">
      <dgm:prSet/>
      <dgm:spPr/>
      <dgm:t>
        <a:bodyPr/>
        <a:lstStyle/>
        <a:p>
          <a:endParaRPr lang="en-US"/>
        </a:p>
      </dgm:t>
    </dgm:pt>
    <dgm:pt modelId="{5D5F1160-F448-424D-9C82-22596DE66CE9}">
      <dgm:prSet/>
      <dgm:spPr>
        <a:solidFill>
          <a:schemeClr val="tx1"/>
        </a:solidFill>
      </dgm:spPr>
      <dgm:t>
        <a:bodyPr/>
        <a:lstStyle/>
        <a:p>
          <a:r>
            <a:rPr lang="en-US" b="1"/>
            <a:t>Biaya langsung (direct cost)</a:t>
          </a:r>
        </a:p>
      </dgm:t>
    </dgm:pt>
    <dgm:pt modelId="{1DC605FE-FF37-4D59-BBAD-21EF3050D1AD}" type="parTrans" cxnId="{F026490D-5716-4B4D-9BDB-F5CB1A1C7E69}">
      <dgm:prSet/>
      <dgm:spPr/>
      <dgm:t>
        <a:bodyPr/>
        <a:lstStyle/>
        <a:p>
          <a:endParaRPr lang="en-US"/>
        </a:p>
      </dgm:t>
    </dgm:pt>
    <dgm:pt modelId="{E01166AA-F2EC-46D9-8E4C-6AEB145735D6}" type="sibTrans" cxnId="{F026490D-5716-4B4D-9BDB-F5CB1A1C7E69}">
      <dgm:prSet/>
      <dgm:spPr/>
      <dgm:t>
        <a:bodyPr/>
        <a:lstStyle/>
        <a:p>
          <a:endParaRPr lang="en-US"/>
        </a:p>
      </dgm:t>
    </dgm:pt>
    <dgm:pt modelId="{45EC7632-9A7B-419F-B473-9B2F386DC910}">
      <dgm:prSet/>
      <dgm:spPr>
        <a:solidFill>
          <a:schemeClr val="tx1"/>
        </a:solidFill>
      </dgm:spPr>
      <dgm:t>
        <a:bodyPr/>
        <a:lstStyle/>
        <a:p>
          <a:r>
            <a:rPr lang="en-US" b="1"/>
            <a:t>Biaya tidak langsung (indirect cost)</a:t>
          </a:r>
        </a:p>
      </dgm:t>
    </dgm:pt>
    <dgm:pt modelId="{CC4C5935-48C1-4F87-8C2C-96CCA5261A93}" type="parTrans" cxnId="{DED3814F-1781-4513-A0AB-C9691DE0C025}">
      <dgm:prSet/>
      <dgm:spPr/>
      <dgm:t>
        <a:bodyPr/>
        <a:lstStyle/>
        <a:p>
          <a:endParaRPr lang="en-US"/>
        </a:p>
      </dgm:t>
    </dgm:pt>
    <dgm:pt modelId="{BCA99DA9-3B5F-47CB-98F9-43AAB03A87C0}" type="sibTrans" cxnId="{DED3814F-1781-4513-A0AB-C9691DE0C025}">
      <dgm:prSet/>
      <dgm:spPr/>
      <dgm:t>
        <a:bodyPr/>
        <a:lstStyle/>
        <a:p>
          <a:endParaRPr lang="en-US"/>
        </a:p>
      </dgm:t>
    </dgm:pt>
    <dgm:pt modelId="{496AB2AC-80AB-4BC1-A3F3-6EEE3E457FD8}">
      <dgm:prSet/>
      <dgm:spPr>
        <a:solidFill>
          <a:schemeClr val="tx1"/>
        </a:solidFill>
      </dgm:spPr>
      <dgm:t>
        <a:bodyPr/>
        <a:lstStyle/>
        <a:p>
          <a:r>
            <a:rPr lang="en-US" b="1"/>
            <a:t>Overhead</a:t>
          </a:r>
        </a:p>
      </dgm:t>
    </dgm:pt>
    <dgm:pt modelId="{53D31858-3C34-4639-9B62-BDBDE5CF15E8}" type="parTrans" cxnId="{3E455228-270F-46C6-97F2-4DDBCD2FE6FD}">
      <dgm:prSet/>
      <dgm:spPr/>
      <dgm:t>
        <a:bodyPr/>
        <a:lstStyle/>
        <a:p>
          <a:endParaRPr lang="en-US"/>
        </a:p>
      </dgm:t>
    </dgm:pt>
    <dgm:pt modelId="{3DABC735-B4EE-4654-A88F-19BFA2E56C64}" type="sibTrans" cxnId="{3E455228-270F-46C6-97F2-4DDBCD2FE6FD}">
      <dgm:prSet/>
      <dgm:spPr/>
      <dgm:t>
        <a:bodyPr/>
        <a:lstStyle/>
        <a:p>
          <a:endParaRPr lang="en-US"/>
        </a:p>
      </dgm:t>
    </dgm:pt>
    <dgm:pt modelId="{D12A2DA9-6AF7-4B41-8A41-FAC9348CA4C1}">
      <dgm:prSet/>
      <dgm:spPr>
        <a:solidFill>
          <a:schemeClr val="tx1"/>
        </a:solidFill>
      </dgm:spPr>
      <dgm:t>
        <a:bodyPr/>
        <a:lstStyle/>
        <a:p>
          <a:r>
            <a:rPr lang="en-US" b="1"/>
            <a:t>Biaya standar (standard costs)</a:t>
          </a:r>
        </a:p>
      </dgm:t>
    </dgm:pt>
    <dgm:pt modelId="{A8FC8890-045D-4612-9C69-66EFD625E482}" type="parTrans" cxnId="{76584A93-08DC-4B39-8B77-0CC58D99344C}">
      <dgm:prSet/>
      <dgm:spPr/>
      <dgm:t>
        <a:bodyPr/>
        <a:lstStyle/>
        <a:p>
          <a:endParaRPr lang="en-US"/>
        </a:p>
      </dgm:t>
    </dgm:pt>
    <dgm:pt modelId="{B4E92719-4767-404A-AAA2-9A64C306A18B}" type="sibTrans" cxnId="{76584A93-08DC-4B39-8B77-0CC58D99344C}">
      <dgm:prSet/>
      <dgm:spPr/>
      <dgm:t>
        <a:bodyPr/>
        <a:lstStyle/>
        <a:p>
          <a:endParaRPr lang="en-US"/>
        </a:p>
      </dgm:t>
    </dgm:pt>
    <dgm:pt modelId="{754561EF-8973-4052-ABEB-87E317E4E28A}">
      <dgm:prSet/>
      <dgm:spPr>
        <a:solidFill>
          <a:schemeClr val="tx1"/>
        </a:solidFill>
      </dgm:spPr>
      <dgm:t>
        <a:bodyPr/>
        <a:lstStyle/>
        <a:p>
          <a:r>
            <a:rPr lang="en-US" b="1"/>
            <a:t>Biaya hangus (sunk cost)</a:t>
          </a:r>
        </a:p>
      </dgm:t>
    </dgm:pt>
    <dgm:pt modelId="{A06DF08E-EE98-451D-986C-FFAA09B6C2DC}" type="parTrans" cxnId="{EFCE95B3-139E-40D8-8124-9908CE9CE647}">
      <dgm:prSet/>
      <dgm:spPr/>
      <dgm:t>
        <a:bodyPr/>
        <a:lstStyle/>
        <a:p>
          <a:endParaRPr lang="en-US"/>
        </a:p>
      </dgm:t>
    </dgm:pt>
    <dgm:pt modelId="{A04A48F9-5CF9-4DB9-AB7D-9ECF5C06E131}" type="sibTrans" cxnId="{EFCE95B3-139E-40D8-8124-9908CE9CE647}">
      <dgm:prSet/>
      <dgm:spPr/>
      <dgm:t>
        <a:bodyPr/>
        <a:lstStyle/>
        <a:p>
          <a:endParaRPr lang="en-US"/>
        </a:p>
      </dgm:t>
    </dgm:pt>
    <dgm:pt modelId="{A8DE931A-2B69-4947-A244-9AA995A20523}">
      <dgm:prSet/>
      <dgm:spPr>
        <a:solidFill>
          <a:schemeClr val="tx1"/>
        </a:solidFill>
      </dgm:spPr>
      <dgm:t>
        <a:bodyPr/>
        <a:lstStyle/>
        <a:p>
          <a:r>
            <a:rPr lang="en-ID" b="1"/>
            <a:t>Biaya kesempatan (opportunity cost)</a:t>
          </a:r>
          <a:endParaRPr lang="en-US" b="1"/>
        </a:p>
      </dgm:t>
    </dgm:pt>
    <dgm:pt modelId="{1EDFD7D7-AE2B-432B-9954-D6734A288788}" type="parTrans" cxnId="{D5165397-AE8C-49D0-ADFA-56F15C83B6BA}">
      <dgm:prSet/>
      <dgm:spPr/>
      <dgm:t>
        <a:bodyPr/>
        <a:lstStyle/>
        <a:p>
          <a:endParaRPr lang="en-US"/>
        </a:p>
      </dgm:t>
    </dgm:pt>
    <dgm:pt modelId="{22F04CBB-0315-4864-A0ED-E9DA012A4781}" type="sibTrans" cxnId="{D5165397-AE8C-49D0-ADFA-56F15C83B6BA}">
      <dgm:prSet/>
      <dgm:spPr/>
      <dgm:t>
        <a:bodyPr/>
        <a:lstStyle/>
        <a:p>
          <a:endParaRPr lang="en-US"/>
        </a:p>
      </dgm:t>
    </dgm:pt>
    <dgm:pt modelId="{343BA67A-3EBB-4169-9345-E35D2E805D4F}">
      <dgm:prSet/>
      <dgm:spPr>
        <a:solidFill>
          <a:schemeClr val="tx1"/>
        </a:solidFill>
      </dgm:spPr>
      <dgm:t>
        <a:bodyPr/>
        <a:lstStyle/>
        <a:p>
          <a:r>
            <a:rPr lang="en-ID" b="1"/>
            <a:t>Biaya siklus hidup (life-cycle cost)</a:t>
          </a:r>
          <a:endParaRPr lang="en-US" b="1"/>
        </a:p>
      </dgm:t>
    </dgm:pt>
    <dgm:pt modelId="{D489E25D-41BA-4203-BD4A-C698EF2E4683}" type="parTrans" cxnId="{9588984C-ED34-4B76-B802-1EADB20881A5}">
      <dgm:prSet/>
      <dgm:spPr/>
      <dgm:t>
        <a:bodyPr/>
        <a:lstStyle/>
        <a:p>
          <a:endParaRPr lang="en-US"/>
        </a:p>
      </dgm:t>
    </dgm:pt>
    <dgm:pt modelId="{A655AB71-41E7-4A6D-8098-09357C7118DF}" type="sibTrans" cxnId="{9588984C-ED34-4B76-B802-1EADB20881A5}">
      <dgm:prSet/>
      <dgm:spPr/>
      <dgm:t>
        <a:bodyPr/>
        <a:lstStyle/>
        <a:p>
          <a:endParaRPr lang="en-US"/>
        </a:p>
      </dgm:t>
    </dgm:pt>
    <dgm:pt modelId="{435E08BC-A7AF-447B-B370-75070A91548C}" type="pres">
      <dgm:prSet presAssocID="{DC386393-0699-411C-8DAC-304E105E36C7}" presName="diagram" presStyleCnt="0">
        <dgm:presLayoutVars>
          <dgm:dir/>
          <dgm:resizeHandles val="exact"/>
        </dgm:presLayoutVars>
      </dgm:prSet>
      <dgm:spPr/>
    </dgm:pt>
    <dgm:pt modelId="{C6101461-C7A6-45EF-BB79-F58E4C39A2C5}" type="pres">
      <dgm:prSet presAssocID="{B371ABA5-8B20-4E8A-8465-2F57A50D619B}" presName="node" presStyleLbl="node1" presStyleIdx="0" presStyleCnt="12" custLinFactNeighborX="2340">
        <dgm:presLayoutVars>
          <dgm:bulletEnabled val="1"/>
        </dgm:presLayoutVars>
      </dgm:prSet>
      <dgm:spPr/>
    </dgm:pt>
    <dgm:pt modelId="{846AADAC-F85B-4FDF-B884-30F726FAF407}" type="pres">
      <dgm:prSet presAssocID="{C31AF5DC-810F-40E5-8E19-7F91736BCEA7}" presName="sibTrans" presStyleCnt="0"/>
      <dgm:spPr/>
    </dgm:pt>
    <dgm:pt modelId="{04CFEF00-4C09-4B82-8AD2-C5C9482735A5}" type="pres">
      <dgm:prSet presAssocID="{35AE0618-85A8-4619-A9C5-5DD758A2525B}" presName="node" presStyleLbl="node1" presStyleIdx="1" presStyleCnt="12" custLinFactNeighborX="2340">
        <dgm:presLayoutVars>
          <dgm:bulletEnabled val="1"/>
        </dgm:presLayoutVars>
      </dgm:prSet>
      <dgm:spPr/>
    </dgm:pt>
    <dgm:pt modelId="{5E256657-6B54-48BB-BE26-738C9DFFF21B}" type="pres">
      <dgm:prSet presAssocID="{ACD791C6-C184-4A27-A9B2-D1993BD0B4C0}" presName="sibTrans" presStyleCnt="0"/>
      <dgm:spPr/>
    </dgm:pt>
    <dgm:pt modelId="{09FCA7B7-68D8-4135-BB80-227697257F15}" type="pres">
      <dgm:prSet presAssocID="{96876356-BB07-4BA4-8C42-7CEBFA354BF5}" presName="node" presStyleLbl="node1" presStyleIdx="2" presStyleCnt="12" custLinFactNeighborX="2340">
        <dgm:presLayoutVars>
          <dgm:bulletEnabled val="1"/>
        </dgm:presLayoutVars>
      </dgm:prSet>
      <dgm:spPr/>
    </dgm:pt>
    <dgm:pt modelId="{1E1E91A7-DE23-4116-A0CA-B501727B9EB5}" type="pres">
      <dgm:prSet presAssocID="{1A8B5FA3-74CE-4AAB-8D38-76E57B61BA40}" presName="sibTrans" presStyleCnt="0"/>
      <dgm:spPr/>
    </dgm:pt>
    <dgm:pt modelId="{7683B540-066E-4B70-8EB7-4D52461D6DEA}" type="pres">
      <dgm:prSet presAssocID="{2DE2C4D0-14D6-4ADE-86C2-7AB66E3908BF}" presName="node" presStyleLbl="node1" presStyleIdx="3" presStyleCnt="12" custLinFactNeighborX="2340">
        <dgm:presLayoutVars>
          <dgm:bulletEnabled val="1"/>
        </dgm:presLayoutVars>
      </dgm:prSet>
      <dgm:spPr/>
    </dgm:pt>
    <dgm:pt modelId="{65A3946A-BF9D-42F0-9C00-09A64991C8F5}" type="pres">
      <dgm:prSet presAssocID="{E466D7DC-7EEE-4A9F-8683-BEEF5037AA7B}" presName="sibTrans" presStyleCnt="0"/>
      <dgm:spPr/>
    </dgm:pt>
    <dgm:pt modelId="{D84B427B-4129-478F-BF39-E3772D6B667E}" type="pres">
      <dgm:prSet presAssocID="{ED754757-49EB-46A6-84A0-8736E8CF22E1}" presName="node" presStyleLbl="node1" presStyleIdx="4" presStyleCnt="12">
        <dgm:presLayoutVars>
          <dgm:bulletEnabled val="1"/>
        </dgm:presLayoutVars>
      </dgm:prSet>
      <dgm:spPr/>
    </dgm:pt>
    <dgm:pt modelId="{57C968CB-B860-4FEB-A011-E66EA95CF377}" type="pres">
      <dgm:prSet presAssocID="{1EA1EE82-2E07-4BC6-B2FA-C1C9EF79E9D9}" presName="sibTrans" presStyleCnt="0"/>
      <dgm:spPr/>
    </dgm:pt>
    <dgm:pt modelId="{CF1B8842-F884-4B42-BA69-2F480F9810B4}" type="pres">
      <dgm:prSet presAssocID="{5D5F1160-F448-424D-9C82-22596DE66CE9}" presName="node" presStyleLbl="node1" presStyleIdx="5" presStyleCnt="12">
        <dgm:presLayoutVars>
          <dgm:bulletEnabled val="1"/>
        </dgm:presLayoutVars>
      </dgm:prSet>
      <dgm:spPr/>
    </dgm:pt>
    <dgm:pt modelId="{93988144-F1D4-4331-BA0B-00CBBB98128D}" type="pres">
      <dgm:prSet presAssocID="{E01166AA-F2EC-46D9-8E4C-6AEB145735D6}" presName="sibTrans" presStyleCnt="0"/>
      <dgm:spPr/>
    </dgm:pt>
    <dgm:pt modelId="{B77D1C07-66C6-4626-93C5-1475DDABF0E5}" type="pres">
      <dgm:prSet presAssocID="{45EC7632-9A7B-419F-B473-9B2F386DC910}" presName="node" presStyleLbl="node1" presStyleIdx="6" presStyleCnt="12">
        <dgm:presLayoutVars>
          <dgm:bulletEnabled val="1"/>
        </dgm:presLayoutVars>
      </dgm:prSet>
      <dgm:spPr/>
    </dgm:pt>
    <dgm:pt modelId="{D8F3BC9B-DE60-4F69-A69E-D8395C869128}" type="pres">
      <dgm:prSet presAssocID="{BCA99DA9-3B5F-47CB-98F9-43AAB03A87C0}" presName="sibTrans" presStyleCnt="0"/>
      <dgm:spPr/>
    </dgm:pt>
    <dgm:pt modelId="{2BC137F3-A279-4CED-A29A-495346999D2A}" type="pres">
      <dgm:prSet presAssocID="{496AB2AC-80AB-4BC1-A3F3-6EEE3E457FD8}" presName="node" presStyleLbl="node1" presStyleIdx="7" presStyleCnt="12">
        <dgm:presLayoutVars>
          <dgm:bulletEnabled val="1"/>
        </dgm:presLayoutVars>
      </dgm:prSet>
      <dgm:spPr/>
    </dgm:pt>
    <dgm:pt modelId="{41939AEE-895C-47B3-A7EC-617D4773B109}" type="pres">
      <dgm:prSet presAssocID="{3DABC735-B4EE-4654-A88F-19BFA2E56C64}" presName="sibTrans" presStyleCnt="0"/>
      <dgm:spPr/>
    </dgm:pt>
    <dgm:pt modelId="{E3E2648F-C975-49FF-9B3E-F9EF0759E796}" type="pres">
      <dgm:prSet presAssocID="{D12A2DA9-6AF7-4B41-8A41-FAC9348CA4C1}" presName="node" presStyleLbl="node1" presStyleIdx="8" presStyleCnt="12">
        <dgm:presLayoutVars>
          <dgm:bulletEnabled val="1"/>
        </dgm:presLayoutVars>
      </dgm:prSet>
      <dgm:spPr/>
    </dgm:pt>
    <dgm:pt modelId="{976B18C3-6C61-4F67-BD38-F3523E81FEB8}" type="pres">
      <dgm:prSet presAssocID="{B4E92719-4767-404A-AAA2-9A64C306A18B}" presName="sibTrans" presStyleCnt="0"/>
      <dgm:spPr/>
    </dgm:pt>
    <dgm:pt modelId="{53616F81-070A-4442-8E33-09F393172F83}" type="pres">
      <dgm:prSet presAssocID="{754561EF-8973-4052-ABEB-87E317E4E28A}" presName="node" presStyleLbl="node1" presStyleIdx="9" presStyleCnt="12">
        <dgm:presLayoutVars>
          <dgm:bulletEnabled val="1"/>
        </dgm:presLayoutVars>
      </dgm:prSet>
      <dgm:spPr/>
    </dgm:pt>
    <dgm:pt modelId="{01757D14-DCFD-4C3C-B26E-A13EB55B5616}" type="pres">
      <dgm:prSet presAssocID="{A04A48F9-5CF9-4DB9-AB7D-9ECF5C06E131}" presName="sibTrans" presStyleCnt="0"/>
      <dgm:spPr/>
    </dgm:pt>
    <dgm:pt modelId="{D5DE589E-47FE-452F-A916-58EC5AC96ADB}" type="pres">
      <dgm:prSet presAssocID="{A8DE931A-2B69-4947-A244-9AA995A20523}" presName="node" presStyleLbl="node1" presStyleIdx="10" presStyleCnt="12">
        <dgm:presLayoutVars>
          <dgm:bulletEnabled val="1"/>
        </dgm:presLayoutVars>
      </dgm:prSet>
      <dgm:spPr/>
    </dgm:pt>
    <dgm:pt modelId="{B41C4736-E8F7-46AB-B9D5-59A1BA73EAB2}" type="pres">
      <dgm:prSet presAssocID="{22F04CBB-0315-4864-A0ED-E9DA012A4781}" presName="sibTrans" presStyleCnt="0"/>
      <dgm:spPr/>
    </dgm:pt>
    <dgm:pt modelId="{0ADA3CA4-731C-4219-AE92-B5E27E5C0964}" type="pres">
      <dgm:prSet presAssocID="{343BA67A-3EBB-4169-9345-E35D2E805D4F}" presName="node" presStyleLbl="node1" presStyleIdx="11" presStyleCnt="12">
        <dgm:presLayoutVars>
          <dgm:bulletEnabled val="1"/>
        </dgm:presLayoutVars>
      </dgm:prSet>
      <dgm:spPr/>
    </dgm:pt>
  </dgm:ptLst>
  <dgm:cxnLst>
    <dgm:cxn modelId="{F026490D-5716-4B4D-9BDB-F5CB1A1C7E69}" srcId="{DC386393-0699-411C-8DAC-304E105E36C7}" destId="{5D5F1160-F448-424D-9C82-22596DE66CE9}" srcOrd="5" destOrd="0" parTransId="{1DC605FE-FF37-4D59-BBAD-21EF3050D1AD}" sibTransId="{E01166AA-F2EC-46D9-8E4C-6AEB145735D6}"/>
    <dgm:cxn modelId="{DB1CED16-B953-43B3-B733-77AE01C666F0}" type="presOf" srcId="{5D5F1160-F448-424D-9C82-22596DE66CE9}" destId="{CF1B8842-F884-4B42-BA69-2F480F9810B4}" srcOrd="0" destOrd="0" presId="urn:microsoft.com/office/officeart/2005/8/layout/default"/>
    <dgm:cxn modelId="{C31A881C-E004-4BCB-AA16-B6D75E122721}" srcId="{DC386393-0699-411C-8DAC-304E105E36C7}" destId="{B371ABA5-8B20-4E8A-8465-2F57A50D619B}" srcOrd="0" destOrd="0" parTransId="{F89AAC93-CF4A-459B-AC01-38E22C471F5A}" sibTransId="{C31AF5DC-810F-40E5-8E19-7F91736BCEA7}"/>
    <dgm:cxn modelId="{3E455228-270F-46C6-97F2-4DDBCD2FE6FD}" srcId="{DC386393-0699-411C-8DAC-304E105E36C7}" destId="{496AB2AC-80AB-4BC1-A3F3-6EEE3E457FD8}" srcOrd="7" destOrd="0" parTransId="{53D31858-3C34-4639-9B62-BDBDE5CF15E8}" sibTransId="{3DABC735-B4EE-4654-A88F-19BFA2E56C64}"/>
    <dgm:cxn modelId="{2A099A2C-7EB5-4807-953F-CEE21DC09480}" type="presOf" srcId="{343BA67A-3EBB-4169-9345-E35D2E805D4F}" destId="{0ADA3CA4-731C-4219-AE92-B5E27E5C0964}" srcOrd="0" destOrd="0" presId="urn:microsoft.com/office/officeart/2005/8/layout/default"/>
    <dgm:cxn modelId="{2FA80D43-2F65-45B2-9CCE-F255F12DAF3F}" type="presOf" srcId="{D12A2DA9-6AF7-4B41-8A41-FAC9348CA4C1}" destId="{E3E2648F-C975-49FF-9B3E-F9EF0759E796}" srcOrd="0" destOrd="0" presId="urn:microsoft.com/office/officeart/2005/8/layout/default"/>
    <dgm:cxn modelId="{6E68A743-AEC7-461F-A40A-726F3C8E2A30}" type="presOf" srcId="{DC386393-0699-411C-8DAC-304E105E36C7}" destId="{435E08BC-A7AF-447B-B370-75070A91548C}" srcOrd="0" destOrd="0" presId="urn:microsoft.com/office/officeart/2005/8/layout/default"/>
    <dgm:cxn modelId="{6A27116A-C66C-4FD7-B816-9D4D40601BE3}" type="presOf" srcId="{35AE0618-85A8-4619-A9C5-5DD758A2525B}" destId="{04CFEF00-4C09-4B82-8AD2-C5C9482735A5}" srcOrd="0" destOrd="0" presId="urn:microsoft.com/office/officeart/2005/8/layout/default"/>
    <dgm:cxn modelId="{9588984C-ED34-4B76-B802-1EADB20881A5}" srcId="{DC386393-0699-411C-8DAC-304E105E36C7}" destId="{343BA67A-3EBB-4169-9345-E35D2E805D4F}" srcOrd="11" destOrd="0" parTransId="{D489E25D-41BA-4203-BD4A-C698EF2E4683}" sibTransId="{A655AB71-41E7-4A6D-8098-09357C7118DF}"/>
    <dgm:cxn modelId="{0E88986E-9E82-47F7-8B5C-87D5FA93001E}" type="presOf" srcId="{ED754757-49EB-46A6-84A0-8736E8CF22E1}" destId="{D84B427B-4129-478F-BF39-E3772D6B667E}" srcOrd="0" destOrd="0" presId="urn:microsoft.com/office/officeart/2005/8/layout/default"/>
    <dgm:cxn modelId="{DED3814F-1781-4513-A0AB-C9691DE0C025}" srcId="{DC386393-0699-411C-8DAC-304E105E36C7}" destId="{45EC7632-9A7B-419F-B473-9B2F386DC910}" srcOrd="6" destOrd="0" parTransId="{CC4C5935-48C1-4F87-8C2C-96CCA5261A93}" sibTransId="{BCA99DA9-3B5F-47CB-98F9-43AAB03A87C0}"/>
    <dgm:cxn modelId="{EBCDDE71-B8C4-476E-95AB-461B3799A3F6}" type="presOf" srcId="{754561EF-8973-4052-ABEB-87E317E4E28A}" destId="{53616F81-070A-4442-8E33-09F393172F83}" srcOrd="0" destOrd="0" presId="urn:microsoft.com/office/officeart/2005/8/layout/default"/>
    <dgm:cxn modelId="{8B348C72-1304-4B70-8D0D-6AE83C21FDC3}" type="presOf" srcId="{A8DE931A-2B69-4947-A244-9AA995A20523}" destId="{D5DE589E-47FE-452F-A916-58EC5AC96ADB}" srcOrd="0" destOrd="0" presId="urn:microsoft.com/office/officeart/2005/8/layout/default"/>
    <dgm:cxn modelId="{271A5073-43AD-444B-94FE-2EEC62E8F151}" srcId="{DC386393-0699-411C-8DAC-304E105E36C7}" destId="{35AE0618-85A8-4619-A9C5-5DD758A2525B}" srcOrd="1" destOrd="0" parTransId="{0584FCA1-D3BD-4E66-939B-193C29527EB9}" sibTransId="{ACD791C6-C184-4A27-A9B2-D1993BD0B4C0}"/>
    <dgm:cxn modelId="{3B770D59-9EFB-49A4-98D3-D6ABD51B3CCA}" type="presOf" srcId="{96876356-BB07-4BA4-8C42-7CEBFA354BF5}" destId="{09FCA7B7-68D8-4135-BB80-227697257F15}" srcOrd="0" destOrd="0" presId="urn:microsoft.com/office/officeart/2005/8/layout/default"/>
    <dgm:cxn modelId="{F9A33B88-F39D-4FCC-A1D8-FD6159A2DA8A}" type="presOf" srcId="{496AB2AC-80AB-4BC1-A3F3-6EEE3E457FD8}" destId="{2BC137F3-A279-4CED-A29A-495346999D2A}" srcOrd="0" destOrd="0" presId="urn:microsoft.com/office/officeart/2005/8/layout/default"/>
    <dgm:cxn modelId="{76584A93-08DC-4B39-8B77-0CC58D99344C}" srcId="{DC386393-0699-411C-8DAC-304E105E36C7}" destId="{D12A2DA9-6AF7-4B41-8A41-FAC9348CA4C1}" srcOrd="8" destOrd="0" parTransId="{A8FC8890-045D-4612-9C69-66EFD625E482}" sibTransId="{B4E92719-4767-404A-AAA2-9A64C306A18B}"/>
    <dgm:cxn modelId="{C0513397-0BFD-4C49-B6F6-2A657687E5D3}" type="presOf" srcId="{2DE2C4D0-14D6-4ADE-86C2-7AB66E3908BF}" destId="{7683B540-066E-4B70-8EB7-4D52461D6DEA}" srcOrd="0" destOrd="0" presId="urn:microsoft.com/office/officeart/2005/8/layout/default"/>
    <dgm:cxn modelId="{D5165397-AE8C-49D0-ADFA-56F15C83B6BA}" srcId="{DC386393-0699-411C-8DAC-304E105E36C7}" destId="{A8DE931A-2B69-4947-A244-9AA995A20523}" srcOrd="10" destOrd="0" parTransId="{1EDFD7D7-AE2B-432B-9954-D6734A288788}" sibTransId="{22F04CBB-0315-4864-A0ED-E9DA012A4781}"/>
    <dgm:cxn modelId="{BFC56AB0-9E72-4EB3-ACAB-3BF6352D13C8}" srcId="{DC386393-0699-411C-8DAC-304E105E36C7}" destId="{96876356-BB07-4BA4-8C42-7CEBFA354BF5}" srcOrd="2" destOrd="0" parTransId="{84FBEAAE-9A5C-4AE4-840F-D96090939E7C}" sibTransId="{1A8B5FA3-74CE-4AAB-8D38-76E57B61BA40}"/>
    <dgm:cxn modelId="{EFCE95B3-139E-40D8-8124-9908CE9CE647}" srcId="{DC386393-0699-411C-8DAC-304E105E36C7}" destId="{754561EF-8973-4052-ABEB-87E317E4E28A}" srcOrd="9" destOrd="0" parTransId="{A06DF08E-EE98-451D-986C-FFAA09B6C2DC}" sibTransId="{A04A48F9-5CF9-4DB9-AB7D-9ECF5C06E131}"/>
    <dgm:cxn modelId="{45E47AC4-2F61-48CF-AC13-56D0BEDE78AA}" srcId="{DC386393-0699-411C-8DAC-304E105E36C7}" destId="{ED754757-49EB-46A6-84A0-8736E8CF22E1}" srcOrd="4" destOrd="0" parTransId="{56FAE7BD-18C2-4C11-8804-44BFA8AE696D}" sibTransId="{1EA1EE82-2E07-4BC6-B2FA-C1C9EF79E9D9}"/>
    <dgm:cxn modelId="{06FFA5C4-4524-4940-94DC-FF623CAA354C}" srcId="{DC386393-0699-411C-8DAC-304E105E36C7}" destId="{2DE2C4D0-14D6-4ADE-86C2-7AB66E3908BF}" srcOrd="3" destOrd="0" parTransId="{6B9C27B8-0E86-40F4-91BF-E07C5F5151A2}" sibTransId="{E466D7DC-7EEE-4A9F-8683-BEEF5037AA7B}"/>
    <dgm:cxn modelId="{C8A9A5DB-70CB-4CEC-92E6-DAFC39D69C29}" type="presOf" srcId="{45EC7632-9A7B-419F-B473-9B2F386DC910}" destId="{B77D1C07-66C6-4626-93C5-1475DDABF0E5}" srcOrd="0" destOrd="0" presId="urn:microsoft.com/office/officeart/2005/8/layout/default"/>
    <dgm:cxn modelId="{716F09DE-FFFD-43A4-AA8A-28F9C867CBC9}" type="presOf" srcId="{B371ABA5-8B20-4E8A-8465-2F57A50D619B}" destId="{C6101461-C7A6-45EF-BB79-F58E4C39A2C5}" srcOrd="0" destOrd="0" presId="urn:microsoft.com/office/officeart/2005/8/layout/default"/>
    <dgm:cxn modelId="{70874929-E7E5-4732-B6D7-66F50D05F53F}" type="presParOf" srcId="{435E08BC-A7AF-447B-B370-75070A91548C}" destId="{C6101461-C7A6-45EF-BB79-F58E4C39A2C5}" srcOrd="0" destOrd="0" presId="urn:microsoft.com/office/officeart/2005/8/layout/default"/>
    <dgm:cxn modelId="{B4CF32C7-8F30-40B3-BF49-214AC4C2B223}" type="presParOf" srcId="{435E08BC-A7AF-447B-B370-75070A91548C}" destId="{846AADAC-F85B-4FDF-B884-30F726FAF407}" srcOrd="1" destOrd="0" presId="urn:microsoft.com/office/officeart/2005/8/layout/default"/>
    <dgm:cxn modelId="{85C33456-5B8E-48E8-8C51-45998732452B}" type="presParOf" srcId="{435E08BC-A7AF-447B-B370-75070A91548C}" destId="{04CFEF00-4C09-4B82-8AD2-C5C9482735A5}" srcOrd="2" destOrd="0" presId="urn:microsoft.com/office/officeart/2005/8/layout/default"/>
    <dgm:cxn modelId="{87EDBFCD-6F11-4C3E-B59B-CFBD4E917AB5}" type="presParOf" srcId="{435E08BC-A7AF-447B-B370-75070A91548C}" destId="{5E256657-6B54-48BB-BE26-738C9DFFF21B}" srcOrd="3" destOrd="0" presId="urn:microsoft.com/office/officeart/2005/8/layout/default"/>
    <dgm:cxn modelId="{B24E0B2B-C597-4631-A588-60243E88EACD}" type="presParOf" srcId="{435E08BC-A7AF-447B-B370-75070A91548C}" destId="{09FCA7B7-68D8-4135-BB80-227697257F15}" srcOrd="4" destOrd="0" presId="urn:microsoft.com/office/officeart/2005/8/layout/default"/>
    <dgm:cxn modelId="{A1B5878D-E730-4B10-99DD-156F3638D4FC}" type="presParOf" srcId="{435E08BC-A7AF-447B-B370-75070A91548C}" destId="{1E1E91A7-DE23-4116-A0CA-B501727B9EB5}" srcOrd="5" destOrd="0" presId="urn:microsoft.com/office/officeart/2005/8/layout/default"/>
    <dgm:cxn modelId="{6BAA3DCC-5B43-4783-A911-49FBF5C4C4C2}" type="presParOf" srcId="{435E08BC-A7AF-447B-B370-75070A91548C}" destId="{7683B540-066E-4B70-8EB7-4D52461D6DEA}" srcOrd="6" destOrd="0" presId="urn:microsoft.com/office/officeart/2005/8/layout/default"/>
    <dgm:cxn modelId="{7A8E7AB4-7E6A-4DB0-8C05-9F53A9BDDAEE}" type="presParOf" srcId="{435E08BC-A7AF-447B-B370-75070A91548C}" destId="{65A3946A-BF9D-42F0-9C00-09A64991C8F5}" srcOrd="7" destOrd="0" presId="urn:microsoft.com/office/officeart/2005/8/layout/default"/>
    <dgm:cxn modelId="{2911F1E1-EEB3-45AF-AAD6-412FD73F3CD8}" type="presParOf" srcId="{435E08BC-A7AF-447B-B370-75070A91548C}" destId="{D84B427B-4129-478F-BF39-E3772D6B667E}" srcOrd="8" destOrd="0" presId="urn:microsoft.com/office/officeart/2005/8/layout/default"/>
    <dgm:cxn modelId="{948794EC-BB94-4BD7-9F69-1C39C82AB8FE}" type="presParOf" srcId="{435E08BC-A7AF-447B-B370-75070A91548C}" destId="{57C968CB-B860-4FEB-A011-E66EA95CF377}" srcOrd="9" destOrd="0" presId="urn:microsoft.com/office/officeart/2005/8/layout/default"/>
    <dgm:cxn modelId="{4C4EB6D4-9AD4-4299-9513-4B5D3C21497E}" type="presParOf" srcId="{435E08BC-A7AF-447B-B370-75070A91548C}" destId="{CF1B8842-F884-4B42-BA69-2F480F9810B4}" srcOrd="10" destOrd="0" presId="urn:microsoft.com/office/officeart/2005/8/layout/default"/>
    <dgm:cxn modelId="{E52BDD9C-C6E1-4D0E-BFB4-D84B1A68D6C8}" type="presParOf" srcId="{435E08BC-A7AF-447B-B370-75070A91548C}" destId="{93988144-F1D4-4331-BA0B-00CBBB98128D}" srcOrd="11" destOrd="0" presId="urn:microsoft.com/office/officeart/2005/8/layout/default"/>
    <dgm:cxn modelId="{E4EF97D7-E4BA-447C-8EBD-381462169771}" type="presParOf" srcId="{435E08BC-A7AF-447B-B370-75070A91548C}" destId="{B77D1C07-66C6-4626-93C5-1475DDABF0E5}" srcOrd="12" destOrd="0" presId="urn:microsoft.com/office/officeart/2005/8/layout/default"/>
    <dgm:cxn modelId="{A7B91A2B-0C98-4182-9EF0-2B4601654877}" type="presParOf" srcId="{435E08BC-A7AF-447B-B370-75070A91548C}" destId="{D8F3BC9B-DE60-4F69-A69E-D8395C869128}" srcOrd="13" destOrd="0" presId="urn:microsoft.com/office/officeart/2005/8/layout/default"/>
    <dgm:cxn modelId="{D1FCA9AB-1119-4065-B0BE-F0F5C1507C69}" type="presParOf" srcId="{435E08BC-A7AF-447B-B370-75070A91548C}" destId="{2BC137F3-A279-4CED-A29A-495346999D2A}" srcOrd="14" destOrd="0" presId="urn:microsoft.com/office/officeart/2005/8/layout/default"/>
    <dgm:cxn modelId="{580DE22A-9548-4D3E-9BB2-22497A767A9E}" type="presParOf" srcId="{435E08BC-A7AF-447B-B370-75070A91548C}" destId="{41939AEE-895C-47B3-A7EC-617D4773B109}" srcOrd="15" destOrd="0" presId="urn:microsoft.com/office/officeart/2005/8/layout/default"/>
    <dgm:cxn modelId="{3F96728C-5550-43A3-B4FF-4123E40A5008}" type="presParOf" srcId="{435E08BC-A7AF-447B-B370-75070A91548C}" destId="{E3E2648F-C975-49FF-9B3E-F9EF0759E796}" srcOrd="16" destOrd="0" presId="urn:microsoft.com/office/officeart/2005/8/layout/default"/>
    <dgm:cxn modelId="{13DD8B74-E530-4BC3-BDF0-F9FF80FCFBC6}" type="presParOf" srcId="{435E08BC-A7AF-447B-B370-75070A91548C}" destId="{976B18C3-6C61-4F67-BD38-F3523E81FEB8}" srcOrd="17" destOrd="0" presId="urn:microsoft.com/office/officeart/2005/8/layout/default"/>
    <dgm:cxn modelId="{8C0F9842-A56F-406C-B70B-5990D2845432}" type="presParOf" srcId="{435E08BC-A7AF-447B-B370-75070A91548C}" destId="{53616F81-070A-4442-8E33-09F393172F83}" srcOrd="18" destOrd="0" presId="urn:microsoft.com/office/officeart/2005/8/layout/default"/>
    <dgm:cxn modelId="{5E70B821-3D0A-422F-8504-6E23EF528D11}" type="presParOf" srcId="{435E08BC-A7AF-447B-B370-75070A91548C}" destId="{01757D14-DCFD-4C3C-B26E-A13EB55B5616}" srcOrd="19" destOrd="0" presId="urn:microsoft.com/office/officeart/2005/8/layout/default"/>
    <dgm:cxn modelId="{C202AACC-057B-4365-B3B4-39819430BC9A}" type="presParOf" srcId="{435E08BC-A7AF-447B-B370-75070A91548C}" destId="{D5DE589E-47FE-452F-A916-58EC5AC96ADB}" srcOrd="20" destOrd="0" presId="urn:microsoft.com/office/officeart/2005/8/layout/default"/>
    <dgm:cxn modelId="{4424E41E-6319-43B0-B580-B882EE02F005}" type="presParOf" srcId="{435E08BC-A7AF-447B-B370-75070A91548C}" destId="{B41C4736-E8F7-46AB-B9D5-59A1BA73EAB2}" srcOrd="21" destOrd="0" presId="urn:microsoft.com/office/officeart/2005/8/layout/default"/>
    <dgm:cxn modelId="{6F5EEFC7-B632-454B-9F4D-38FDA5BD8EEE}" type="presParOf" srcId="{435E08BC-A7AF-447B-B370-75070A91548C}" destId="{0ADA3CA4-731C-4219-AE92-B5E27E5C0964}" srcOrd="22" destOrd="0" presId="urn:microsoft.com/office/officeart/2005/8/layout/default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101461-C7A6-45EF-BB79-F58E4C39A2C5}">
      <dsp:nvSpPr>
        <dsp:cNvPr id="0" name=""/>
        <dsp:cNvSpPr/>
      </dsp:nvSpPr>
      <dsp:spPr>
        <a:xfrm>
          <a:off x="1008094" y="2178"/>
          <a:ext cx="1890861" cy="1134516"/>
        </a:xfrm>
        <a:prstGeom prst="rect">
          <a:avLst/>
        </a:prstGeom>
        <a:solidFill>
          <a:schemeClr val="tx1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/>
            <a:t>Biaya tetap (fixed costs)</a:t>
          </a:r>
        </a:p>
      </dsp:txBody>
      <dsp:txXfrm>
        <a:off x="1008094" y="2178"/>
        <a:ext cx="1890861" cy="1134516"/>
      </dsp:txXfrm>
    </dsp:sp>
    <dsp:sp modelId="{04CFEF00-4C09-4B82-8AD2-C5C9482735A5}">
      <dsp:nvSpPr>
        <dsp:cNvPr id="0" name=""/>
        <dsp:cNvSpPr/>
      </dsp:nvSpPr>
      <dsp:spPr>
        <a:xfrm>
          <a:off x="3088041" y="2178"/>
          <a:ext cx="1890861" cy="1134516"/>
        </a:xfrm>
        <a:prstGeom prst="rect">
          <a:avLst/>
        </a:prstGeom>
        <a:solidFill>
          <a:schemeClr val="tx1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/>
            <a:t>Biaya variabel (variable costs)</a:t>
          </a:r>
        </a:p>
      </dsp:txBody>
      <dsp:txXfrm>
        <a:off x="3088041" y="2178"/>
        <a:ext cx="1890861" cy="1134516"/>
      </dsp:txXfrm>
    </dsp:sp>
    <dsp:sp modelId="{09FCA7B7-68D8-4135-BB80-227697257F15}">
      <dsp:nvSpPr>
        <dsp:cNvPr id="0" name=""/>
        <dsp:cNvSpPr/>
      </dsp:nvSpPr>
      <dsp:spPr>
        <a:xfrm>
          <a:off x="5167989" y="2178"/>
          <a:ext cx="1890861" cy="1134516"/>
        </a:xfrm>
        <a:prstGeom prst="rect">
          <a:avLst/>
        </a:prstGeom>
        <a:solidFill>
          <a:schemeClr val="tx1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/>
            <a:t>Biaya incremental (incremental costs)</a:t>
          </a:r>
        </a:p>
      </dsp:txBody>
      <dsp:txXfrm>
        <a:off x="5167989" y="2178"/>
        <a:ext cx="1890861" cy="1134516"/>
      </dsp:txXfrm>
    </dsp:sp>
    <dsp:sp modelId="{7683B540-066E-4B70-8EB7-4D52461D6DEA}">
      <dsp:nvSpPr>
        <dsp:cNvPr id="0" name=""/>
        <dsp:cNvSpPr/>
      </dsp:nvSpPr>
      <dsp:spPr>
        <a:xfrm>
          <a:off x="7247936" y="2178"/>
          <a:ext cx="1890861" cy="1134516"/>
        </a:xfrm>
        <a:prstGeom prst="rect">
          <a:avLst/>
        </a:prstGeom>
        <a:solidFill>
          <a:schemeClr val="tx1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/>
            <a:t>Biaya berulang (recurring cost)</a:t>
          </a:r>
        </a:p>
      </dsp:txBody>
      <dsp:txXfrm>
        <a:off x="7247936" y="2178"/>
        <a:ext cx="1890861" cy="1134516"/>
      </dsp:txXfrm>
    </dsp:sp>
    <dsp:sp modelId="{D84B427B-4129-478F-BF39-E3772D6B667E}">
      <dsp:nvSpPr>
        <dsp:cNvPr id="0" name=""/>
        <dsp:cNvSpPr/>
      </dsp:nvSpPr>
      <dsp:spPr>
        <a:xfrm>
          <a:off x="963848" y="1325781"/>
          <a:ext cx="1890861" cy="1134516"/>
        </a:xfrm>
        <a:prstGeom prst="rect">
          <a:avLst/>
        </a:prstGeom>
        <a:solidFill>
          <a:schemeClr val="tx1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/>
            <a:t>Biaya tidak berulang (nonrecurring cost)</a:t>
          </a:r>
        </a:p>
      </dsp:txBody>
      <dsp:txXfrm>
        <a:off x="963848" y="1325781"/>
        <a:ext cx="1890861" cy="1134516"/>
      </dsp:txXfrm>
    </dsp:sp>
    <dsp:sp modelId="{CF1B8842-F884-4B42-BA69-2F480F9810B4}">
      <dsp:nvSpPr>
        <dsp:cNvPr id="0" name=""/>
        <dsp:cNvSpPr/>
      </dsp:nvSpPr>
      <dsp:spPr>
        <a:xfrm>
          <a:off x="3043795" y="1325781"/>
          <a:ext cx="1890861" cy="1134516"/>
        </a:xfrm>
        <a:prstGeom prst="rect">
          <a:avLst/>
        </a:prstGeom>
        <a:solidFill>
          <a:schemeClr val="tx1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/>
            <a:t>Biaya langsung (direct cost)</a:t>
          </a:r>
        </a:p>
      </dsp:txBody>
      <dsp:txXfrm>
        <a:off x="3043795" y="1325781"/>
        <a:ext cx="1890861" cy="1134516"/>
      </dsp:txXfrm>
    </dsp:sp>
    <dsp:sp modelId="{B77D1C07-66C6-4626-93C5-1475DDABF0E5}">
      <dsp:nvSpPr>
        <dsp:cNvPr id="0" name=""/>
        <dsp:cNvSpPr/>
      </dsp:nvSpPr>
      <dsp:spPr>
        <a:xfrm>
          <a:off x="5123743" y="1325781"/>
          <a:ext cx="1890861" cy="1134516"/>
        </a:xfrm>
        <a:prstGeom prst="rect">
          <a:avLst/>
        </a:prstGeom>
        <a:solidFill>
          <a:schemeClr val="tx1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/>
            <a:t>Biaya tidak langsung (indirect cost)</a:t>
          </a:r>
        </a:p>
      </dsp:txBody>
      <dsp:txXfrm>
        <a:off x="5123743" y="1325781"/>
        <a:ext cx="1890861" cy="1134516"/>
      </dsp:txXfrm>
    </dsp:sp>
    <dsp:sp modelId="{2BC137F3-A279-4CED-A29A-495346999D2A}">
      <dsp:nvSpPr>
        <dsp:cNvPr id="0" name=""/>
        <dsp:cNvSpPr/>
      </dsp:nvSpPr>
      <dsp:spPr>
        <a:xfrm>
          <a:off x="7203690" y="1325781"/>
          <a:ext cx="1890861" cy="1134516"/>
        </a:xfrm>
        <a:prstGeom prst="rect">
          <a:avLst/>
        </a:prstGeom>
        <a:solidFill>
          <a:schemeClr val="tx1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/>
            <a:t>Overhead</a:t>
          </a:r>
        </a:p>
      </dsp:txBody>
      <dsp:txXfrm>
        <a:off x="7203690" y="1325781"/>
        <a:ext cx="1890861" cy="1134516"/>
      </dsp:txXfrm>
    </dsp:sp>
    <dsp:sp modelId="{E3E2648F-C975-49FF-9B3E-F9EF0759E796}">
      <dsp:nvSpPr>
        <dsp:cNvPr id="0" name=""/>
        <dsp:cNvSpPr/>
      </dsp:nvSpPr>
      <dsp:spPr>
        <a:xfrm>
          <a:off x="963848" y="2649384"/>
          <a:ext cx="1890861" cy="1134516"/>
        </a:xfrm>
        <a:prstGeom prst="rect">
          <a:avLst/>
        </a:prstGeom>
        <a:solidFill>
          <a:schemeClr val="tx1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/>
            <a:t>Biaya standar (standard costs)</a:t>
          </a:r>
        </a:p>
      </dsp:txBody>
      <dsp:txXfrm>
        <a:off x="963848" y="2649384"/>
        <a:ext cx="1890861" cy="1134516"/>
      </dsp:txXfrm>
    </dsp:sp>
    <dsp:sp modelId="{53616F81-070A-4442-8E33-09F393172F83}">
      <dsp:nvSpPr>
        <dsp:cNvPr id="0" name=""/>
        <dsp:cNvSpPr/>
      </dsp:nvSpPr>
      <dsp:spPr>
        <a:xfrm>
          <a:off x="3043795" y="2649384"/>
          <a:ext cx="1890861" cy="1134516"/>
        </a:xfrm>
        <a:prstGeom prst="rect">
          <a:avLst/>
        </a:prstGeom>
        <a:solidFill>
          <a:schemeClr val="tx1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/>
            <a:t>Biaya hangus (sunk cost)</a:t>
          </a:r>
        </a:p>
      </dsp:txBody>
      <dsp:txXfrm>
        <a:off x="3043795" y="2649384"/>
        <a:ext cx="1890861" cy="1134516"/>
      </dsp:txXfrm>
    </dsp:sp>
    <dsp:sp modelId="{D5DE589E-47FE-452F-A916-58EC5AC96ADB}">
      <dsp:nvSpPr>
        <dsp:cNvPr id="0" name=""/>
        <dsp:cNvSpPr/>
      </dsp:nvSpPr>
      <dsp:spPr>
        <a:xfrm>
          <a:off x="5123743" y="2649384"/>
          <a:ext cx="1890861" cy="1134516"/>
        </a:xfrm>
        <a:prstGeom prst="rect">
          <a:avLst/>
        </a:prstGeom>
        <a:solidFill>
          <a:schemeClr val="tx1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700" b="1" kern="1200"/>
            <a:t>Biaya kesempatan (opportunity cost)</a:t>
          </a:r>
          <a:endParaRPr lang="en-US" sz="1700" b="1" kern="1200"/>
        </a:p>
      </dsp:txBody>
      <dsp:txXfrm>
        <a:off x="5123743" y="2649384"/>
        <a:ext cx="1890861" cy="1134516"/>
      </dsp:txXfrm>
    </dsp:sp>
    <dsp:sp modelId="{0ADA3CA4-731C-4219-AE92-B5E27E5C0964}">
      <dsp:nvSpPr>
        <dsp:cNvPr id="0" name=""/>
        <dsp:cNvSpPr/>
      </dsp:nvSpPr>
      <dsp:spPr>
        <a:xfrm>
          <a:off x="7203690" y="2649384"/>
          <a:ext cx="1890861" cy="1134516"/>
        </a:xfrm>
        <a:prstGeom prst="rect">
          <a:avLst/>
        </a:prstGeom>
        <a:solidFill>
          <a:schemeClr val="tx1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700" b="1" kern="1200"/>
            <a:t>Biaya siklus hidup (life-cycle cost)</a:t>
          </a:r>
          <a:endParaRPr lang="en-US" sz="1700" b="1" kern="1200"/>
        </a:p>
      </dsp:txBody>
      <dsp:txXfrm>
        <a:off x="7203690" y="2649384"/>
        <a:ext cx="1890861" cy="11345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E196B-6ECB-4ED6-8580-4C68A492B6FC}" type="datetimeFigureOut">
              <a:rPr lang="en-ID" smtClean="0"/>
              <a:t>23/03/2025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5AD7A-D2F3-4E62-9FE9-05F8E200097E}" type="slidenum">
              <a:rPr lang="en-ID" smtClean="0"/>
              <a:t>‹#›</a:t>
            </a:fld>
            <a:endParaRPr lang="en-ID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3444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E196B-6ECB-4ED6-8580-4C68A492B6FC}" type="datetimeFigureOut">
              <a:rPr lang="en-ID" smtClean="0"/>
              <a:t>23/03/2025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5AD7A-D2F3-4E62-9FE9-05F8E200097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12686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E196B-6ECB-4ED6-8580-4C68A492B6FC}" type="datetimeFigureOut">
              <a:rPr lang="en-ID" smtClean="0"/>
              <a:t>23/03/2025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5AD7A-D2F3-4E62-9FE9-05F8E200097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6761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E196B-6ECB-4ED6-8580-4C68A492B6FC}" type="datetimeFigureOut">
              <a:rPr lang="en-ID" smtClean="0"/>
              <a:t>23/03/2025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5AD7A-D2F3-4E62-9FE9-05F8E200097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48731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E196B-6ECB-4ED6-8580-4C68A492B6FC}" type="datetimeFigureOut">
              <a:rPr lang="en-ID" smtClean="0"/>
              <a:t>23/03/2025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5AD7A-D2F3-4E62-9FE9-05F8E200097E}" type="slidenum">
              <a:rPr lang="en-ID" smtClean="0"/>
              <a:t>‹#›</a:t>
            </a:fld>
            <a:endParaRPr lang="en-ID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4477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E196B-6ECB-4ED6-8580-4C68A492B6FC}" type="datetimeFigureOut">
              <a:rPr lang="en-ID" smtClean="0"/>
              <a:t>23/03/2025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5AD7A-D2F3-4E62-9FE9-05F8E200097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25269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E196B-6ECB-4ED6-8580-4C68A492B6FC}" type="datetimeFigureOut">
              <a:rPr lang="en-ID" smtClean="0"/>
              <a:t>23/03/2025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5AD7A-D2F3-4E62-9FE9-05F8E200097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80384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E196B-6ECB-4ED6-8580-4C68A492B6FC}" type="datetimeFigureOut">
              <a:rPr lang="en-ID" smtClean="0"/>
              <a:t>23/03/2025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5AD7A-D2F3-4E62-9FE9-05F8E200097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7540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E196B-6ECB-4ED6-8580-4C68A492B6FC}" type="datetimeFigureOut">
              <a:rPr lang="en-ID" smtClean="0"/>
              <a:t>23/03/2025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5AD7A-D2F3-4E62-9FE9-05F8E200097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26888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FD8E196B-6ECB-4ED6-8580-4C68A492B6FC}" type="datetimeFigureOut">
              <a:rPr lang="en-ID" smtClean="0"/>
              <a:t>23/03/2025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45AD7A-D2F3-4E62-9FE9-05F8E200097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36224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E196B-6ECB-4ED6-8580-4C68A492B6FC}" type="datetimeFigureOut">
              <a:rPr lang="en-ID" smtClean="0"/>
              <a:t>23/03/2025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5AD7A-D2F3-4E62-9FE9-05F8E200097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53869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D8E196B-6ECB-4ED6-8580-4C68A492B6FC}" type="datetimeFigureOut">
              <a:rPr lang="en-ID" smtClean="0"/>
              <a:t>23/03/2025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345AD7A-D2F3-4E62-9FE9-05F8E200097E}" type="slidenum">
              <a:rPr lang="en-ID" smtClean="0"/>
              <a:t>‹#›</a:t>
            </a:fld>
            <a:endParaRPr lang="en-ID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0591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286F6-4045-F842-9D14-9612371D2D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2076715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PRINSIP DASAR EKONOMI TEKNIK, KONSEP BIAYA DAN LINGKUNGAN EKONOMI DALAM PRAKTIK TEKNIK (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Lanjutan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ID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61D7F26-0C57-0CA6-96E0-E52DF90C9E63}"/>
              </a:ext>
            </a:extLst>
          </p:cNvPr>
          <p:cNvSpPr txBox="1"/>
          <p:nvPr/>
        </p:nvSpPr>
        <p:spPr>
          <a:xfrm>
            <a:off x="1097280" y="4453702"/>
            <a:ext cx="609845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Ir. Dian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Samodrawati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M.M</a:t>
            </a:r>
            <a:endParaRPr lang="en-ID" sz="2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73407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B164C-4C40-4547-2523-D2B813F25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038763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TUGAS</a:t>
            </a:r>
            <a:endParaRPr lang="en-ID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69A7948-F997-4CDB-5110-08A4E10B3E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95738" y="1784735"/>
            <a:ext cx="3959942" cy="405348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49E571B-84A8-7D0A-E2A5-AF53D2E539A4}"/>
              </a:ext>
            </a:extLst>
          </p:cNvPr>
          <p:cNvSpPr txBox="1"/>
          <p:nvPr/>
        </p:nvSpPr>
        <p:spPr>
          <a:xfrm>
            <a:off x="1097280" y="1925327"/>
            <a:ext cx="6098458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ID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Empat</a:t>
            </a:r>
            <a:r>
              <a:rPr lang="en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orang </a:t>
            </a:r>
            <a:r>
              <a:rPr lang="en-ID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mahasiswa</a:t>
            </a:r>
            <a:r>
              <a:rPr lang="en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</a:t>
            </a:r>
            <a:r>
              <a:rPr lang="en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tinggal</a:t>
            </a:r>
            <a:r>
              <a:rPr lang="en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berdekatan</a:t>
            </a:r>
            <a:r>
              <a:rPr lang="en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berencana</a:t>
            </a:r>
            <a:r>
              <a:rPr lang="en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pulang</a:t>
            </a:r>
            <a:r>
              <a:rPr lang="en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bersama</a:t>
            </a:r>
            <a:r>
              <a:rPr lang="en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menempuh</a:t>
            </a:r>
            <a:r>
              <a:rPr lang="en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jarak</a:t>
            </a:r>
            <a:r>
              <a:rPr lang="en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400 mil </a:t>
            </a:r>
            <a:r>
              <a:rPr lang="en-ID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sekali</a:t>
            </a:r>
            <a:r>
              <a:rPr lang="en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jalan</a:t>
            </a:r>
            <a:r>
              <a:rPr lang="en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Seorang</a:t>
            </a:r>
            <a:r>
              <a:rPr lang="en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mahasiswa</a:t>
            </a:r>
            <a:r>
              <a:rPr lang="en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mobil</a:t>
            </a:r>
            <a:r>
              <a:rPr lang="en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setuju</a:t>
            </a:r>
            <a:r>
              <a:rPr lang="en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mengikutsertakan</a:t>
            </a:r>
            <a:r>
              <a:rPr lang="en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ID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temannya</a:t>
            </a:r>
            <a:r>
              <a:rPr lang="en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ikut</a:t>
            </a:r>
            <a:r>
              <a:rPr lang="en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membayar</a:t>
            </a:r>
            <a:r>
              <a:rPr lang="en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masing2 </a:t>
            </a:r>
            <a:r>
              <a:rPr lang="en-ID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sebesar</a:t>
            </a:r>
            <a:r>
              <a:rPr lang="en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$102,40 </a:t>
            </a:r>
            <a:r>
              <a:rPr lang="en-ID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asumsi</a:t>
            </a:r>
            <a:r>
              <a:rPr lang="en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rata2 </a:t>
            </a:r>
            <a:r>
              <a:rPr lang="en-ID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tahunan</a:t>
            </a:r>
            <a:r>
              <a:rPr lang="en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mobil</a:t>
            </a:r>
            <a:r>
              <a:rPr lang="en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menempuh</a:t>
            </a:r>
            <a:r>
              <a:rPr lang="en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15.000 mil </a:t>
            </a:r>
            <a:r>
              <a:rPr lang="en-ID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rincian</a:t>
            </a:r>
            <a:r>
              <a:rPr lang="en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ID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bawah</a:t>
            </a:r>
            <a:r>
              <a:rPr lang="en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sehingga</a:t>
            </a:r>
            <a:r>
              <a:rPr lang="en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 mil </a:t>
            </a:r>
            <a:r>
              <a:rPr lang="en-ID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nya</a:t>
            </a:r>
            <a:r>
              <a:rPr lang="en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$0,384. </a:t>
            </a:r>
            <a:r>
              <a:rPr lang="en-ID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Apakah</a:t>
            </a:r>
            <a:r>
              <a:rPr lang="en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anda</a:t>
            </a:r>
            <a:r>
              <a:rPr lang="en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setuju</a:t>
            </a:r>
            <a:r>
              <a:rPr lang="en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ID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Jelaskan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en-ID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04035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C5702-C335-3653-AC38-381B4BC301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319888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TERIMA KASIH ATAS PERHATIANNYA</a:t>
            </a:r>
            <a:endParaRPr lang="en-ID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3506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F88EAF-1BD7-4FC2-1B7F-2B6BE6B1DA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966844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KONSEP BIAYA</a:t>
            </a:r>
            <a:endParaRPr lang="en-ID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446351-8AD0-0491-6DC0-FBBEE97528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253448"/>
            <a:ext cx="10058400" cy="4615646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Konsep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sangat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ekonomi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teknik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Tujuan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penggunaan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perencanaan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pengontrolan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pengambilan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keputusan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alternatif-alternatif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tersedia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Menurut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Hansen dan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Mowen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(2004:40),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didefinisikan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kas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ekuivalensi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kas yang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dikorbankan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mendapatkan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barang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diharapkan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memberikan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manfaat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saat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masa yang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datang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organisasi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94D391C8-A722-8D3B-419F-9E8DCF5EBB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ff28"/>
              </a:rPr>
              <a:t>Konsep biaya sangat penting dalam ekonomi teknik. Tujuan penggunaaninformasi biaya adalah digunakan dalam perencanaan, pegontrolan, danpengabilan kepuutusan terhadap alternatif – alternatif yang tersedia.Menurut Hansen dan Mowen (2004:40), biaya didefinisikan sebagai kasatau nilai ekuivalen kas yang dikorbankan untuk mendapatkan barang atau jasayang diharapkan memberikan manfaat saat ini atau di masa yang akan datangbagi organisasi.</a:t>
            </a:r>
            <a:endParaRPr kumimoji="0" lang="en-US" altLang="en-US" sz="1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300" b="1" i="1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ff21"/>
              </a:rPr>
              <a:t>Jenis – JenisBiaya</a:t>
            </a:r>
            <a:endParaRPr kumimoji="0" lang="en-US" altLang="en-US" sz="1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ff5"/>
              </a:rPr>
              <a:t>•</a:t>
            </a:r>
            <a:endParaRPr kumimoji="0" lang="en-US" altLang="en-US" sz="1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ff28"/>
              </a:rPr>
              <a:t> Biaya tetap (</a:t>
            </a:r>
            <a:endParaRPr kumimoji="0" lang="en-US" altLang="en-US" sz="1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ff12"/>
              </a:rPr>
              <a:t>fixed costs</a:t>
            </a:r>
            <a:endParaRPr kumimoji="0" lang="en-US" altLang="en-US" sz="1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ff28"/>
              </a:rPr>
              <a:t>)</a:t>
            </a:r>
            <a:endParaRPr kumimoji="0" lang="en-US" altLang="en-US" sz="1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ff5"/>
              </a:rPr>
              <a:t>•</a:t>
            </a:r>
            <a:endParaRPr kumimoji="0" lang="en-US" altLang="en-US" sz="1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ff28"/>
              </a:rPr>
              <a:t> Biaya variable (</a:t>
            </a:r>
            <a:endParaRPr kumimoji="0" lang="en-US" altLang="en-US" sz="1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ff12"/>
              </a:rPr>
              <a:t>variable costs</a:t>
            </a:r>
            <a:endParaRPr kumimoji="0" lang="en-US" altLang="en-US" sz="1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ff28"/>
              </a:rPr>
              <a:t>)</a:t>
            </a:r>
            <a:endParaRPr kumimoji="0" lang="en-US" altLang="en-US" sz="1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ff5"/>
              </a:rPr>
              <a:t>•</a:t>
            </a:r>
            <a:endParaRPr kumimoji="0" lang="en-US" altLang="en-US" sz="1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ff28"/>
              </a:rPr>
              <a:t> Biaya incremental (</a:t>
            </a:r>
            <a:endParaRPr kumimoji="0" lang="en-US" altLang="en-US" sz="1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ff12"/>
              </a:rPr>
              <a:t>incremental costs</a:t>
            </a:r>
            <a:endParaRPr kumimoji="0" lang="en-US" altLang="en-US" sz="1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ff28"/>
              </a:rPr>
              <a:t>)</a:t>
            </a:r>
            <a:endParaRPr kumimoji="0" lang="en-US" altLang="en-US" sz="1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ff5"/>
              </a:rPr>
              <a:t>•</a:t>
            </a:r>
            <a:endParaRPr kumimoji="0" lang="en-US" altLang="en-US" sz="1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ff28"/>
              </a:rPr>
              <a:t> Biaya berulang (</a:t>
            </a:r>
            <a:endParaRPr kumimoji="0" lang="en-US" altLang="en-US" sz="1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ff12"/>
              </a:rPr>
              <a:t>recurring cost </a:t>
            </a:r>
            <a:endParaRPr kumimoji="0" lang="en-US" altLang="en-US" sz="1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ff28"/>
              </a:rPr>
              <a:t>)</a:t>
            </a:r>
            <a:endParaRPr kumimoji="0" lang="en-US" altLang="en-US" sz="1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ff5"/>
              </a:rPr>
              <a:t>•</a:t>
            </a:r>
            <a:endParaRPr kumimoji="0" lang="en-US" altLang="en-US" sz="1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ff28"/>
              </a:rPr>
              <a:t> BIaya-biaya tidak berulang (</a:t>
            </a:r>
            <a:endParaRPr kumimoji="0" lang="en-US" altLang="en-US" sz="1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ff12"/>
              </a:rPr>
              <a:t>nonrecurring cost </a:t>
            </a:r>
            <a:endParaRPr kumimoji="0" lang="en-US" altLang="en-US" sz="1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ff28"/>
              </a:rPr>
              <a:t>)</a:t>
            </a:r>
            <a:endParaRPr kumimoji="0" lang="en-US" altLang="en-US" sz="1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ff5"/>
              </a:rPr>
              <a:t>•</a:t>
            </a:r>
            <a:endParaRPr kumimoji="0" lang="en-US" altLang="en-US" sz="1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ff28"/>
              </a:rPr>
              <a:t> Biaya Langsung (</a:t>
            </a:r>
            <a:endParaRPr kumimoji="0" lang="en-US" altLang="en-US" sz="1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ff12"/>
              </a:rPr>
              <a:t>direct cost </a:t>
            </a:r>
            <a:endParaRPr kumimoji="0" lang="en-US" altLang="en-US" sz="1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ff28"/>
              </a:rPr>
              <a:t>)</a:t>
            </a:r>
            <a:endParaRPr kumimoji="0" lang="en-US" altLang="en-US" sz="1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ff5"/>
              </a:rPr>
              <a:t>•</a:t>
            </a:r>
            <a:endParaRPr kumimoji="0" lang="en-US" altLang="en-US" sz="1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ff28"/>
              </a:rPr>
              <a:t> Biaya tidak langsung (</a:t>
            </a:r>
            <a:endParaRPr kumimoji="0" lang="en-US" altLang="en-US" sz="1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ff12"/>
              </a:rPr>
              <a:t>indirect cost </a:t>
            </a:r>
            <a:endParaRPr kumimoji="0" lang="en-US" altLang="en-US" sz="1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ff28"/>
              </a:rPr>
              <a:t>)</a:t>
            </a:r>
            <a:endParaRPr kumimoji="0" lang="en-US" altLang="en-US" sz="1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ff5"/>
              </a:rPr>
              <a:t>•</a:t>
            </a:r>
            <a:endParaRPr kumimoji="0" lang="en-US" altLang="en-US" sz="1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ff28"/>
              </a:rPr>
              <a:t> </a:t>
            </a:r>
            <a:endParaRPr kumimoji="0" lang="en-US" altLang="en-US" sz="1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ff12"/>
              </a:rPr>
              <a:t>Overhead </a:t>
            </a:r>
            <a:endParaRPr kumimoji="0" lang="en-US" altLang="en-US" sz="1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ff28"/>
              </a:rPr>
              <a:t> </a:t>
            </a:r>
            <a:endParaRPr kumimoji="0" lang="en-US" altLang="en-US" sz="1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ff5"/>
              </a:rPr>
              <a:t>•</a:t>
            </a:r>
            <a:endParaRPr kumimoji="0" lang="en-US" altLang="en-US" sz="1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ff28"/>
              </a:rPr>
              <a:t> Biaya standar (</a:t>
            </a:r>
            <a:endParaRPr kumimoji="0" lang="en-US" altLang="en-US" sz="1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ff12"/>
              </a:rPr>
              <a:t>standard costs</a:t>
            </a:r>
            <a:endParaRPr kumimoji="0" lang="en-US" altLang="en-US" sz="1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ff28"/>
              </a:rPr>
              <a:t>)</a:t>
            </a:r>
            <a:endParaRPr kumimoji="0" lang="en-US" altLang="en-US" sz="1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ff5"/>
              </a:rPr>
              <a:t>•</a:t>
            </a:r>
            <a:endParaRPr kumimoji="0" lang="en-US" altLang="en-US" sz="1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ff28"/>
              </a:rPr>
              <a:t> Biaya hangus (</a:t>
            </a:r>
            <a:endParaRPr kumimoji="0" lang="en-US" altLang="en-US" sz="1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ff12"/>
              </a:rPr>
              <a:t>sunk cost </a:t>
            </a:r>
            <a:endParaRPr kumimoji="0" lang="en-US" altLang="en-US" sz="1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ff28"/>
              </a:rPr>
              <a:t>)</a:t>
            </a:r>
            <a:endParaRPr kumimoji="0" lang="en-US" altLang="en-US" sz="1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ff5"/>
              </a:rPr>
              <a:t>•</a:t>
            </a:r>
            <a:endParaRPr kumimoji="0" lang="en-US" altLang="en-US" sz="1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ff28"/>
              </a:rPr>
              <a:t> Biaya kesempatan (</a:t>
            </a:r>
            <a:endParaRPr kumimoji="0" lang="en-US" altLang="en-US" sz="1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ff12"/>
              </a:rPr>
              <a:t>opportunity cost </a:t>
            </a:r>
            <a:endParaRPr kumimoji="0" lang="en-US" altLang="en-US" sz="1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ff28"/>
              </a:rPr>
              <a:t>)</a:t>
            </a:r>
            <a:endParaRPr kumimoji="0" lang="en-US" altLang="en-US" sz="1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ff5"/>
              </a:rPr>
              <a:t>•</a:t>
            </a:r>
            <a:endParaRPr kumimoji="0" lang="en-US" altLang="en-US" sz="1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ff28"/>
              </a:rPr>
              <a:t> Biaya siklus hidup (</a:t>
            </a:r>
            <a:endParaRPr kumimoji="0" lang="en-US" altLang="en-US" sz="1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ff12"/>
              </a:rPr>
              <a:t>life-cycle-cost)</a:t>
            </a:r>
            <a:endParaRPr kumimoji="0" lang="en-US" altLang="en-US" sz="1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300" b="1" i="1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ff21"/>
              </a:rPr>
              <a:t>Lingkungan Ekonomi</a:t>
            </a:r>
            <a:endParaRPr kumimoji="0" lang="en-US" altLang="en-US" sz="1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ff28"/>
              </a:rPr>
              <a:t>Dengan menghitung harga jual per unit (P) maka permintaan (D) untuk produkini akan berkurang, dan apabila harga jual turun, permintaan bertambah.Hubungan antara harga dan permintaan dapat dinyatakan sebgai suatu fungsilinier :P = a – bD untuk</a:t>
            </a:r>
            <a:endParaRPr kumimoji="0" lang="en-US" altLang="en-US" sz="1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ff6"/>
              </a:rPr>
              <a:t>0,0.,/0</a:t>
            </a:r>
            <a:endParaRPr kumimoji="0" lang="en-US" altLang="en-US" sz="1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ff24"/>
              </a:rPr>
              <a:t> !!</a:t>
            </a:r>
            <a:endParaRPr kumimoji="0" lang="en-US" altLang="en-US" sz="1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9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ff4"/>
              </a:rPr>
              <a:t> badanba D</a:t>
            </a:r>
            <a:endParaRPr kumimoji="0" lang="en-US" altLang="en-US" sz="1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ff10"/>
              </a:rPr>
              <a:t> !!</a:t>
            </a:r>
            <a:endParaRPr kumimoji="0" lang="en-US" altLang="en-US" sz="1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ff28"/>
              </a:rPr>
              <a:t> 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  </a:t>
            </a:r>
            <a:r>
              <a:rPr kumimoji="0" lang="en-US" altLang="en-US" sz="1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                  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A27E7A1E-990D-F5F4-F4CA-D28889D5BF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25" y="22372638"/>
            <a:ext cx="6200775" cy="225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4043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DCEE4-64A6-1624-F67C-8556AD48D4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925748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JENIS-JENIS BIAYA</a:t>
            </a:r>
            <a:endParaRPr lang="en-ID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E29B1DB-A73F-2F40-015D-D1AA462E79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1758532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94620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BAFB4-C521-6E95-AA9A-6ACA232F0F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069586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LINGKUP EKONOMI UMUM</a:t>
            </a:r>
            <a:endParaRPr lang="en-ID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762AAB2-99C7-F25C-8C23-56A56B6B68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7282" y="1861853"/>
            <a:ext cx="5418395" cy="4256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3279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A8A2C2-ADF6-CCAE-ECFB-ABE9087F2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702303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UKURAN KEBERHARGAAN EKONOMI</a:t>
            </a:r>
            <a:endParaRPr lang="en-ID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10234-DC3E-1341-4E63-FAC0A89E20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893853"/>
            <a:ext cx="10902936" cy="497524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Barang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diinginkan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karena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utilitasnya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kegunaannya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langsung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maupun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langsung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barang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barang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produsen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Utilitas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diukur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istilah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(value),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dinyatakan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medium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pertukaran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harga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(price)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dibayar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Barang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bisa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berupa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kebutuhan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kemewahan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bersifat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relatif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harga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dibayar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permintaan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dibeli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633609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8BEB02-AC7B-F39D-F254-46979E38C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702303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PERSAINGAN PASAR</a:t>
            </a:r>
            <a:endParaRPr lang="en-ID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64CD42-BE42-8C0C-A84B-5753270DA6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988906"/>
            <a:ext cx="11015950" cy="529887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Persaingan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Sempurna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disediakan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sejumlah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besar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penjual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hambatan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penjual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tambahan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memasuki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pasar.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Monopoli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Terjadi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biasanya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unik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terbatas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hanya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tersedia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penjual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tunggal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mencegah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masuk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penjual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lain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pasar.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Oligopoli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Terjadi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sangat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sedikit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pemasok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sehingga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tindakan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pemasok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hampir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selalu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mengakibatkan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tindakan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oleh </a:t>
            </a:r>
            <a:r>
              <a:rPr lang="en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lainnya</a:t>
            </a:r>
            <a:r>
              <a:rPr lang="en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274953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B164C-4C40-4547-2523-D2B813F25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007941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TUGAS</a:t>
            </a:r>
            <a:endParaRPr lang="en-ID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7931DA-7E08-103E-262B-5A509495F5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Rencanakan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proyek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sederhana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latar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belakang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pekerjaan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masing-masing!</a:t>
            </a:r>
          </a:p>
        </p:txBody>
      </p:sp>
      <p:pic>
        <p:nvPicPr>
          <p:cNvPr id="4" name="Picture 2" descr="Mengerjakan Tugas Gambar PNG | File Vektor Dan PSD | Unduh Gratis Di Pngtree">
            <a:extLst>
              <a:ext uri="{FF2B5EF4-FFF2-40B4-BE49-F238E27FC236}">
                <a16:creationId xmlns:a16="http://schemas.microsoft.com/office/drawing/2014/main" id="{9370C48A-E9AD-C7EE-DB0B-00231F1807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1744" y="2816945"/>
            <a:ext cx="3708511" cy="33928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71725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9E64A-B4D9-09F1-1B34-E0FB36F8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702303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TUGAS</a:t>
            </a:r>
            <a:endParaRPr lang="en-ID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3C7E7E-5B5B-2D33-7F2E-4283AFCBB7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904125"/>
            <a:ext cx="10646082" cy="5424755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ID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Sehubungan</a:t>
            </a:r>
            <a:r>
              <a:rPr lang="en-ID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pelapisan</a:t>
            </a:r>
            <a:r>
              <a:rPr lang="en-ID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jalan</a:t>
            </a:r>
            <a:r>
              <a:rPr lang="en-ID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raya</a:t>
            </a:r>
            <a:r>
              <a:rPr lang="en-ID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baru</a:t>
            </a:r>
            <a:r>
              <a:rPr lang="en-ID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ID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kontraktor</a:t>
            </a:r>
            <a:r>
              <a:rPr lang="en-ID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mempunyai</a:t>
            </a:r>
            <a:r>
              <a:rPr lang="en-ID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pilihan</a:t>
            </a:r>
            <a:r>
              <a:rPr lang="en-ID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atas</a:t>
            </a:r>
            <a:r>
              <a:rPr lang="en-ID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dua </a:t>
            </a:r>
            <a:r>
              <a:rPr lang="en-ID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lokasi</a:t>
            </a:r>
            <a:r>
              <a:rPr lang="en-ID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mendirikan</a:t>
            </a:r>
            <a:r>
              <a:rPr lang="en-ID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peralatan</a:t>
            </a:r>
            <a:r>
              <a:rPr lang="en-ID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pencampur</a:t>
            </a:r>
            <a:r>
              <a:rPr lang="en-ID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aspal</a:t>
            </a:r>
            <a:r>
              <a:rPr lang="en-ID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Pekerjaan</a:t>
            </a:r>
            <a:r>
              <a:rPr lang="en-ID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ID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memerlukan</a:t>
            </a:r>
            <a:r>
              <a:rPr lang="en-ID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50.000 yard </a:t>
            </a:r>
            <a:r>
              <a:rPr lang="en-ID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kubik</a:t>
            </a:r>
            <a:r>
              <a:rPr lang="en-ID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material </a:t>
            </a:r>
            <a:r>
              <a:rPr lang="en-ID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pelapis</a:t>
            </a:r>
            <a:r>
              <a:rPr lang="en-ID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aspal</a:t>
            </a:r>
            <a:r>
              <a:rPr lang="en-ID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selama</a:t>
            </a:r>
            <a:r>
              <a:rPr lang="en-ID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empat</a:t>
            </a:r>
            <a:r>
              <a:rPr lang="en-ID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bulan</a:t>
            </a:r>
            <a:r>
              <a:rPr lang="en-ID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Pada </a:t>
            </a:r>
            <a:r>
              <a:rPr lang="en-ID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lokasi</a:t>
            </a:r>
            <a:r>
              <a:rPr lang="en-ID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ID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ID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tambahan</a:t>
            </a:r>
            <a:r>
              <a:rPr lang="en-ID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ID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$96 per </a:t>
            </a:r>
            <a:r>
              <a:rPr lang="en-ID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hari</a:t>
            </a:r>
            <a:r>
              <a:rPr lang="en-ID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utk</a:t>
            </a:r>
            <a:r>
              <a:rPr lang="en-ID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petugas</a:t>
            </a:r>
            <a:r>
              <a:rPr lang="en-ID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pemberi</a:t>
            </a:r>
            <a:r>
              <a:rPr lang="en-ID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isyarat</a:t>
            </a:r>
            <a:r>
              <a:rPr lang="en-ID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Lokasi mana </a:t>
            </a:r>
            <a:r>
              <a:rPr lang="en-ID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</a:t>
            </a:r>
            <a:r>
              <a:rPr lang="en-ID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dipilih</a:t>
            </a:r>
            <a:r>
              <a:rPr lang="en-ID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ID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lokasi</a:t>
            </a:r>
            <a:r>
              <a:rPr lang="en-ID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terpilih</a:t>
            </a:r>
            <a:r>
              <a:rPr lang="en-ID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berapa</a:t>
            </a:r>
            <a:r>
              <a:rPr lang="en-ID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yard </a:t>
            </a:r>
            <a:r>
              <a:rPr lang="en-ID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kubik</a:t>
            </a:r>
            <a:r>
              <a:rPr lang="en-ID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material </a:t>
            </a:r>
            <a:r>
              <a:rPr lang="en-ID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pelapis</a:t>
            </a:r>
            <a:r>
              <a:rPr lang="en-ID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ID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dikirim</a:t>
            </a:r>
            <a:r>
              <a:rPr lang="en-ID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kontrator</a:t>
            </a:r>
            <a:r>
              <a:rPr lang="en-ID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sblm</a:t>
            </a:r>
            <a:r>
              <a:rPr lang="en-ID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mulai</a:t>
            </a:r>
            <a:r>
              <a:rPr lang="en-ID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menghasilkan</a:t>
            </a:r>
            <a:r>
              <a:rPr lang="en-ID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laba</a:t>
            </a:r>
            <a:r>
              <a:rPr lang="en-ID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ID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pengangkutan</a:t>
            </a:r>
            <a:r>
              <a:rPr lang="en-ID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material </a:t>
            </a:r>
            <a:r>
              <a:rPr lang="en-ID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pelapis</a:t>
            </a:r>
            <a:r>
              <a:rPr lang="en-ID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ID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lokasi</a:t>
            </a:r>
            <a:r>
              <a:rPr lang="en-ID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ID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dibayar</a:t>
            </a:r>
            <a:r>
              <a:rPr lang="en-ID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sebesar</a:t>
            </a:r>
            <a:r>
              <a:rPr lang="en-ID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$8,05/yard </a:t>
            </a:r>
            <a:r>
              <a:rPr lang="en-ID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kubik</a:t>
            </a:r>
            <a:r>
              <a:rPr lang="en-ID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883294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nk and black table with numbers and dollar signs&#10;&#10;Description automatically generated">
            <a:extLst>
              <a:ext uri="{FF2B5EF4-FFF2-40B4-BE49-F238E27FC236}">
                <a16:creationId xmlns:a16="http://schemas.microsoft.com/office/drawing/2014/main" id="{85D4CBC2-F036-333F-FD6B-911F609D6F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260193"/>
            <a:ext cx="10905066" cy="3816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445759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1134</TotalTime>
  <Words>703</Words>
  <Application>Microsoft Office PowerPoint</Application>
  <PresentationFormat>Widescreen</PresentationFormat>
  <Paragraphs>92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5" baseType="lpstr">
      <vt:lpstr>Arial</vt:lpstr>
      <vt:lpstr>Calibri</vt:lpstr>
      <vt:lpstr>Calibri Light</vt:lpstr>
      <vt:lpstr>ff10</vt:lpstr>
      <vt:lpstr>ff12</vt:lpstr>
      <vt:lpstr>ff21</vt:lpstr>
      <vt:lpstr>ff24</vt:lpstr>
      <vt:lpstr>ff28</vt:lpstr>
      <vt:lpstr>ff4</vt:lpstr>
      <vt:lpstr>ff5</vt:lpstr>
      <vt:lpstr>ff6</vt:lpstr>
      <vt:lpstr>Source Sans Pro</vt:lpstr>
      <vt:lpstr>Times New Roman</vt:lpstr>
      <vt:lpstr>Retrospect</vt:lpstr>
      <vt:lpstr>PRINSIP DASAR EKONOMI TEKNIK, KONSEP BIAYA DAN LINGKUNGAN EKONOMI DALAM PRAKTIK TEKNIK (Lanjutan)</vt:lpstr>
      <vt:lpstr>KONSEP BIAYA</vt:lpstr>
      <vt:lpstr>JENIS-JENIS BIAYA</vt:lpstr>
      <vt:lpstr>LINGKUP EKONOMI UMUM</vt:lpstr>
      <vt:lpstr>UKURAN KEBERHARGAAN EKONOMI</vt:lpstr>
      <vt:lpstr>PERSAINGAN PASAR</vt:lpstr>
      <vt:lpstr>TUGAS</vt:lpstr>
      <vt:lpstr>TUGAS</vt:lpstr>
      <vt:lpstr>PowerPoint Presentation</vt:lpstr>
      <vt:lpstr>TUGAS</vt:lpstr>
      <vt:lpstr>TERIMA KASIH ATAS PERHATIANNYA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Ginanjar Adhika Jiwandoko</dc:creator>
  <cp:lastModifiedBy>Dian Samodrawati</cp:lastModifiedBy>
  <cp:revision>12</cp:revision>
  <dcterms:created xsi:type="dcterms:W3CDTF">2024-08-17T13:34:09Z</dcterms:created>
  <dcterms:modified xsi:type="dcterms:W3CDTF">2025-03-23T10:46:06Z</dcterms:modified>
</cp:coreProperties>
</file>