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49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7" r:id="rId10"/>
    <p:sldId id="265" r:id="rId11"/>
    <p:sldId id="268" r:id="rId12"/>
    <p:sldId id="266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669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768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7240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3019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4903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4582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4457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034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967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8834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8952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325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997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908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8961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498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AFCA5-BB65-4502-AC01-4DD03E879866}" type="datetimeFigureOut">
              <a:rPr lang="en-ID" smtClean="0"/>
              <a:t>11/10/2025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6E8F5F-24EC-4F57-A1DA-CCD7261ADA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336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3F1C7-7E9A-4BFF-243B-67606407F1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 TEKNIK</a:t>
            </a:r>
            <a:endParaRPr lang="en-ID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2680F-CD8F-A4B4-26A1-34A4FF9D3D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 Dian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Samodrawati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M.M</a:t>
            </a:r>
            <a:endParaRPr lang="en-ID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853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3C979F9-D36B-0A32-80CD-FE9990A905B6}"/>
              </a:ext>
            </a:extLst>
          </p:cNvPr>
          <p:cNvSpPr txBox="1"/>
          <p:nvPr/>
        </p:nvSpPr>
        <p:spPr>
          <a:xfrm>
            <a:off x="616448" y="1438382"/>
            <a:ext cx="9421403" cy="2795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Teknik</a:t>
            </a:r>
          </a:p>
          <a:p>
            <a:pPr>
              <a:lnSpc>
                <a:spcPct val="150000"/>
              </a:lnSpc>
            </a:pPr>
            <a:endParaRPr lang="en-ID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Disiplin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sistematis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biaya-biaya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manfaat-manfaat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855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835F8A-25B1-B01E-389C-9DE74AE27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507" y="1"/>
            <a:ext cx="7155355" cy="7617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D76BD5-E274-B1C1-4440-30D2412196A6}"/>
              </a:ext>
            </a:extLst>
          </p:cNvPr>
          <p:cNvSpPr txBox="1"/>
          <p:nvPr/>
        </p:nvSpPr>
        <p:spPr>
          <a:xfrm>
            <a:off x="770562" y="636998"/>
            <a:ext cx="8383711" cy="3268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	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Meramalkan</a:t>
            </a:r>
            <a:r>
              <a:rPr lang="en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Akibatnya</a:t>
            </a:r>
            <a:endParaRPr lang="en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Menemukan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Hal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Kritis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Siapa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Tidak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Hal-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Umum pada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Pemisahan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Keputusan-Keputusan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1C297D-E9BE-CFC3-5018-5FC48AC134F6}"/>
              </a:ext>
            </a:extLst>
          </p:cNvPr>
          <p:cNvSpPr txBox="1"/>
          <p:nvPr/>
        </p:nvSpPr>
        <p:spPr>
          <a:xfrm>
            <a:off x="770562" y="4058964"/>
            <a:ext cx="8383711" cy="2806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000" dirty="0"/>
              <a:t>II.	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Analitis</a:t>
            </a:r>
            <a:endParaRPr lang="en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Keputusan</a:t>
            </a: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Primer</a:t>
            </a: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Sekunder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Moneter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Data yang Tidak Dapat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disederhanakan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“Segi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2907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EC1EC3A-074D-BA0F-7A71-6903941B3E40}"/>
              </a:ext>
            </a:extLst>
          </p:cNvPr>
          <p:cNvSpPr txBox="1"/>
          <p:nvPr/>
        </p:nvSpPr>
        <p:spPr>
          <a:xfrm>
            <a:off x="2476072" y="349321"/>
            <a:ext cx="66782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Dasar Ekonomi Teknik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94F32C-6DDE-6619-01B7-B54ACC73B7CD}"/>
              </a:ext>
            </a:extLst>
          </p:cNvPr>
          <p:cNvSpPr txBox="1"/>
          <p:nvPr/>
        </p:nvSpPr>
        <p:spPr>
          <a:xfrm>
            <a:off x="976045" y="1273996"/>
            <a:ext cx="8178228" cy="2426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Menentukan Alternatif dan Meramalkan Akibatnya</a:t>
            </a:r>
          </a:p>
          <a:p>
            <a:endParaRPr lang="sv-S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Menemukan dan Menentukan Alternatif</a:t>
            </a:r>
          </a:p>
          <a:p>
            <a:pPr>
              <a:lnSpc>
                <a:spcPct val="150000"/>
              </a:lnSpc>
            </a:pP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Perlunya Mempertimbangkan Konsekuensi</a:t>
            </a:r>
          </a:p>
          <a:p>
            <a:pPr>
              <a:lnSpc>
                <a:spcPct val="150000"/>
              </a:lnSpc>
            </a:pP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Kemampuan Membandingkan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7FD26E-987A-4050-5CB7-5D4FED960357}"/>
              </a:ext>
            </a:extLst>
          </p:cNvPr>
          <p:cNvSpPr txBox="1"/>
          <p:nvPr/>
        </p:nvSpPr>
        <p:spPr>
          <a:xfrm>
            <a:off x="976045" y="4040522"/>
            <a:ext cx="8548099" cy="1872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Pentingnya Kriteria dan Prosedur Analitis</a:t>
            </a:r>
          </a:p>
          <a:p>
            <a:endParaRPr lang="sv-S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Pentingnya Kriteria Keputusan dan Pemisahan Keputusan</a:t>
            </a:r>
          </a:p>
          <a:p>
            <a:pPr>
              <a:lnSpc>
                <a:spcPct val="150000"/>
              </a:lnSpc>
            </a:pP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Pentingnya Sebuah “Segi Pandangan Sistem”</a:t>
            </a:r>
          </a:p>
        </p:txBody>
      </p:sp>
    </p:spTree>
    <p:extLst>
      <p:ext uri="{BB962C8B-B14F-4D97-AF65-F5344CB8AC3E}">
        <p14:creationId xmlns:p14="http://schemas.microsoft.com/office/powerpoint/2010/main" val="1019506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2B0BA3-8C8C-121A-ECFF-4738B904181B}"/>
              </a:ext>
            </a:extLst>
          </p:cNvPr>
          <p:cNvSpPr txBox="1"/>
          <p:nvPr/>
        </p:nvSpPr>
        <p:spPr>
          <a:xfrm>
            <a:off x="164388" y="431515"/>
            <a:ext cx="10952250" cy="58121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Menemukan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endParaRPr lang="en-ID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Keputusan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Keputusan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Hanya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bertindak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memeriksa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Tidak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apa-apa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mempertahankan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terlewatkan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212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1B2F202-CBE7-DB57-FC79-DC33BC061801}"/>
              </a:ext>
            </a:extLst>
          </p:cNvPr>
          <p:cNvSpPr txBox="1"/>
          <p:nvPr/>
        </p:nvSpPr>
        <p:spPr>
          <a:xfrm>
            <a:off x="1746607" y="390418"/>
            <a:ext cx="74076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endParaRPr lang="en-ID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7ABEC1-83E7-5F90-853A-1BBF5F06A3DD}"/>
              </a:ext>
            </a:extLst>
          </p:cNvPr>
          <p:cNvSpPr txBox="1"/>
          <p:nvPr/>
        </p:nvSpPr>
        <p:spPr>
          <a:xfrm>
            <a:off x="1212352" y="1551398"/>
            <a:ext cx="7941922" cy="168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dirty="0"/>
              <a:t>•	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Datangnya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keputusan-keputusan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C1A356-8017-F5D7-A230-F027FBED7DD3}"/>
              </a:ext>
            </a:extLst>
          </p:cNvPr>
          <p:cNvSpPr txBox="1"/>
          <p:nvPr/>
        </p:nvSpPr>
        <p:spPr>
          <a:xfrm>
            <a:off x="1212351" y="3534310"/>
            <a:ext cx="8640566" cy="224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dirty="0"/>
              <a:t>•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95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5204B5-7F47-BF59-2CEA-4004FF3B631F}"/>
              </a:ext>
            </a:extLst>
          </p:cNvPr>
          <p:cNvSpPr txBox="1"/>
          <p:nvPr/>
        </p:nvSpPr>
        <p:spPr>
          <a:xfrm>
            <a:off x="678094" y="369870"/>
            <a:ext cx="9657708" cy="5750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endParaRPr lang="en-ID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seimbang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terukur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Dalam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satu-satunya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spesifikasi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Tidak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Hanya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3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6658E5-6390-B40A-5B7F-AD6A38479093}"/>
              </a:ext>
            </a:extLst>
          </p:cNvPr>
          <p:cNvSpPr txBox="1"/>
          <p:nvPr/>
        </p:nvSpPr>
        <p:spPr>
          <a:xfrm>
            <a:off x="1202076" y="277402"/>
            <a:ext cx="7952197" cy="199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Pemisahan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Keputusan</a:t>
            </a:r>
          </a:p>
          <a:p>
            <a:endParaRPr lang="en-ID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Sejauh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keputusan-keputusan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dipisahkan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terpisah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799486-6469-1595-3F1A-55F2B664B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983" y="2722653"/>
            <a:ext cx="9513870" cy="266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642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284CB1-BB41-014D-97A0-A020E4376241}"/>
              </a:ext>
            </a:extLst>
          </p:cNvPr>
          <p:cNvSpPr txBox="1"/>
          <p:nvPr/>
        </p:nvSpPr>
        <p:spPr>
          <a:xfrm>
            <a:off x="636998" y="729466"/>
            <a:ext cx="8517275" cy="1780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segi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Sering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efek-efek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memeriksa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39D3D0-3D61-F4C0-7CB6-D18CF0F26184}"/>
              </a:ext>
            </a:extLst>
          </p:cNvPr>
          <p:cNvSpPr txBox="1"/>
          <p:nvPr/>
        </p:nvSpPr>
        <p:spPr>
          <a:xfrm>
            <a:off x="750013" y="3534309"/>
            <a:ext cx="937003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Latihan </a:t>
            </a: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soal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engineer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power plant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Bahas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konsep-konsep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548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14251-CC78-1A34-FAEF-CCD64188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923" y="615950"/>
            <a:ext cx="9148153" cy="629265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RENCANA PEMBELAJARAN SEMESTER (RPS)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8C4C8-35DD-3DDB-C3EC-C6B5DB1B1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842" y="1415845"/>
            <a:ext cx="8155234" cy="4625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Nama Mata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: Ekonomi Teknik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Kode Mata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/SKS	: EIE8042 / 2</a:t>
            </a:r>
          </a:p>
          <a:p>
            <a:pPr marL="0" indent="0">
              <a:buNone/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					     : 8</a:t>
            </a:r>
          </a:p>
          <a:p>
            <a:pPr marL="0" indent="0">
              <a:buNone/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 Mata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: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							: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Sabtu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Pengampu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: Ir. Dian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Samodrawati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M.M</a:t>
            </a:r>
          </a:p>
          <a:p>
            <a:pPr marL="0" indent="0">
              <a:buNone/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: 16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25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14251-CC78-1A34-FAEF-CCD64188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926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DESKRIPSI SINGKAT MATA KULIAH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8C4C8-35DD-3DDB-C3EC-C6B5DB1B1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312" y="1166649"/>
            <a:ext cx="9328874" cy="48747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kuliah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Ekonomi Teknik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mengkaji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prinsip-prinsip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uang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penerapannya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teknik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alternatif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profitabilitas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pengambilan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perhitungan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depresiasi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36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14251-CC78-1A34-FAEF-CCD64188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926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 PEMBELAJARAN KULIAH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8C4C8-35DD-3DDB-C3EC-C6B5DB1B1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060" y="1415845"/>
            <a:ext cx="8143942" cy="4625517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penerapannya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uang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profitabilitas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Keputusan</a:t>
            </a:r>
          </a:p>
          <a:p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depresiasi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767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9433-5888-8BD7-0548-72CE670B9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212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ABSENSI, TUGAS DAN UJIAN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0285D-3AAF-D99A-650B-CF7B9E099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51722"/>
            <a:ext cx="9878602" cy="5506278"/>
          </a:xfrm>
        </p:spPr>
        <p:txBody>
          <a:bodyPr>
            <a:normAutofit lnSpcReduction="1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Absensi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Elearning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(Oleh Dosen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Pengampu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Diskusi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Kolaboratif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tertulis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yang       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dipresentasikan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Ujian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: UTS dan UAS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ujian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tertulis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64770" lvl="0" indent="0">
              <a:lnSpc>
                <a:spcPct val="93000"/>
              </a:lnSpc>
              <a:spcAft>
                <a:spcPts val="0"/>
              </a:spcAft>
              <a:buSzPts val="1400"/>
              <a:buNone/>
              <a:tabLst>
                <a:tab pos="4134485" algn="l"/>
              </a:tabLs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</a:p>
          <a:p>
            <a:pPr marL="0" marR="6477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tabLst>
                <a:tab pos="413448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</a:t>
            </a:r>
            <a:r>
              <a:rPr lang="id-ID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Bersikap baik, berpakaian sopan,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dan</a:t>
            </a:r>
            <a:r>
              <a:rPr lang="id-ID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rapi selama mengikuti 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kuliah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offline dan zoom </a:t>
            </a:r>
            <a:r>
              <a:rPr lang="id-ID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perkuliahan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6477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tabLst>
                <a:tab pos="413448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Pada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saat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zoom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perkuliahan</a:t>
            </a:r>
            <a:r>
              <a:rPr lang="id-ID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selalu dalam keadaan siap ketika sewaktu-waktu diminta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untuk menyalakan</a:t>
            </a:r>
            <a:r>
              <a:rPr lang="id-ID" sz="2800" spc="-35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kamera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733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E58A-F47F-CC5D-2B23-327277133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3690" y="609600"/>
            <a:ext cx="7350311" cy="68911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PERSENTASE PENILAIAN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C6888AE-352A-00D6-A904-A0043F5C59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0444" y="1423358"/>
            <a:ext cx="6788989" cy="219973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46005C2-674D-DE0C-45BC-5725D29E2D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6605" y="3806349"/>
            <a:ext cx="4856670" cy="293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35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14251-CC78-1A34-FAEF-CCD64188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9265"/>
          </a:xfrm>
        </p:spPr>
        <p:txBody>
          <a:bodyPr>
            <a:normAutofit/>
          </a:bodyPr>
          <a:lstStyle/>
          <a:p>
            <a:r>
              <a:rPr lang="en-US" sz="3200" b="1" dirty="0"/>
              <a:t>REFERENSI</a:t>
            </a:r>
            <a:endParaRPr lang="en-ID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8C4C8-35DD-3DDB-C3EC-C6B5DB1B1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5845"/>
            <a:ext cx="8596668" cy="4625517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Garmo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E. P., Sullivan, W. G.,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Bontadelli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J. A., &amp; Wicks, E. M. (1999). Ekonomi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teknik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Engineering economy.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Leland Blank, A., &amp; Anthony Tarquin, P. E. (2005). Engineering economy. McGraw-Hill.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Pattiapon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M. L.,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Kembauw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E.,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Siregar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Z. H.,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Hardono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J.,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Sarasanty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D.,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Sihombing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 T.,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Rochmi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 (2021). Ekonomi Teknik.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Grant, E. L., Ireson, W. G., &amp; Leavenworth, R. S. (2001). Dasar-Dasar Ekonomi Teknik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Jilid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1.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Thuesen, H. G., </a:t>
            </a:r>
            <a:r>
              <a:rPr lang="en-ID" sz="2000" kern="10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Fabrycky</a:t>
            </a:r>
            <a:r>
              <a:rPr lang="en-ID" sz="2000" kern="10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W. J., &amp; Thuesen, G. J. (1984). Engineering economy. Englewood Cliffs, NJ: Prentice-Hall.</a:t>
            </a:r>
          </a:p>
        </p:txBody>
      </p:sp>
    </p:spTree>
    <p:extLst>
      <p:ext uri="{BB962C8B-B14F-4D97-AF65-F5344CB8AC3E}">
        <p14:creationId xmlns:p14="http://schemas.microsoft.com/office/powerpoint/2010/main" val="1722074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7BF99-CD27-8B2C-C99B-4BD18F0DD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7652D37-EB45-EC5F-E1EB-006C04CB0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19057"/>
              </p:ext>
            </p:extLst>
          </p:nvPr>
        </p:nvGraphicFramePr>
        <p:xfrm>
          <a:off x="-1582220" y="797180"/>
          <a:ext cx="13541339" cy="5408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1873844" imgH="5230178" progId="Word.Document.12">
                  <p:embed/>
                </p:oleObj>
              </mc:Choice>
              <mc:Fallback>
                <p:oleObj name="Document" r:id="rId2" imgW="11873844" imgH="523017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1582220" y="797180"/>
                        <a:ext cx="13541339" cy="54084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229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FC982-6950-5A0C-8636-34D153E6B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0" y="236307"/>
            <a:ext cx="8482892" cy="1924282"/>
          </a:xfrm>
        </p:spPr>
        <p:txBody>
          <a:bodyPr>
            <a:normAutofit fontScale="90000"/>
          </a:bodyPr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Pokok</a:t>
            </a: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Perlu </a:t>
            </a:r>
            <a:r>
              <a:rPr lang="id-ID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 ekonomi </a:t>
            </a:r>
            <a:r>
              <a:rPr lang="id-ID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 menilai apakah setiap cara tindakan yang diusulkan akan </a:t>
            </a:r>
            <a:r>
              <a:rPr lang="id-ID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terbukti ekonomis </a:t>
            </a:r>
            <a:r>
              <a:rPr lang="id-ID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 </a:t>
            </a:r>
            <a:r>
              <a:rPr lang="id-ID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jangka panjang </a:t>
            </a:r>
            <a:r>
              <a:rPr lang="id-ID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dibanding </a:t>
            </a:r>
            <a:r>
              <a:rPr lang="id-ID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alternatif </a:t>
            </a:r>
            <a:r>
              <a:rPr lang="id-ID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lain yang mungkin</a:t>
            </a:r>
            <a:endParaRPr lang="en-ID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ED934-B8B7-8ED8-CD81-EB5093512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40458"/>
            <a:ext cx="9648194" cy="4140485"/>
          </a:xfrm>
        </p:spPr>
        <p:txBody>
          <a:bodyPr/>
          <a:lstStyle/>
          <a:p>
            <a:pPr marL="0" indent="0">
              <a:buNone/>
            </a:pP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 Ekonomi dan </a:t>
            </a: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</a:t>
            </a:r>
          </a:p>
          <a:p>
            <a:pPr marL="0" indent="0">
              <a:buNone/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mana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uang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615359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766</TotalTime>
  <Words>960</Words>
  <Application>Microsoft Office PowerPoint</Application>
  <PresentationFormat>Widescreen</PresentationFormat>
  <Paragraphs>104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 3</vt:lpstr>
      <vt:lpstr>Facet</vt:lpstr>
      <vt:lpstr>Microsoft Word Document</vt:lpstr>
      <vt:lpstr>EKONOMI TEKNIK</vt:lpstr>
      <vt:lpstr>RENCANA PEMBELAJARAN SEMESTER (RPS)</vt:lpstr>
      <vt:lpstr>DESKRIPSI SINGKAT MATA KULIAH</vt:lpstr>
      <vt:lpstr>MATERI PEMBELAJARAN KULIAH</vt:lpstr>
      <vt:lpstr>ABSENSI, TUGAS DAN UJIAN</vt:lpstr>
      <vt:lpstr>PERSENTASE PENILAIAN</vt:lpstr>
      <vt:lpstr>REFERENSI</vt:lpstr>
      <vt:lpstr>PowerPoint Presentation</vt:lpstr>
      <vt:lpstr>Persoalan Pokok  Perlu studi ekonomi untuk menilai apakah setiap cara tindakan yang diusulkan akan terbukti ekonomis untuk jangka panjang dibanding alternatif lain yang mungkin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Ginanjar Adhika Jiwandoko</dc:creator>
  <cp:lastModifiedBy>Dian Samodrawati</cp:lastModifiedBy>
  <cp:revision>35</cp:revision>
  <dcterms:created xsi:type="dcterms:W3CDTF">2024-08-04T04:21:46Z</dcterms:created>
  <dcterms:modified xsi:type="dcterms:W3CDTF">2025-10-10T22:47:44Z</dcterms:modified>
</cp:coreProperties>
</file>