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76" r:id="rId4"/>
    <p:sldId id="277" r:id="rId5"/>
    <p:sldId id="263" r:id="rId6"/>
    <p:sldId id="278" r:id="rId7"/>
    <p:sldId id="266" r:id="rId8"/>
    <p:sldId id="279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388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51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74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209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4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012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738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492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391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4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315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724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127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101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701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53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2B1EF-301A-4BFE-AF1E-64D715BAEB4D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CB4DB6-29A6-4883-9C92-4ED44B8735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43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City street with motion blur">
            <a:extLst>
              <a:ext uri="{FF2B5EF4-FFF2-40B4-BE49-F238E27FC236}">
                <a16:creationId xmlns:a16="http://schemas.microsoft.com/office/drawing/2014/main" id="{D15D31C4-072F-8EB6-9309-943E5222F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982" r="1" b="18454"/>
          <a:stretch/>
        </p:blipFill>
        <p:spPr>
          <a:xfrm>
            <a:off x="7541230" y="-1"/>
            <a:ext cx="4650769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6DE92-910D-9836-9CC1-C7E7EA0D6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1150707"/>
            <a:ext cx="7983781" cy="174660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PEMBENTUKAN KARAKTER </a:t>
            </a:r>
            <a:b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ETIKA</a:t>
            </a:r>
            <a:endParaRPr lang="en-ID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AF306-01C5-40EE-DF3B-3C3A077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1712" y="4911047"/>
            <a:ext cx="4921322" cy="150002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7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Ir. Dian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Samodrawati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M.M</a:t>
            </a:r>
            <a:endParaRPr lang="en-ID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THERE (BERADA DI SANA)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0434-74BC-49E8-B962-236CAFDE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4905"/>
            <a:ext cx="9429634" cy="54230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mendengarkan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Sana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hormat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berlatih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sana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senyuman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telepon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kagetlah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mengesampingkan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07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388882"/>
            <a:ext cx="9680028" cy="987973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THEIR DAY (MENJADIKAN HARI MEREKA)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0434-74BC-49E8-B962-236CAFDE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376855"/>
            <a:ext cx="9599605" cy="48767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rekan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dihargai</a:t>
            </a:r>
            <a:r>
              <a:rPr lang="en-ID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Hari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momen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kebahagiaan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lain.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senyuman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flash dance mob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mengejutkan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mengundang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waspada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kolega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keseharian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14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7676"/>
            <a:ext cx="8596668" cy="1222625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THEIR DAY </a:t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(MENJADIKAN HARI MEREKA)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0434-74BC-49E8-B962-236CAFDE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172" y="1643865"/>
            <a:ext cx="8596668" cy="43974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Hari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Bahagia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Sana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begitu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pedulikan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momen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Hari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reward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maksimal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71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30" y="420414"/>
            <a:ext cx="9963807" cy="935776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YOUR ATTITUDE (MEMILIH SIKAP ANDA)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0434-74BC-49E8-B962-236CAFDE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2" y="1356190"/>
            <a:ext cx="9512688" cy="46851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mengontrol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bereaksi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terhadapnya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b="1" i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dgn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meresponsnya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bersikap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optimis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bijaksana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masa-masa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sangat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lain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58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108249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YOUR ATTITUDE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(MEMILIH SIKAP ANDA)</a:t>
            </a:r>
            <a:endParaRPr lang="en-ID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0434-74BC-49E8-B962-236CAFDE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348" y="2547990"/>
            <a:ext cx="7424654" cy="34933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sudut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pandang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menular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Pertanyaannya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ditangkap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orang lain?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35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MENGAPA BISNIS MENGGUNAKAN FISH PHILOSOPHY?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AD9EC-F34A-1622-03C6-6E5069A01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06" y="2537717"/>
            <a:ext cx="7208896" cy="35036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retensi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43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9871"/>
            <a:ext cx="8596668" cy="657546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APAKAH FISH PHILOSOPHY BERHASIL?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AD9EC-F34A-1622-03C6-6E5069A01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6" y="1109609"/>
            <a:ext cx="9979748" cy="56610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mendengar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cerita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sesama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penggemar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FISH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berbagi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diperkenalkan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FISH.</a:t>
            </a:r>
          </a:p>
          <a:p>
            <a:pPr>
              <a:lnSpc>
                <a:spcPct val="150000"/>
              </a:lnSpc>
            </a:pP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bilang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sejujurnya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kami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mengada-ada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kami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mendengarnya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kami. Orang-orang sangat MENCINTAI program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3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membuatnya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begitu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istimewa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mengajak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menjalani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Ataukah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menyenangkan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sekelompok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percaya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3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melempar</a:t>
            </a:r>
            <a:r>
              <a:rPr lang="en-ID" sz="23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IKAN?</a:t>
            </a:r>
            <a:endParaRPr lang="en-ID" sz="23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2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8773"/>
            <a:ext cx="8596668" cy="719192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APAKAH FISH PHILOSOPHY BERHASIL?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AD9EC-F34A-1622-03C6-6E5069A01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8896"/>
            <a:ext cx="9863951" cy="54391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Bayangkan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mencurahkan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Anda?</a:t>
            </a:r>
          </a:p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kami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ketahui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melekat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pun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terpenting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agar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berkesan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3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7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BB2A-C630-0BDE-24E2-7619D23F88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 ATAS PERHATIANNYA</a:t>
            </a:r>
            <a:endParaRPr lang="en-ID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8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F5DB6-DEA9-9926-B964-8C89B98A7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 PHILOSOPHY </a:t>
            </a:r>
            <a:endParaRPr lang="en-ID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2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B4C810-6FEA-D9C0-C3DA-E29C82BFD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125" y="2579336"/>
            <a:ext cx="8401050" cy="1292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37900-C426-9484-CA10-A73F9417F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35B9-1BA4-223F-DA95-7D5287A4F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178676"/>
            <a:ext cx="10373710" cy="658998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D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Filosofi</a:t>
            </a:r>
            <a:r>
              <a:rPr lang="en-ID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FISH! (</a:t>
            </a:r>
            <a:r>
              <a:rPr lang="en-ID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ID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FISH! Philosophy</a:t>
            </a:r>
            <a:r>
              <a:rPr lang="en-ID" sz="24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4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ID" sz="24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4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bahagia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produktif</a:t>
            </a:r>
            <a:r>
              <a:rPr lang="en-ID" sz="2800" b="0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menginspirasi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inginkan</a:t>
            </a:r>
            <a:r>
              <a:rPr lang="en-ID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b="0" i="1" dirty="0"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Filosofi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terinspirasi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semangat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antusiasme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2800" b="1" i="1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pekerja</a:t>
            </a:r>
            <a:r>
              <a:rPr lang="en-ID" sz="2800" b="1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Pasar Ikan Pike Place di Seattle, AS</a:t>
            </a:r>
            <a:r>
              <a:rPr lang="en-ID" sz="28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rutin </a:t>
            </a: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menyenangkan</a:t>
            </a:r>
            <a:r>
              <a:rPr lang="en-ID" sz="2800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150000"/>
              </a:lnSpc>
            </a:pPr>
            <a:r>
              <a:rPr kumimoji="0" lang="en-ID" sz="2800" b="1" i="1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Christensen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memutuskan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untuk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membagikan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kisah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mereka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guna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membantu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bisnis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lain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belajar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dari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kesuksesan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mereka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7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78" y="199697"/>
            <a:ext cx="8380623" cy="1080463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PRINSIP FISH PHILOSOPHY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0434-74BC-49E8-B962-236CAFDE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02" y="3878316"/>
            <a:ext cx="8082200" cy="2163045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(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Bermain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there (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sana)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their day (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Menjadikan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your attitude (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Anda)</a:t>
            </a:r>
            <a:endParaRPr lang="en-ID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A17B8-B57E-CFA8-EE49-B0FD9ED8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82" y="1135117"/>
            <a:ext cx="8188282" cy="24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2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DD62-91B8-3FA5-8C06-5B6C5BF1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17093"/>
            <a:ext cx="8596668" cy="599090"/>
          </a:xfrm>
        </p:spPr>
        <p:txBody>
          <a:bodyPr/>
          <a:lstStyle/>
          <a:p>
            <a:r>
              <a:rPr kumimoji="0" lang="en-US" sz="2900" b="1" i="1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PLAY (BERMAIN) 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AF0C-E5E7-3581-006B-0FC2BF91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54" y="2932386"/>
            <a:ext cx="9217574" cy="36050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menumbuhkan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semangat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bersenang-senang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antusiasme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Bermain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suasana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menyenangkan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kreatif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keterlibatan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E2BE6-319A-F21A-162A-8F2ED9D8F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076" y="673647"/>
            <a:ext cx="3447393" cy="21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6854"/>
            <a:ext cx="8596668" cy="559784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(BERMAIN)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0434-74BC-49E8-B962-236CAFDE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997" y="904126"/>
            <a:ext cx="9462498" cy="59538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Bermain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mengkhawatirkan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pemimpin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kebanyakan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kesenangan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kesenangan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melempar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Ikan. Jadi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BERMAIN?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Bermain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bukanlah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melainkan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ID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 Anda menciptakan kepercayaan dengan Berada di Sana, Permainan mulai muncul secara alami dan saat itulah inovasi terjadi.</a:t>
            </a:r>
            <a:endParaRPr lang="en-ID" sz="2400" b="0" i="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5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739E-2C6A-72A9-4F73-0E70F23F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48" y="136634"/>
            <a:ext cx="8716954" cy="1292773"/>
          </a:xfrm>
        </p:spPr>
        <p:txBody>
          <a:bodyPr/>
          <a:lstStyle/>
          <a:p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 THERE (BERADA DI SANA) 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60E0-1CEF-A267-DFF6-A1F830696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0" y="3058510"/>
            <a:ext cx="9059918" cy="36628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pentingnya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kehadiran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mental dan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emosional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mendengarkan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98178-0491-57E8-C4B8-5408F9B7E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06" y="840828"/>
            <a:ext cx="4183117" cy="22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3E6C-47A1-F990-48AA-83FA6A3B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5209"/>
            <a:ext cx="8596668" cy="621429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THERE (BERADA DI SANA)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50434-74BC-49E8-B962-236CAFDE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6138"/>
            <a:ext cx="10053727" cy="57018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 There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FISH!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teralihkan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sibuk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Sana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terhubung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pada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sana,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masa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mengkhawatirkan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sana pada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pergi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meninggalkan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Anda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pintu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Sana.</a:t>
            </a:r>
          </a:p>
        </p:txBody>
      </p:sp>
    </p:spTree>
    <p:extLst>
      <p:ext uri="{BB962C8B-B14F-4D97-AF65-F5344CB8AC3E}">
        <p14:creationId xmlns:p14="http://schemas.microsoft.com/office/powerpoint/2010/main" val="40852483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1714</TotalTime>
  <Words>944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Facet</vt:lpstr>
      <vt:lpstr>PEMBENTUKAN KARAKTER  DAN ETIKA</vt:lpstr>
      <vt:lpstr>FISH PHILOSOPHY </vt:lpstr>
      <vt:lpstr>PowerPoint Presentation</vt:lpstr>
      <vt:lpstr>PowerPoint Presentation</vt:lpstr>
      <vt:lpstr>4 PRINSIP FISH PHILOSOPHY</vt:lpstr>
      <vt:lpstr>PLAY (BERMAIN)  </vt:lpstr>
      <vt:lpstr>PLAY (BERMAIN)</vt:lpstr>
      <vt:lpstr>BE THERE (BERADA DI SANA)  </vt:lpstr>
      <vt:lpstr>BE THERE (BERADA DI SANA)</vt:lpstr>
      <vt:lpstr>BE THERE (BERADA DI SANA)</vt:lpstr>
      <vt:lpstr>MAKE THEIR DAY (MENJADIKAN HARI MEREKA)</vt:lpstr>
      <vt:lpstr>MAKE THEIR DAY  (MENJADIKAN HARI MEREKA)</vt:lpstr>
      <vt:lpstr>CHOOSE YOUR ATTITUDE (MEMILIH SIKAP ANDA)</vt:lpstr>
      <vt:lpstr>CHOOSE YOUR ATTITUDE  (MEMILIH SIKAP ANDA)</vt:lpstr>
      <vt:lpstr>MENGAPA BISNIS MENGGUNAKAN FISH PHILOSOPHY?</vt:lpstr>
      <vt:lpstr>APAKAH FISH PHILOSOPHY BERHASIL?</vt:lpstr>
      <vt:lpstr>APAKAH FISH PHILOSOPHY BERHASIL?</vt:lpstr>
      <vt:lpstr>TERIMA KASIH ATAS PERHATIANNYA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PEMBENTUKAN KARAKTER DAN ETIKA</dc:title>
  <dc:creator>Ginanjar Adhika Jiwandoko</dc:creator>
  <cp:lastModifiedBy>Dian Samodrawati</cp:lastModifiedBy>
  <cp:revision>18</cp:revision>
  <dcterms:created xsi:type="dcterms:W3CDTF">2024-04-02T14:04:54Z</dcterms:created>
  <dcterms:modified xsi:type="dcterms:W3CDTF">2025-11-21T13:50:58Z</dcterms:modified>
</cp:coreProperties>
</file>