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1" r:id="rId2"/>
    <p:sldId id="262" r:id="rId3"/>
    <p:sldId id="273" r:id="rId4"/>
    <p:sldId id="270" r:id="rId5"/>
    <p:sldId id="263" r:id="rId6"/>
    <p:sldId id="272" r:id="rId7"/>
    <p:sldId id="264" r:id="rId8"/>
    <p:sldId id="271" r:id="rId9"/>
    <p:sldId id="265" r:id="rId10"/>
    <p:sldId id="274" r:id="rId11"/>
    <p:sldId id="275" r:id="rId12"/>
    <p:sldId id="278" r:id="rId13"/>
    <p:sldId id="284" r:id="rId14"/>
    <p:sldId id="277" r:id="rId15"/>
    <p:sldId id="285" r:id="rId16"/>
    <p:sldId id="276" r:id="rId17"/>
    <p:sldId id="279" r:id="rId18"/>
    <p:sldId id="280" r:id="rId19"/>
    <p:sldId id="283" r:id="rId20"/>
    <p:sldId id="281" r:id="rId21"/>
    <p:sldId id="282" r:id="rId22"/>
    <p:sldId id="266" r:id="rId23"/>
    <p:sldId id="267" r:id="rId24"/>
    <p:sldId id="268" r:id="rId25"/>
    <p:sldId id="26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973" autoAdjust="0"/>
  </p:normalViewPr>
  <p:slideViewPr>
    <p:cSldViewPr snapToGrid="0">
      <p:cViewPr varScale="1">
        <p:scale>
          <a:sx n="61" d="100"/>
          <a:sy n="61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D6567-BF5C-438A-A745-FFF99F9ADC34}" type="datetimeFigureOut">
              <a:rPr lang="en-ID" smtClean="0"/>
              <a:t>12/12/2025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30CF7-A2BF-42F5-BCCB-DBE0ECBF64F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914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30CF7-A2BF-42F5-BCCB-DBE0ECBF64F9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767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3039-F0B8-45BB-B06B-F2AC57393064}" type="datetimeFigureOut">
              <a:rPr lang="en-ID" smtClean="0"/>
              <a:t>12/12/2025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6A05-5870-45C8-98D8-AD2860DE78A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8499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3039-F0B8-45BB-B06B-F2AC57393064}" type="datetimeFigureOut">
              <a:rPr lang="en-ID" smtClean="0"/>
              <a:t>12/12/2025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6A05-5870-45C8-98D8-AD2860DE78A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094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3039-F0B8-45BB-B06B-F2AC57393064}" type="datetimeFigureOut">
              <a:rPr lang="en-ID" smtClean="0"/>
              <a:t>12/12/2025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6A05-5870-45C8-98D8-AD2860DE78AA}" type="slidenum">
              <a:rPr lang="en-ID" smtClean="0"/>
              <a:t>‹#›</a:t>
            </a:fld>
            <a:endParaRPr lang="en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6922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3039-F0B8-45BB-B06B-F2AC57393064}" type="datetimeFigureOut">
              <a:rPr lang="en-ID" smtClean="0"/>
              <a:t>12/12/2025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6A05-5870-45C8-98D8-AD2860DE78A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9568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3039-F0B8-45BB-B06B-F2AC57393064}" type="datetimeFigureOut">
              <a:rPr lang="en-ID" smtClean="0"/>
              <a:t>12/12/2025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6A05-5870-45C8-98D8-AD2860DE78AA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9706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3039-F0B8-45BB-B06B-F2AC57393064}" type="datetimeFigureOut">
              <a:rPr lang="en-ID" smtClean="0"/>
              <a:t>12/12/2025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6A05-5870-45C8-98D8-AD2860DE78A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7060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3039-F0B8-45BB-B06B-F2AC57393064}" type="datetimeFigureOut">
              <a:rPr lang="en-ID" smtClean="0"/>
              <a:t>12/12/2025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6A05-5870-45C8-98D8-AD2860DE78A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5851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3039-F0B8-45BB-B06B-F2AC57393064}" type="datetimeFigureOut">
              <a:rPr lang="en-ID" smtClean="0"/>
              <a:t>12/12/2025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6A05-5870-45C8-98D8-AD2860DE78A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9150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3039-F0B8-45BB-B06B-F2AC57393064}" type="datetimeFigureOut">
              <a:rPr lang="en-ID" smtClean="0"/>
              <a:t>12/12/2025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6A05-5870-45C8-98D8-AD2860DE78A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837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3039-F0B8-45BB-B06B-F2AC57393064}" type="datetimeFigureOut">
              <a:rPr lang="en-ID" smtClean="0"/>
              <a:t>12/12/2025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6A05-5870-45C8-98D8-AD2860DE78A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09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3039-F0B8-45BB-B06B-F2AC57393064}" type="datetimeFigureOut">
              <a:rPr lang="en-ID" smtClean="0"/>
              <a:t>12/12/2025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6A05-5870-45C8-98D8-AD2860DE78A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5785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3039-F0B8-45BB-B06B-F2AC57393064}" type="datetimeFigureOut">
              <a:rPr lang="en-ID" smtClean="0"/>
              <a:t>12/12/2025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6A05-5870-45C8-98D8-AD2860DE78A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5822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3039-F0B8-45BB-B06B-F2AC57393064}" type="datetimeFigureOut">
              <a:rPr lang="en-ID" smtClean="0"/>
              <a:t>12/12/2025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6A05-5870-45C8-98D8-AD2860DE78A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320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3039-F0B8-45BB-B06B-F2AC57393064}" type="datetimeFigureOut">
              <a:rPr lang="en-ID" smtClean="0"/>
              <a:t>12/12/2025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6A05-5870-45C8-98D8-AD2860DE78A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937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3039-F0B8-45BB-B06B-F2AC57393064}" type="datetimeFigureOut">
              <a:rPr lang="en-ID" smtClean="0"/>
              <a:t>12/12/2025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6A05-5870-45C8-98D8-AD2860DE78A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536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3039-F0B8-45BB-B06B-F2AC57393064}" type="datetimeFigureOut">
              <a:rPr lang="en-ID" smtClean="0"/>
              <a:t>12/12/2025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6A05-5870-45C8-98D8-AD2860DE78A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050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3039-F0B8-45BB-B06B-F2AC57393064}" type="datetimeFigureOut">
              <a:rPr lang="en-ID" smtClean="0"/>
              <a:t>12/12/2025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A96A05-5870-45C8-98D8-AD2860DE78A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419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aclc.kpk.go.id/aksi-informasi/Eksplorasi/20220517-memahami-9-nilai-integritas-untuk-mencegah-korupsi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aclc.kpk.go.id/aksi-informasi/Eksplorasi/20220518-wujudkan-cita-cita-kemerdekaan-dengan-berantas-korupsi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8IUaqtmgc2E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 descr="City street with motion blur">
            <a:extLst>
              <a:ext uri="{FF2B5EF4-FFF2-40B4-BE49-F238E27FC236}">
                <a16:creationId xmlns:a16="http://schemas.microsoft.com/office/drawing/2014/main" id="{D15D31C4-072F-8EB6-9309-943E5222F0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8982" r="1" b="18454"/>
          <a:stretch/>
        </p:blipFill>
        <p:spPr>
          <a:xfrm>
            <a:off x="7979282" y="-1"/>
            <a:ext cx="4503819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86DE92-910D-9836-9CC1-C7E7EA0D6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317" y="998484"/>
            <a:ext cx="6382140" cy="1713185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PEMBENTUKAN </a:t>
            </a:r>
            <a:b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KARAKTER DAN ETIKA</a:t>
            </a:r>
            <a:endParaRPr lang="en-ID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AF306-01C5-40EE-DF3B-3C3A0778D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9664" y="4592548"/>
            <a:ext cx="4873688" cy="103962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PERTEMUAN 10</a:t>
            </a:r>
          </a:p>
          <a:p>
            <a:pPr algn="l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Ir. Dian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Samodrawati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M.M</a:t>
            </a:r>
            <a:endParaRPr lang="en-ID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45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732D36-1A2D-54B3-DD18-21BE5789D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290" y="0"/>
            <a:ext cx="10535661" cy="51473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547BC0-C4F8-9465-73CD-45D40ADB6FB0}"/>
              </a:ext>
            </a:extLst>
          </p:cNvPr>
          <p:cNvSpPr txBox="1"/>
          <p:nvPr/>
        </p:nvSpPr>
        <p:spPr>
          <a:xfrm>
            <a:off x="1650124" y="5462950"/>
            <a:ext cx="100268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Ayo Kenali dan Hindari 30 Jenis Korupsi Ini!</a:t>
            </a:r>
          </a:p>
        </p:txBody>
      </p:sp>
    </p:spTree>
    <p:extLst>
      <p:ext uri="{BB962C8B-B14F-4D97-AF65-F5344CB8AC3E}">
        <p14:creationId xmlns:p14="http://schemas.microsoft.com/office/powerpoint/2010/main" val="1862010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758262-FDB6-B8A4-8394-54CE73F01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966" y="3439833"/>
            <a:ext cx="8596105" cy="13229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4A2C38-7508-F3B1-A836-3865DF47B71A}"/>
              </a:ext>
            </a:extLst>
          </p:cNvPr>
          <p:cNvSpPr txBox="1"/>
          <p:nvPr/>
        </p:nvSpPr>
        <p:spPr>
          <a:xfrm>
            <a:off x="472967" y="0"/>
            <a:ext cx="9903932" cy="639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sepakat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kejahatan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mesti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diberantas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Tapi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mengenal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jenis-jenis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Jangan-jangan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sekitar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mengetahuinya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Undang-undang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mengidentifikasi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ayo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kenali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dihindari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Dikutip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Kapita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Selekta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Beban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Sosial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gamblang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dijelaskan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pasal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Undang-Undang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Nomor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1999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juncto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Undang-Undang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Nomor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2001.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pasal-pasal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tindak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pidana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dirumuskan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dikelompokkan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tindak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pidana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659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C16F1-FC4A-0FDF-ABBD-1F0438221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53" y="325820"/>
            <a:ext cx="10536678" cy="19654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D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Ke-30 </a:t>
            </a:r>
            <a:r>
              <a:rPr lang="en-ID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sangat </a:t>
            </a:r>
            <a:r>
              <a:rPr lang="en-ID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beragam</a:t>
            </a:r>
            <a:r>
              <a:rPr lang="en-ID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mulai</a:t>
            </a:r>
            <a:r>
              <a:rPr lang="en-ID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ID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petty corruption </a:t>
            </a:r>
            <a:r>
              <a:rPr lang="en-ID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ID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ID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kakap</a:t>
            </a:r>
            <a:r>
              <a:rPr lang="en-ID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grand corruption. </a:t>
            </a:r>
            <a:r>
              <a:rPr lang="en-ID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ID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daftar 30 </a:t>
            </a:r>
            <a:r>
              <a:rPr lang="en-ID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tindak</a:t>
            </a:r>
            <a:r>
              <a:rPr lang="en-ID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pidana</a:t>
            </a:r>
            <a:r>
              <a:rPr lang="en-ID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1E9DE-BC5D-A8D0-3896-C17E09220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303" y="2291255"/>
            <a:ext cx="9268353" cy="4566745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buNone/>
            </a:pPr>
            <a:r>
              <a:rPr lang="en-ID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Menyuap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negeri;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hadiah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negeri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jabatannya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negeri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suap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negeri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hadiah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berhubungan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jabatannya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Menyuap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hakim;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84412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2CB46-83CC-13E6-9275-439EEFF0A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303" y="0"/>
            <a:ext cx="9532883" cy="68579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ID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Menyuap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advokat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buNone/>
            </a:pP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Hakim dan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advokat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suap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buNone/>
            </a:pP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Hakim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suap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buNone/>
            </a:pP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Advokat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suap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</a:p>
          <a:p>
            <a:pPr>
              <a:lnSpc>
                <a:spcPct val="150000"/>
              </a:lnSpc>
              <a:buNone/>
            </a:pP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negeri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menggelapkan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uang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membiarkan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penggelapan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buNone/>
            </a:pP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negeri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memalsukan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buku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pemeriksaan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administrasi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buNone/>
            </a:pP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negeri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merusakan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bukti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buNone/>
            </a:pP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negeri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membiarkan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orang lain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merusakkan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bukti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buNone/>
            </a:pP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negeri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orang lain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merusakkan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bukti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negeri </a:t>
            </a: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memeras</a:t>
            </a: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21578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8BB56-D921-C8F0-6223-0C1E0388D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691" y="704193"/>
            <a:ext cx="9157934" cy="6015106"/>
          </a:xfrm>
        </p:spPr>
        <p:txBody>
          <a:bodyPr/>
          <a:lstStyle/>
          <a:p>
            <a:pPr algn="l" rtl="0">
              <a:lnSpc>
                <a:spcPct val="150000"/>
              </a:lnSpc>
              <a:buNone/>
            </a:pP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negeri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memeras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negeri yang lain;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Pemborong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curang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Pengawas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membiarkan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perbuatan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curang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Rekanan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TNI/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Polri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berbuat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curang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Pengawas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rekanan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TNI/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Polri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berbuat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curang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21.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Penerima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TNI/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Polri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membiarkan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perbuatan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curang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22.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negeri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menyerobot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tanah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negara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merugikan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 lain;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23.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negeri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turut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pengadaan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diurusnya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84389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49E9E-6616-0543-CEA5-BB2A25391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138" y="599090"/>
            <a:ext cx="9007364" cy="6032938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24.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Pegawai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negeri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menerima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gratifikasi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dan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tidak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melaporkan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KPK;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25.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Merintangi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proses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pemeriksaan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perkara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korupsi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26.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Tersangka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tidak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memberikan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keterangan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mengenai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kekayaan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27. Bank yang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tidak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memberikan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keterangan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rekening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tersangka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28. Saksi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atau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ahli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yang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tidak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memberikan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keterangan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atau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memberi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keterangan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palsu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29.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Seseorang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yang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memegang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rahasia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jabatan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namun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tidak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memberikan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keterangan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atau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memberikan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keterangan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palsu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30. Saksi yang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membuka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identitas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pelapor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60217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C44C1-B7B5-E267-2423-6D4D4BCA3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31" y="231228"/>
            <a:ext cx="11571890" cy="7104993"/>
          </a:xfrm>
        </p:spPr>
        <p:txBody>
          <a:bodyPr>
            <a:normAutofit fontScale="25000" lnSpcReduction="20000"/>
          </a:bodyPr>
          <a:lstStyle/>
          <a:p>
            <a:pPr rtl="0">
              <a:buNone/>
            </a:pPr>
            <a:r>
              <a:rPr lang="en-ID" sz="49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D" sz="9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 ke-30 </a:t>
            </a:r>
            <a:r>
              <a:rPr lang="en-ID" sz="96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9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96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9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96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9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96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diklasifikasikan</a:t>
            </a:r>
            <a:r>
              <a:rPr lang="en-ID" sz="9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96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ID" sz="9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96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9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96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tujuh</a:t>
            </a:r>
            <a:r>
              <a:rPr lang="en-ID" sz="9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96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ID" sz="9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96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tindak</a:t>
            </a:r>
            <a:r>
              <a:rPr lang="en-ID" sz="9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96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pidana</a:t>
            </a:r>
            <a:r>
              <a:rPr lang="en-ID" sz="9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96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9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96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9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 </a:t>
            </a:r>
          </a:p>
          <a:p>
            <a:pPr rtl="0">
              <a:buNone/>
            </a:pPr>
            <a:br>
              <a:rPr lang="en-ID" sz="7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7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ID" sz="7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Kerugian</a:t>
            </a:r>
            <a:r>
              <a:rPr lang="en-ID" sz="7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ID" sz="7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Negara</a:t>
            </a:r>
            <a:endParaRPr lang="en-ID" sz="7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70000"/>
              </a:lnSpc>
              <a:buNone/>
            </a:pP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ID" sz="7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elawan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perbuatan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memperkaya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 lain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korporasi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Pelakunya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menguntungkan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menyalahgunakan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kewenangan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kesempatan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sarana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mark up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anggaran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agar 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keuntungan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selisih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harga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Tindakan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merugikan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negara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anggaran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membengkak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seharusnya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buNone/>
            </a:pPr>
            <a:br>
              <a:rPr lang="en-ID" sz="7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7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ID" sz="7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Suap</a:t>
            </a:r>
            <a:r>
              <a:rPr lang="en-ID" sz="7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Menyuap</a:t>
            </a:r>
            <a:r>
              <a:rPr lang="en-ID" sz="7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D" sz="7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70000"/>
              </a:lnSpc>
              <a:buNone/>
            </a:pP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menjanjikan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Aparatur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Sipil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Negara, 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penyelenggara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negara, hakim,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advokat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maksud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supaya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berbuat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berbuat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jabatannya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Suap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menyuap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luar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Suap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memudahkan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kenaikan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pangkat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jabatan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Sementara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suap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luar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swasta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ID" sz="7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suap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dimenangkan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7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7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proses tender.</a:t>
            </a:r>
          </a:p>
          <a:p>
            <a:pPr algn="l" rtl="0">
              <a:lnSpc>
                <a:spcPct val="170000"/>
              </a:lnSpc>
              <a:buNone/>
            </a:pPr>
            <a:br>
              <a:rPr lang="en-ID" sz="7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sz="7200" dirty="0"/>
          </a:p>
        </p:txBody>
      </p:sp>
    </p:spTree>
    <p:extLst>
      <p:ext uri="{BB962C8B-B14F-4D97-AF65-F5344CB8AC3E}">
        <p14:creationId xmlns:p14="http://schemas.microsoft.com/office/powerpoint/2010/main" val="1193893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FA800-6228-FE65-29E5-328C5EF9F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754" y="215757"/>
            <a:ext cx="9857287" cy="6554913"/>
          </a:xfrm>
        </p:spPr>
        <p:txBody>
          <a:bodyPr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Penggelapan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Jabatan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Tindakan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sengaja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menggelapkan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uang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surat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berharga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pemalsuan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buku-buku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daftar-daftar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khusus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pemeriksaan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administrasi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penggelapan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jabatan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penegak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merobek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menghancurkan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bukti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suap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melindungi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pemberi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suap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None/>
            </a:pPr>
            <a:r>
              <a:rPr lang="en-ID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Pemerasan</a:t>
            </a:r>
            <a:endParaRPr lang="en-ID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60000"/>
              </a:lnSpc>
              <a:buNone/>
            </a:pP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negeri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penyelenggara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negara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menguntungkan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 lain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melawan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menyalahgunakan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kekuasaannya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memaksa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membayar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potongan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mengerjakan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dirinya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negeri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menyatakan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tarif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pengurusan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Rp50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ribu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padahal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seharusnya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Rp15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ribu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malah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gratis.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memaksa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membayar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luar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ketentuan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resmi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ancaman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diurus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 rtl="0">
              <a:buNone/>
            </a:pPr>
            <a:br>
              <a:rPr lang="en-ID" sz="2000" dirty="0"/>
            </a:b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459036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C34FC-0F31-6920-6AC6-0BD796949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205" y="0"/>
            <a:ext cx="9562525" cy="6857999"/>
          </a:xfr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Font typeface="Wingdings 3" charset="2"/>
              <a:buNone/>
              <a:tabLst/>
              <a:defRPr/>
            </a:pP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Perbuatan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Curang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Perbuatan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curang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sengaja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kepentingan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membahayakan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orang lain.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pemborong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bangunan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penjual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bangunan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perbuatan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curang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membahayakan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keamanan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lain,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kecurangan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pengadaan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TNI dan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Kepolisian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Negara RI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membahayakan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keselamatan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negara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berperang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Benturan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Kepentingan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Pengadaan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negeri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penyelenggara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negara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sengaja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turut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pemborongan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pengadaan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persewaan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padahal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ditugaskan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mengurus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mengawasinya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pengadaan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tulis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kantor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pemerintahan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menyertakan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keluarganya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proses tender dan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mengupayakan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kemenangannya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Font typeface="Wingdings 3" charset="2"/>
              <a:buNone/>
              <a:tabLst/>
              <a:defRPr/>
            </a:pPr>
            <a:endParaRPr lang="en-ID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30754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0280A-3308-9F1F-1AC2-82D037992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0"/>
            <a:ext cx="10127301" cy="6857999"/>
          </a:xfrm>
        </p:spPr>
        <p:txBody>
          <a:bodyPr>
            <a:normAutofit fontScale="6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Font typeface="Wingdings 3" charset="2"/>
              <a:buNone/>
              <a:tabLst/>
              <a:defRPr/>
            </a:pPr>
            <a:endParaRPr lang="en-ID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</a:t>
            </a:r>
            <a:r>
              <a:rPr kumimoji="0" lang="en-ID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Gratifikasi</a:t>
            </a:r>
            <a:r>
              <a:rPr kumimoji="0" lang="en-ID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ID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Setiap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gratifikasi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kepada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pegawai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negeri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atau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penyelenggara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negara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dianggap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pemberian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suap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None/>
              <a:tabLst/>
              <a:defRPr/>
            </a:pPr>
            <a:r>
              <a:rPr lang="en-ID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apabila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berhubungan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dengan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jabatannya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dan yang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berlawanan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dengan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kewajiban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tugasnya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None/>
              <a:tabLst/>
              <a:defRPr/>
            </a:pPr>
            <a:r>
              <a:rPr lang="en-ID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Misalnya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seorang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pengusaha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memberikan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hadiah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mahal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kepada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pejabat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dengan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harapan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None/>
              <a:tabLst/>
              <a:defRPr/>
            </a:pPr>
            <a:r>
              <a:rPr lang="en-ID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mendapatkan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proyek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dari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instansi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pemerintahan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Jika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tidak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dilaporkan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kepada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KPK,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maka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None/>
              <a:tabLst/>
              <a:defRPr/>
            </a:pPr>
            <a:r>
              <a:rPr lang="en-ID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gratifikasi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akan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dianggap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suap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ID" sz="3200" dirty="0"/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Setelah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mengenal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jenis-jenis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korupsi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tersebut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kita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harus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melakukan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berbagai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langkah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untuk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mencegah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agar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tidak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melakukan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perbuatan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buruk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tersebut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Caranya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adalah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dengan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memperkuat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nilai-nilai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integritas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dalam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kita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b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7430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E7E02-1DA5-CE0C-DE85-DEF66CE51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6" y="1222625"/>
            <a:ext cx="8448591" cy="2828211"/>
          </a:xfrm>
        </p:spPr>
        <p:txBody>
          <a:bodyPr/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 KASUS KORUPSI DI LINGKUNGAN KECIL, MENENGAH DAN GLOBAL</a:t>
            </a:r>
            <a:endParaRPr lang="en-ID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06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593A4-B2EB-075D-6AE7-CE60B495B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10" y="174661"/>
            <a:ext cx="10520856" cy="6524090"/>
          </a:xfrm>
        </p:spPr>
        <p:txBody>
          <a:bodyPr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Font typeface="Wingdings 3" charset="2"/>
              <a:buNone/>
              <a:tabLst/>
              <a:defRPr/>
            </a:pPr>
            <a:endParaRPr kumimoji="0" lang="en-ID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Ada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9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nilai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integritas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dirumuskan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KPK, </a:t>
            </a:r>
            <a:r>
              <a:rPr kumimoji="0" lang="en-ID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kumimoji="0" lang="en-ID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jujur</a:t>
            </a:r>
            <a:r>
              <a:rPr kumimoji="0" lang="en-ID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ID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peduli</a:t>
            </a:r>
            <a:r>
              <a:rPr kumimoji="0" lang="en-ID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ID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mandiri</a:t>
            </a:r>
            <a:r>
              <a:rPr kumimoji="0" lang="en-ID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ID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disiplin</a:t>
            </a:r>
            <a:r>
              <a:rPr kumimoji="0" lang="en-ID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ID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kumimoji="0" lang="en-ID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kumimoji="0" lang="en-ID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ID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kumimoji="0" lang="en-ID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keras</a:t>
            </a:r>
            <a:r>
              <a:rPr kumimoji="0" lang="en-ID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ID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r>
              <a:rPr kumimoji="0" lang="en-ID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ID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berani</a:t>
            </a:r>
            <a:r>
              <a:rPr kumimoji="0" lang="en-ID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kumimoji="0" lang="en-ID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adil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D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mempertahankan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nilai-nilai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integritas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melayangkan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pertanyaan-pertanyaan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reflektif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benar-benar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antikorupsi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56082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memegang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teguh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integritas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menghindari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koruptif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keseharian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Walau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tindak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pidana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koruptif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keseharian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dihindari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kebiasaan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Jangan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koruptif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tabiat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mendorong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pekerjaannya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ID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20737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9F3E6-D513-C8B9-DA40-6F7F810CB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59" y="82192"/>
            <a:ext cx="10258096" cy="7159435"/>
          </a:xfrm>
        </p:spPr>
        <p:txBody>
          <a:bodyPr>
            <a:normAutofit/>
          </a:bodyPr>
          <a:lstStyle/>
          <a:p>
            <a:pPr algn="l" rtl="0">
              <a:buNone/>
            </a:pPr>
            <a:endParaRPr lang="en-ID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>
              <a:lnSpc>
                <a:spcPct val="150000"/>
              </a:lnSpc>
              <a:buNone/>
            </a:pP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koruptif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keseharian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usia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berbohong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bolos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mencontek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mencuri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didiamkan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terbawa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dewasa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Perilaku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koruptif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keseharian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fasilitas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kantor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keperluan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pulang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kantor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waktunya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pekerjaan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Siapapun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sikap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antikorupsi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ditanamkan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keseharian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Karena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memberantas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keniscayaan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mewujudkan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cita-cita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  </a:t>
            </a:r>
            <a:r>
              <a:rPr lang="en-ID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kemerdekaan</a:t>
            </a:r>
            <a:r>
              <a:rPr lang="en-ID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Indonesia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pada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akhirnya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membawa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kesejahteraan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ID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6906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9F816-7C5B-AF05-3DD4-21D9DE0C5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868" y="565079"/>
            <a:ext cx="9976915" cy="54762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kasus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kerugian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kerugian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penghambatan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pembangunan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kerusakan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ID" sz="24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Penegakan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tegas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penguatan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transparansi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partisipasi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pemantauan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kunci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memerangi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tingkatan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242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C3AA5-CFD7-EEC5-7325-DEFCC95C7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027416"/>
            <a:ext cx="7766936" cy="1705510"/>
          </a:xfrm>
        </p:spPr>
        <p:txBody>
          <a:bodyPr/>
          <a:lstStyle/>
          <a:p>
            <a:pPr algn="l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Silahkan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tonton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2471DD-B14B-B358-B704-4B8A82892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174716"/>
            <a:ext cx="7766936" cy="950360"/>
          </a:xfrm>
        </p:spPr>
        <p:txBody>
          <a:bodyPr>
            <a:normAutofit/>
          </a:bodyPr>
          <a:lstStyle/>
          <a:p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https://youtu.be/8IUaqtmgc2E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233143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D8404-27AF-B222-32CE-BCA35C13C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9596"/>
            <a:ext cx="8596668" cy="1570804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SIAPKAN JAWABAN UNTUK PERTANYAAN BERIKUT INI</a:t>
            </a:r>
            <a:endParaRPr lang="en-ID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52AAD-BE7C-0BFF-768C-01084B73A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013" y="1664413"/>
            <a:ext cx="10150868" cy="43769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AutoNum type="arabicPeriod"/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praktik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cerita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Ceritakan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singkat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sv-S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Mengapa itu disebut sebagai korupsi?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Mengapa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sebutkan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sekitar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6668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6CBE2-B843-6318-B71C-CFAC704E06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TERIMA KASIH ATAS PERHATIANNYA</a:t>
            </a:r>
            <a:endParaRPr lang="en-ID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241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7DA4F7-072E-1B40-83AB-04D257348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947" y="2767526"/>
            <a:ext cx="6072057" cy="1322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973F93-A60F-45EE-38B7-99BD5D55A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947" y="0"/>
            <a:ext cx="6072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34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7760D4-0B9F-5101-42E1-D006DC78F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512" y="318499"/>
            <a:ext cx="6760234" cy="602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96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0CC49-1C54-E25D-73EB-760627594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8225"/>
            <a:ext cx="8596668" cy="1622175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CONTOH STUDI KASUS KORUPSI DI LINGKUNGAN KECIL</a:t>
            </a:r>
            <a:endParaRPr lang="en-ID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4D285-3E3B-C161-40BA-63EBF5817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417834"/>
            <a:ext cx="9853676" cy="5034337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kepala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desa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daerah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terpencil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dana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desa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kepentingan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60000"/>
              </a:lnSpc>
            </a:pP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Dia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mengalokasikan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dana yang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seharusnya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pembangunan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infrastruktur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pemberdayaan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membeli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barang-barang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mewah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membiayai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hidupnya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mewah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60000"/>
              </a:lnSpc>
            </a:pP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Kepala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desa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suap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pihak-pihak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pembangunan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kontraktor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dipilih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proses tender yang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adil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38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9987B2-21F2-9762-7308-53FBBE410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917" y="0"/>
            <a:ext cx="8743308" cy="69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5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61374-BC70-5652-5E63-A3CFEC763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7402"/>
            <a:ext cx="8596668" cy="1284270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CONTOH STUDI KASUS KORUPSI DI LINGKUNGAN MENENGAH</a:t>
            </a:r>
            <a:endParaRPr lang="en-ID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B688A-5ED8-F8B4-915B-DEDD10C50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1672"/>
            <a:ext cx="9894774" cy="4479691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pejabat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kota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memanfaatkan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posisinya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suap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perusahaan-perusahaan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konstruksi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60000"/>
              </a:lnSpc>
            </a:pP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pertukaran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suap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izin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pembangunan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perusahaan-perusahaan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mematuhi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regulasi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berlaku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60000"/>
              </a:lnSpc>
            </a:pP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Akibatnya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pembangunan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memenuhi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keamanan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ditetapkan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merugikan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warga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sekitar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merusak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0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079433EA-1A89-EA99-D259-F48057FC5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0706" y="0"/>
            <a:ext cx="7479585" cy="52500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C08591-6147-563E-39B1-C242A33ADF4D}"/>
              </a:ext>
            </a:extLst>
          </p:cNvPr>
          <p:cNvSpPr txBox="1"/>
          <p:nvPr/>
        </p:nvSpPr>
        <p:spPr>
          <a:xfrm>
            <a:off x="1150707" y="5509060"/>
            <a:ext cx="84350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Hidup</a:t>
            </a:r>
          </a:p>
          <a:p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Upaya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mempertahankan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global,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nasional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lokal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dipisahkan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memberantas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4686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8CC03-2D87-919B-3970-C0A9A7245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6854"/>
            <a:ext cx="8596668" cy="1366463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CONTOH STUDI KASUS KORUPSI DI LINGKUNGAN GLOBAL</a:t>
            </a:r>
            <a:endParaRPr lang="en-ID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FC4D5-4447-0AF6-F3EE-B6A39B01B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43173"/>
            <a:ext cx="9812581" cy="5357973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multinasional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terlibat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praktik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negara di mana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beroperasi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suap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pejabat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setempat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kontrak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infrastruktur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besar-besaran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proses tender yang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adil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Praktik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merugikan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negara-negara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merampok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menyisihkan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dana yang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seharusnya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pembangunan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kesejahteraan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2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230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188</TotalTime>
  <Words>1492</Words>
  <Application>Microsoft Office PowerPoint</Application>
  <PresentationFormat>Widescreen</PresentationFormat>
  <Paragraphs>112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Wingdings 3</vt:lpstr>
      <vt:lpstr>Facet</vt:lpstr>
      <vt:lpstr>PEMBENTUKAN  KARAKTER DAN ETIKA</vt:lpstr>
      <vt:lpstr>STUDI KASUS KORUPSI DI LINGKUNGAN KECIL, MENENGAH DAN GLOBAL</vt:lpstr>
      <vt:lpstr>PowerPoint Presentation</vt:lpstr>
      <vt:lpstr>PowerPoint Presentation</vt:lpstr>
      <vt:lpstr>CONTOH STUDI KASUS KORUPSI DI LINGKUNGAN KECIL</vt:lpstr>
      <vt:lpstr>PowerPoint Presentation</vt:lpstr>
      <vt:lpstr>CONTOH STUDI KASUS KORUPSI DI LINGKUNGAN MENENGAH</vt:lpstr>
      <vt:lpstr>PowerPoint Presentation</vt:lpstr>
      <vt:lpstr>CONTOH STUDI KASUS KORUPSI DI LINGKUNGAN GLOBAL</vt:lpstr>
      <vt:lpstr>PowerPoint Presentation</vt:lpstr>
      <vt:lpstr>PowerPoint Presentation</vt:lpstr>
      <vt:lpstr>Ke-30 jenis korupsi ini sangat beragam, mulai dari korupsi kecil atau petty corruption sampai korupsi kelas kakap atau grand corruption. Berikut adalah daftar 30 jenis tindak pidana korupsi tersebut: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Silahkan tonton film tersebut:</vt:lpstr>
      <vt:lpstr>SIAPKAN JAWABAN UNTUK PERTANYAAN BERIKUT INI</vt:lpstr>
      <vt:lpstr>TERIMA KASIH ATAS PERHATIANNYA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PEMBENTUKAN KARAKTER DAN ETIKA</dc:title>
  <dc:creator>Ginanjar Adhika Jiwandoko</dc:creator>
  <cp:lastModifiedBy>Dian Samodrawati</cp:lastModifiedBy>
  <cp:revision>33</cp:revision>
  <dcterms:created xsi:type="dcterms:W3CDTF">2024-05-01T04:36:02Z</dcterms:created>
  <dcterms:modified xsi:type="dcterms:W3CDTF">2025-12-12T11:21:01Z</dcterms:modified>
</cp:coreProperties>
</file>