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8" r:id="rId12"/>
    <p:sldId id="270" r:id="rId13"/>
    <p:sldId id="271" r:id="rId14"/>
    <p:sldId id="279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308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29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14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09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89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059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71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20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4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2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054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84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55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72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65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22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3E87-8A99-40CF-A0F8-CDA1249C5682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4C2920-5908-4C21-BBDD-657C368CD9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64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440328" y="-1"/>
            <a:ext cx="506930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678667"/>
            <a:ext cx="7802522" cy="124741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KARAKTER DAN ETIKA</a:t>
            </a:r>
            <a:endParaRPr lang="en-ID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091" y="4918509"/>
            <a:ext cx="3465095" cy="1771049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10138"/>
            <a:ext cx="11271183" cy="5890661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ID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pintas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pintas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gagal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ditekankan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Covey,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memandangnya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sejati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lama,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fundamental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sekadar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permukaan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sv-SE" sz="22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situlah pentingnya tujuh kebiasaan orang yang sangat efektif.</a:t>
            </a: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12763-5886-6A77-A086-EB48B3B9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4" y="0"/>
            <a:ext cx="6140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7891"/>
            <a:ext cx="8596668" cy="770579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KEBIASAAN ORANG YANG SANGAT EFEKTIF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414914"/>
            <a:ext cx="8037095" cy="4639701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adilah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Akhir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Mengutamakan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 yang Utama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Menang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Baru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Bersinergi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Menajamkan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Fikiran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spt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Mengasah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Gergaji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7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008"/>
            <a:ext cx="8596668" cy="56789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KATEGORI 7 HABITS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03" y="875898"/>
            <a:ext cx="9394257" cy="5674093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Kemenangan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– 3)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Berfokus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Anda,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Kemenangan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Publik (4 – 6)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Berfokus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Kemenangan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diraih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kemenangan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ID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mental,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49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494DC-DC71-E14B-0DEC-90652FC9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8" y="967766"/>
            <a:ext cx="8867497" cy="48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008"/>
            <a:ext cx="8596668" cy="693019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PEMBARUAN FISIK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116532"/>
            <a:ext cx="10074084" cy="5310772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emastikan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vitalitas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tuntutan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lain: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kaki,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olah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raga,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angkat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 sehat: makan buah-buahan dan sayuran segar dan memperhatikan makanan olahan dan gula.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 terhidrasi.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Menghabiskan waktu di alam.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Tidur yang cukup.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2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0697"/>
            <a:ext cx="8596668" cy="58958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PEMBARUAN MENTAL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933651"/>
            <a:ext cx="9294438" cy="592434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 mental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pentingnya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Sama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berolahraga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memprioritaskan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mental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fontAlgn="base">
              <a:buNone/>
            </a:pP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Simak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menstimulasi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menenangkan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Meditasi</a:t>
            </a:r>
            <a:endParaRPr lang="en-ID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endParaRPr lang="en-ID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menghadiri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lokakarya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seminar, dan lain-lain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Mengejar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hobi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endParaRPr lang="en-ID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Memainkan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Menonton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 documenter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sv-SE" sz="20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 mental sangat penting untuk mempertahankan pandangan positif dan tetap tajam dalam dunia yang terus berubah.</a:t>
            </a:r>
            <a:endParaRPr lang="en-ID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307"/>
          </a:xfrm>
        </p:spPr>
        <p:txBody>
          <a:bodyPr>
            <a:norm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PEMBAHARUAN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ROHANI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22" y="1299412"/>
            <a:ext cx="10308657" cy="5558588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spiritual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refleksi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spiritual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Meditasi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Sukarela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Penjurnalan.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Refleksi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bersyukur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Puasa.</a:t>
            </a:r>
          </a:p>
          <a:p>
            <a:pPr marL="0" indent="0" algn="l" fontAlgn="base">
              <a:buNone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Meluangkan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rohani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berempati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seimbang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21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2" y="609600"/>
            <a:ext cx="8022719" cy="72887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PEMBARUAN SOSIAL/EMOSIONAL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3" y="1338470"/>
            <a:ext cx="9057373" cy="5088833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50000"/>
              </a:lnSpc>
              <a:buNone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Kita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area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merefleksikan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terkasih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Jalan-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percakapan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Melatih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empati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Menyelenggarakan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Menjauhkan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beracun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8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87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PELAJARAN PENTING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1511166"/>
            <a:ext cx="10366408" cy="4916137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Buat daftar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pembaharuan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urutkan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pembaharuan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bidang-bidang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pembaharuan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ekstrovert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lain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memprioritaskan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lain.</a:t>
            </a:r>
          </a:p>
        </p:txBody>
      </p:sp>
    </p:spTree>
    <p:extLst>
      <p:ext uri="{BB962C8B-B14F-4D97-AF65-F5344CB8AC3E}">
        <p14:creationId xmlns:p14="http://schemas.microsoft.com/office/powerpoint/2010/main" val="325307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9355-DF2B-547F-F426-E60A0E47C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HABITS 1</a:t>
            </a:r>
            <a:endParaRPr lang="en-ID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18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90AF-0F54-9AE9-8B2E-E7564092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414914"/>
            <a:ext cx="8339577" cy="1549667"/>
          </a:xfrm>
        </p:spPr>
        <p:txBody>
          <a:bodyPr/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65563" cy="1205948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BUKU 7 KEBIASAAN ORANG YANG SANGAT EFEKTIF (Covey)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293" y="1815548"/>
            <a:ext cx="8899802" cy="4432851"/>
          </a:xfrm>
        </p:spPr>
        <p:txBody>
          <a:bodyPr>
            <a:noAutofit/>
          </a:bodyPr>
          <a:lstStyle/>
          <a:p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Sangat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Stephen R. 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itulis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memandang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mendetail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tinjau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0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E0F454-32EA-A551-A3F6-0CC506BD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60" y="0"/>
            <a:ext cx="548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6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87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 ITU KESUKSESAN?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87" y="1524001"/>
            <a:ext cx="8999621" cy="4517362"/>
          </a:xfrm>
        </p:spPr>
        <p:txBody>
          <a:bodyPr>
            <a:noAutofit/>
          </a:bodyPr>
          <a:lstStyle/>
          <a:p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mendalilkan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sekedar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ketenaran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klaim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individu-individu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berjuang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3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87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6" y="1537253"/>
            <a:ext cx="9144001" cy="4517362"/>
          </a:xfrm>
        </p:spPr>
        <p:txBody>
          <a:bodyPr>
            <a:noAutofit/>
          </a:bodyPr>
          <a:lstStyle/>
          <a:p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memandang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dunia.</a:t>
            </a:r>
          </a:p>
          <a:p>
            <a:pPr marL="0" indent="0">
              <a:buNone/>
            </a:pPr>
            <a:endParaRPr lang="en-US" sz="28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Covey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berpendapat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kelangkaan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korban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berkelimpahan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40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847023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56" y="1039528"/>
            <a:ext cx="9230628" cy="5208871"/>
          </a:xfrm>
        </p:spPr>
        <p:txBody>
          <a:bodyPr>
            <a:noAutofit/>
          </a:bodyPr>
          <a:lstStyle/>
          <a:p>
            <a:pPr fontAlgn="base"/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dijalani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diinternalisasikan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Keberanian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Kesabaran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Kegigihan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Kerendah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hatian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Empati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Sinergi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7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061-FF5A-A6B5-04A1-61D73337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798897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ETIKA KARAKTER VS ETIKA KEPRIBADIAN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2A4A-3E46-4A39-16A2-A8A0B188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991402"/>
            <a:ext cx="10744645" cy="533239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Covey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1920-an, di mana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fokusnya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beralih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public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1920,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Ciri-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keberanian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kesabaran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1920,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bergeser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6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F661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721B48-A5EE-D8FF-02C3-859AFB1F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581" y="480060"/>
            <a:ext cx="8868992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1632</TotalTime>
  <Words>906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Facet</vt:lpstr>
      <vt:lpstr>     PEMBENTUKAN  KARAKTER DAN ETIKA</vt:lpstr>
      <vt:lpstr>7 HABITS 1</vt:lpstr>
      <vt:lpstr>BUKU 7 KEBIASAAN ORANG YANG SANGAT EFEKTIF (Covey)</vt:lpstr>
      <vt:lpstr>PowerPoint Presentation</vt:lpstr>
      <vt:lpstr>APA ITU KESUKSESAN?</vt:lpstr>
      <vt:lpstr>PARADIGMA</vt:lpstr>
      <vt:lpstr>PRINSIP</vt:lpstr>
      <vt:lpstr>ETIKA KARAKTER VS ETIKA KEPRIBADIAN</vt:lpstr>
      <vt:lpstr>PowerPoint Presentation</vt:lpstr>
      <vt:lpstr>PowerPoint Presentation</vt:lpstr>
      <vt:lpstr>PowerPoint Presentation</vt:lpstr>
      <vt:lpstr>7 KEBIASAAN ORANG YANG SANGAT EFEKTIF</vt:lpstr>
      <vt:lpstr>3 KATEGORI 7 HABITS</vt:lpstr>
      <vt:lpstr>PowerPoint Presentation</vt:lpstr>
      <vt:lpstr>PEMBARUAN FISIK</vt:lpstr>
      <vt:lpstr>PEMBARUAN MENTAL</vt:lpstr>
      <vt:lpstr>PEMBAHARUAN ROHANI</vt:lpstr>
      <vt:lpstr>PEMBARUAN SOSIAL/EMOSIONAL</vt:lpstr>
      <vt:lpstr>PELAJARAN PENTING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18</cp:revision>
  <dcterms:created xsi:type="dcterms:W3CDTF">2024-03-31T01:54:58Z</dcterms:created>
  <dcterms:modified xsi:type="dcterms:W3CDTF">2025-11-07T23:22:40Z</dcterms:modified>
</cp:coreProperties>
</file>