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146-6348-4FFA-BE18-3922E75A7C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CBD-DAD2-402B-90AA-7A397678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146-6348-4FFA-BE18-3922E75A7C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CBD-DAD2-402B-90AA-7A397678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146-6348-4FFA-BE18-3922E75A7C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CBD-DAD2-402B-90AA-7A397678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2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146-6348-4FFA-BE18-3922E75A7C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CBD-DAD2-402B-90AA-7A397678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5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146-6348-4FFA-BE18-3922E75A7C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CBD-DAD2-402B-90AA-7A397678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146-6348-4FFA-BE18-3922E75A7C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CBD-DAD2-402B-90AA-7A397678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146-6348-4FFA-BE18-3922E75A7C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CBD-DAD2-402B-90AA-7A397678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06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146-6348-4FFA-BE18-3922E75A7C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CBD-DAD2-402B-90AA-7A397678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9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146-6348-4FFA-BE18-3922E75A7C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CBD-DAD2-402B-90AA-7A397678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6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146-6348-4FFA-BE18-3922E75A7C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CBD-DAD2-402B-90AA-7A397678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3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D3146-6348-4FFA-BE18-3922E75A7C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DCBD-DAD2-402B-90AA-7A397678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D3146-6348-4FFA-BE18-3922E75A7C12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DCBD-DAD2-402B-90AA-7A3976780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2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4" t="26667" r="21756" b="6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3933056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Pert. 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4075722"/>
            <a:ext cx="2304256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ELASTISITAS &amp;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758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41875" r="37335" b="11088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3-10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369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41458" r="37101" b="1028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3-11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6041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1" t="40833" r="37569" b="10887"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3-12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944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1" t="41667" r="37452" b="106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3-13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908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42083" r="37453" b="1149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3-14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74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41250" r="37218" b="1149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991872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3-15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101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41667" r="37218" b="106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6780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8" t="41250" r="37101" b="106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3-17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58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4" t="41458" r="37453" b="108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3-18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56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8" t="41330" r="37101" b="112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3-19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991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t="28750" r="36632" b="88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eptagon 1"/>
          <p:cNvSpPr/>
          <p:nvPr/>
        </p:nvSpPr>
        <p:spPr>
          <a:xfrm>
            <a:off x="7906032" y="6061188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497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8" t="41329" r="37569" b="106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3-20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0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41330" r="37219" b="1041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3-21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209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1" t="41458" r="36867" b="1149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7812360" y="5979255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7491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41249" r="36750" b="11694"/>
          <a:stretch/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Heptagon 3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3-4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032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8" t="41875" r="37687" b="10887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3-5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47664" y="5783977"/>
            <a:ext cx="36004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Blackadder ITC" pitchFamily="82" charset="0"/>
              </a:rPr>
              <a:t>e</a:t>
            </a:r>
            <a:endParaRPr lang="en-US" sz="4000" b="1" dirty="0"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0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41667" r="37101" b="11290"/>
          <a:stretch/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42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8" t="41250" r="37335" b="112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444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8" t="41249" r="37687" b="1088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3-8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898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5" t="42082" r="37219" b="10686"/>
          <a:stretch/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eptagon 2"/>
          <p:cNvSpPr/>
          <p:nvPr/>
        </p:nvSpPr>
        <p:spPr>
          <a:xfrm>
            <a:off x="7812360" y="6137920"/>
            <a:ext cx="1152128" cy="72008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3-9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901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26</Words>
  <Application>Microsoft Office PowerPoint</Application>
  <PresentationFormat>On-screen Show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Rudy Yulianto</dc:creator>
  <cp:lastModifiedBy>Rudy Yulianto</cp:lastModifiedBy>
  <cp:revision>12</cp:revision>
  <dcterms:created xsi:type="dcterms:W3CDTF">2025-02-23T11:09:28Z</dcterms:created>
  <dcterms:modified xsi:type="dcterms:W3CDTF">2025-03-20T11:53:07Z</dcterms:modified>
</cp:coreProperties>
</file>