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04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4164" autoAdjust="0"/>
  </p:normalViewPr>
  <p:slideViewPr>
    <p:cSldViewPr>
      <p:cViewPr varScale="1">
        <p:scale>
          <a:sx n="102" d="100"/>
          <a:sy n="102" d="100"/>
        </p:scale>
        <p:origin x="180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352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795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41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4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26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43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37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22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5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73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8C5B3-A7DD-4967-9004-89BF7B51B9C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C9B3A-27F0-4A7A-BA9D-045F4955A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239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5733E1-0FE8-1E3B-A9E4-3E6C0E5D2D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07" y="0"/>
            <a:ext cx="8316416" cy="249289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ECCC62-D08F-4408-E37A-441087412198}"/>
              </a:ext>
            </a:extLst>
          </p:cNvPr>
          <p:cNvSpPr txBox="1"/>
          <p:nvPr/>
        </p:nvSpPr>
        <p:spPr>
          <a:xfrm>
            <a:off x="323528" y="18165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(1).</a:t>
            </a:r>
            <a:endParaRPr lang="en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BD56B0-BD61-32F7-3747-843D7DF0C5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2924944"/>
            <a:ext cx="8316416" cy="393305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D0480C-E635-5165-7197-ACDA0ABE66B9}"/>
              </a:ext>
            </a:extLst>
          </p:cNvPr>
          <p:cNvSpPr txBox="1"/>
          <p:nvPr/>
        </p:nvSpPr>
        <p:spPr>
          <a:xfrm>
            <a:off x="179512" y="2852936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(2).</a:t>
            </a:r>
            <a:endParaRPr lang="en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480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CC6A527-C174-02E5-6FF8-CE67AABB2D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60648"/>
            <a:ext cx="8460432" cy="33797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5137446-43B5-A60D-8099-F53AF2C0211E}"/>
              </a:ext>
            </a:extLst>
          </p:cNvPr>
          <p:cNvSpPr txBox="1"/>
          <p:nvPr/>
        </p:nvSpPr>
        <p:spPr>
          <a:xfrm>
            <a:off x="251520" y="188640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(3).</a:t>
            </a:r>
            <a:endParaRPr lang="en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7D98114-415E-5353-46C2-2FB4FEF984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3712369"/>
            <a:ext cx="8460432" cy="314563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CE705C-4DD1-CF7F-AECE-7D6E7FB3F34E}"/>
              </a:ext>
            </a:extLst>
          </p:cNvPr>
          <p:cNvSpPr txBox="1"/>
          <p:nvPr/>
        </p:nvSpPr>
        <p:spPr>
          <a:xfrm>
            <a:off x="251520" y="3640361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(4).</a:t>
            </a:r>
            <a:endParaRPr lang="en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562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12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Rudy Yulianto</dc:creator>
  <cp:lastModifiedBy>Anisa .</cp:lastModifiedBy>
  <cp:revision>82</cp:revision>
  <dcterms:created xsi:type="dcterms:W3CDTF">2025-04-27T15:02:26Z</dcterms:created>
  <dcterms:modified xsi:type="dcterms:W3CDTF">2025-11-16T05:53:41Z</dcterms:modified>
</cp:coreProperties>
</file>