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78" autoAdjust="0"/>
  </p:normalViewPr>
  <p:slideViewPr>
    <p:cSldViewPr>
      <p:cViewPr varScale="1">
        <p:scale>
          <a:sx n="90" d="100"/>
          <a:sy n="90" d="100"/>
        </p:scale>
        <p:origin x="21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BF971-B84A-47E1-9BD7-C1A187161F31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92762-023D-4071-920C-0718144A2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019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292762-023D-4071-920C-0718144A25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7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5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0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402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636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04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79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9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29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2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65CD-4991-4743-B254-8E6A448061A3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1D6C7-32C6-439B-9ECF-EBEE15AC64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36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" t="36459" r="27848" b="21975"/>
          <a:stretch/>
        </p:blipFill>
        <p:spPr bwMode="auto">
          <a:xfrm>
            <a:off x="0" y="1061447"/>
            <a:ext cx="9144000" cy="2799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47667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PERT. 7 TUGAS GETARAN MEKANIK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" t="41431" r="27784" b="19069"/>
          <a:stretch/>
        </p:blipFill>
        <p:spPr bwMode="auto">
          <a:xfrm>
            <a:off x="0" y="4033224"/>
            <a:ext cx="9144000" cy="2889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eptagon 4"/>
          <p:cNvSpPr/>
          <p:nvPr/>
        </p:nvSpPr>
        <p:spPr>
          <a:xfrm>
            <a:off x="7956376" y="6093296"/>
            <a:ext cx="1187624" cy="76470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7-1</a:t>
            </a:r>
          </a:p>
        </p:txBody>
      </p:sp>
    </p:spTree>
    <p:extLst>
      <p:ext uri="{BB962C8B-B14F-4D97-AF65-F5344CB8AC3E}">
        <p14:creationId xmlns:p14="http://schemas.microsoft.com/office/powerpoint/2010/main" val="77186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t="35961" r="28077" b="14868"/>
          <a:stretch/>
        </p:blipFill>
        <p:spPr bwMode="auto">
          <a:xfrm>
            <a:off x="-25076" y="0"/>
            <a:ext cx="91690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Heptagon 4"/>
          <p:cNvSpPr/>
          <p:nvPr/>
        </p:nvSpPr>
        <p:spPr>
          <a:xfrm>
            <a:off x="7956376" y="6093296"/>
            <a:ext cx="1187624" cy="76470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7-2</a:t>
            </a:r>
          </a:p>
        </p:txBody>
      </p:sp>
    </p:spTree>
    <p:extLst>
      <p:ext uri="{BB962C8B-B14F-4D97-AF65-F5344CB8AC3E}">
        <p14:creationId xmlns:p14="http://schemas.microsoft.com/office/powerpoint/2010/main" val="5315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" t="47767" r="27840" b="7813"/>
          <a:stretch/>
        </p:blipFill>
        <p:spPr bwMode="auto">
          <a:xfrm>
            <a:off x="9387" y="0"/>
            <a:ext cx="913461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Heptagon 2"/>
          <p:cNvSpPr/>
          <p:nvPr/>
        </p:nvSpPr>
        <p:spPr>
          <a:xfrm>
            <a:off x="7956376" y="6093296"/>
            <a:ext cx="1187624" cy="76470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7-3</a:t>
            </a:r>
          </a:p>
        </p:txBody>
      </p:sp>
    </p:spTree>
    <p:extLst>
      <p:ext uri="{BB962C8B-B14F-4D97-AF65-F5344CB8AC3E}">
        <p14:creationId xmlns:p14="http://schemas.microsoft.com/office/powerpoint/2010/main" val="327587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</Words>
  <Application>Microsoft Office PowerPoint</Application>
  <PresentationFormat>On-screen Show (4:3)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Rudy Yulianto</dc:creator>
  <cp:lastModifiedBy>Anisa .</cp:lastModifiedBy>
  <cp:revision>3</cp:revision>
  <dcterms:created xsi:type="dcterms:W3CDTF">2025-02-27T08:39:43Z</dcterms:created>
  <dcterms:modified xsi:type="dcterms:W3CDTF">2025-11-16T05:32:46Z</dcterms:modified>
</cp:coreProperties>
</file>