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9537" autoAdjust="0"/>
  </p:normalViewPr>
  <p:slideViewPr>
    <p:cSldViewPr>
      <p:cViewPr varScale="1">
        <p:scale>
          <a:sx n="70" d="100"/>
          <a:sy n="70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44B-F6F3-47CF-AD02-7F67EBA7D5B1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BF2-6D7E-40D4-BAEA-27509ECA1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8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44B-F6F3-47CF-AD02-7F67EBA7D5B1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BF2-6D7E-40D4-BAEA-27509ECA1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1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44B-F6F3-47CF-AD02-7F67EBA7D5B1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BF2-6D7E-40D4-BAEA-27509ECA1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06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44B-F6F3-47CF-AD02-7F67EBA7D5B1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BF2-6D7E-40D4-BAEA-27509ECA1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9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44B-F6F3-47CF-AD02-7F67EBA7D5B1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BF2-6D7E-40D4-BAEA-27509ECA1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6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44B-F6F3-47CF-AD02-7F67EBA7D5B1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BF2-6D7E-40D4-BAEA-27509ECA1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5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44B-F6F3-47CF-AD02-7F67EBA7D5B1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BF2-6D7E-40D4-BAEA-27509ECA1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4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44B-F6F3-47CF-AD02-7F67EBA7D5B1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BF2-6D7E-40D4-BAEA-27509ECA1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6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44B-F6F3-47CF-AD02-7F67EBA7D5B1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BF2-6D7E-40D4-BAEA-27509ECA1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4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44B-F6F3-47CF-AD02-7F67EBA7D5B1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BF2-6D7E-40D4-BAEA-27509ECA1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44B-F6F3-47CF-AD02-7F67EBA7D5B1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BF2-6D7E-40D4-BAEA-27509ECA1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1744B-F6F3-47CF-AD02-7F67EBA7D5B1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E6BF2-6D7E-40D4-BAEA-27509ECA1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2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4" t="47917" r="29722" b="12903"/>
          <a:stretch/>
        </p:blipFill>
        <p:spPr bwMode="auto">
          <a:xfrm>
            <a:off x="-17381" y="-91488"/>
            <a:ext cx="9161379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0005" y="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PERT. 14</a:t>
            </a:r>
            <a:endParaRPr lang="en-US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3" t="31754" r="29483" b="20867"/>
          <a:stretch/>
        </p:blipFill>
        <p:spPr bwMode="auto">
          <a:xfrm>
            <a:off x="-18278" y="1177272"/>
            <a:ext cx="9162278" cy="56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Heptagon 4"/>
          <p:cNvSpPr/>
          <p:nvPr/>
        </p:nvSpPr>
        <p:spPr>
          <a:xfrm>
            <a:off x="8172400" y="6093296"/>
            <a:ext cx="971598" cy="76470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07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9" t="37500" r="33722" b="1716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5046" y="215229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14.2.1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2315" y="5204352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14.2.3</a:t>
            </a:r>
            <a:endParaRPr lang="en-US" dirty="0"/>
          </a:p>
        </p:txBody>
      </p:sp>
      <p:sp>
        <p:nvSpPr>
          <p:cNvPr id="5" name="Heptagon 4"/>
          <p:cNvSpPr/>
          <p:nvPr/>
        </p:nvSpPr>
        <p:spPr>
          <a:xfrm>
            <a:off x="8172402" y="6070717"/>
            <a:ext cx="971598" cy="76470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14-10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4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6" t="29231" r="33722" b="26306"/>
          <a:stretch/>
        </p:blipFill>
        <p:spPr bwMode="auto">
          <a:xfrm>
            <a:off x="-26510" y="0"/>
            <a:ext cx="91705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8172402" y="6070717"/>
            <a:ext cx="971598" cy="76470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2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n-US" sz="3200" b="1" u="sng" dirty="0" err="1" smtClean="0">
                <a:solidFill>
                  <a:schemeClr val="tx1"/>
                </a:solidFill>
                <a:latin typeface="Arial Black" pitchFamily="34" charset="0"/>
              </a:rPr>
              <a:t>Latihan</a:t>
            </a:r>
            <a:r>
              <a:rPr lang="en-US" sz="3200" b="1" u="sng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3200" b="1" u="sng" dirty="0" err="1" smtClean="0">
                <a:solidFill>
                  <a:schemeClr val="tx1"/>
                </a:solidFill>
                <a:latin typeface="Arial Black" pitchFamily="34" charset="0"/>
              </a:rPr>
              <a:t>Soal</a:t>
            </a:r>
            <a:r>
              <a:rPr lang="en-US" sz="3200" b="1" dirty="0" smtClean="0">
                <a:solidFill>
                  <a:schemeClr val="tx1"/>
                </a:solidFill>
                <a:latin typeface="Arial Black" pitchFamily="34" charset="0"/>
              </a:rPr>
              <a:t>: </a:t>
            </a:r>
          </a:p>
          <a:p>
            <a:endParaRPr lang="en-US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en-US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marL="450850" indent="-450850" algn="just"/>
            <a:r>
              <a:rPr lang="en-US" b="1" dirty="0" smtClean="0">
                <a:solidFill>
                  <a:schemeClr val="tx1"/>
                </a:solidFill>
                <a:latin typeface="Arial Black" pitchFamily="34" charset="0"/>
              </a:rPr>
              <a:t>(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1).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Mesin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diesel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mempunyai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massa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(m) =  250 kg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getaran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khas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diukur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Akselerometer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mempunyai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faktor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redaman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) = 0,7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dan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mempunyai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frekuensi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getaran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(f) = 180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siklus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/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menit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;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serta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mempunyai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redaman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konstan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(C) = 0,25 m . </a:t>
            </a:r>
            <a:r>
              <a:rPr lang="el-GR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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.</a:t>
            </a:r>
          </a:p>
          <a:p>
            <a:pPr marL="450850" algn="just"/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Hasil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pengukuran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Akselerometer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sebenarnya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(Z) = 98%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Amplitudo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(p) yang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terukur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Akselerometer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0,825 cm,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serta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mempunyai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rasio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frekuensi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(r) = 1,5.</a:t>
            </a:r>
          </a:p>
          <a:p>
            <a:pPr marL="450850" algn="just"/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Tentukan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50850" algn="just"/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a).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Frekuensi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sirkular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variasi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harmonis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l-GR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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) ?</a:t>
            </a:r>
          </a:p>
          <a:p>
            <a:pPr marL="450850" algn="just"/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b).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Redaman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konstan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(C) ?</a:t>
            </a:r>
          </a:p>
          <a:p>
            <a:pPr marL="450850" algn="just"/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c).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Konstanta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redaman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kritis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(C</a:t>
            </a:r>
            <a:r>
              <a:rPr lang="en-US" sz="22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c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) ?</a:t>
            </a:r>
          </a:p>
          <a:p>
            <a:pPr marL="804863" indent="-354013" algn="just"/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d).	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Harga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simpangan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pengukuran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dengan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menggunakan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Akselerometer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(Y) ?</a:t>
            </a:r>
          </a:p>
          <a:p>
            <a:pPr marL="804863" indent="-354013" algn="just"/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e).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Frekuensi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natural (</a:t>
            </a:r>
            <a:r>
              <a:rPr lang="el-GR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</a:t>
            </a:r>
            <a:r>
              <a:rPr lang="en-US" sz="22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) ?</a:t>
            </a:r>
          </a:p>
          <a:p>
            <a:pPr marL="450850" algn="just"/>
            <a:endParaRPr lang="en-US" sz="1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868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32292" r="29722" b="11895"/>
          <a:stretch/>
        </p:blipFill>
        <p:spPr bwMode="auto">
          <a:xfrm>
            <a:off x="0" y="8191"/>
            <a:ext cx="9144000" cy="684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8172400" y="6093296"/>
            <a:ext cx="971598" cy="76470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14-2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912190" y="2162371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0" t="31459" r="29722" b="12701"/>
          <a:stretch/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9812" y="172135"/>
            <a:ext cx="6263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4" name="Heptagon 3"/>
          <p:cNvSpPr/>
          <p:nvPr/>
        </p:nvSpPr>
        <p:spPr>
          <a:xfrm>
            <a:off x="8172400" y="6093296"/>
            <a:ext cx="971598" cy="76470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0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7" t="33333" r="33704" b="23185"/>
          <a:stretch/>
        </p:blipFill>
        <p:spPr bwMode="auto">
          <a:xfrm>
            <a:off x="0" y="2664"/>
            <a:ext cx="9144000" cy="357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1" t="40221" r="34358" b="25908"/>
          <a:stretch/>
        </p:blipFill>
        <p:spPr bwMode="auto">
          <a:xfrm>
            <a:off x="0" y="3573016"/>
            <a:ext cx="9144000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96336" y="1124744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(14.1-5)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42375" y="2564904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(14.1-6)</a:t>
            </a:r>
            <a:endParaRPr lang="en-US" dirty="0"/>
          </a:p>
        </p:txBody>
      </p:sp>
      <p:sp>
        <p:nvSpPr>
          <p:cNvPr id="6" name="Heptagon 5"/>
          <p:cNvSpPr/>
          <p:nvPr/>
        </p:nvSpPr>
        <p:spPr>
          <a:xfrm>
            <a:off x="8172400" y="6093296"/>
            <a:ext cx="971598" cy="76470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4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8" t="38542" r="33704" b="17540"/>
          <a:stretch/>
        </p:blipFill>
        <p:spPr bwMode="auto">
          <a:xfrm>
            <a:off x="0" y="-99392"/>
            <a:ext cx="91440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5" t="45546" r="33505" b="18324"/>
          <a:stretch/>
        </p:blipFill>
        <p:spPr bwMode="auto">
          <a:xfrm>
            <a:off x="-7708" y="3501008"/>
            <a:ext cx="9151708" cy="338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24328" y="725033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(14.1-7)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55273" y="1916832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(14.1-8)</a:t>
            </a:r>
            <a:endParaRPr lang="en-US" dirty="0"/>
          </a:p>
        </p:txBody>
      </p:sp>
      <p:sp>
        <p:nvSpPr>
          <p:cNvPr id="6" name="Heptagon 5"/>
          <p:cNvSpPr/>
          <p:nvPr/>
        </p:nvSpPr>
        <p:spPr>
          <a:xfrm>
            <a:off x="8172400" y="6093296"/>
            <a:ext cx="971598" cy="76470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9" t="46537" r="33722" b="13993"/>
          <a:stretch/>
        </p:blipFill>
        <p:spPr bwMode="auto">
          <a:xfrm>
            <a:off x="0" y="-11790"/>
            <a:ext cx="9144000" cy="329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9" t="37135" r="32161" b="21519"/>
          <a:stretch/>
        </p:blipFill>
        <p:spPr bwMode="auto">
          <a:xfrm>
            <a:off x="0" y="3284983"/>
            <a:ext cx="9144000" cy="357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68344" y="3861048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(14.1-9)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68344" y="5270994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(14.1-10)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68344" y="6488668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(14.1-11)</a:t>
            </a:r>
            <a:endParaRPr lang="en-US" dirty="0"/>
          </a:p>
        </p:txBody>
      </p:sp>
      <p:sp>
        <p:nvSpPr>
          <p:cNvPr id="7" name="Heptagon 6"/>
          <p:cNvSpPr/>
          <p:nvPr/>
        </p:nvSpPr>
        <p:spPr>
          <a:xfrm>
            <a:off x="8158754" y="1074566"/>
            <a:ext cx="971598" cy="76470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14-6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6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2" t="38655" r="33722" b="18470"/>
          <a:stretch/>
        </p:blipFill>
        <p:spPr bwMode="auto">
          <a:xfrm>
            <a:off x="-66944" y="-482"/>
            <a:ext cx="9210944" cy="685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5589240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40152" y="5412722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(14.1-1)</a:t>
            </a:r>
            <a:endParaRPr lang="en-US" dirty="0"/>
          </a:p>
        </p:txBody>
      </p:sp>
      <p:sp>
        <p:nvSpPr>
          <p:cNvPr id="5" name="Heptagon 4"/>
          <p:cNvSpPr/>
          <p:nvPr/>
        </p:nvSpPr>
        <p:spPr>
          <a:xfrm>
            <a:off x="8172402" y="6070717"/>
            <a:ext cx="971598" cy="76470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89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2" t="29615" r="34155" b="25373"/>
          <a:stretch/>
        </p:blipFill>
        <p:spPr bwMode="auto">
          <a:xfrm>
            <a:off x="0" y="32405"/>
            <a:ext cx="9144000" cy="682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8172402" y="6070717"/>
            <a:ext cx="971598" cy="76470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14-8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178321" y="1344898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(14.2-2)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78321" y="2564904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(14.2-3)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4149080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(14.2-4)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5729422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(14.2-5)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1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2" t="33462" r="33937" b="22948"/>
          <a:stretch/>
        </p:blipFill>
        <p:spPr bwMode="auto">
          <a:xfrm>
            <a:off x="-13380" y="1858"/>
            <a:ext cx="9157379" cy="685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8172402" y="6070717"/>
            <a:ext cx="971598" cy="76470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14-9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4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178</Words>
  <Application>Microsoft Office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Rudy Yulianto</dc:creator>
  <cp:lastModifiedBy>Rudy Yulianto</cp:lastModifiedBy>
  <cp:revision>11</cp:revision>
  <dcterms:created xsi:type="dcterms:W3CDTF">2025-02-27T14:42:20Z</dcterms:created>
  <dcterms:modified xsi:type="dcterms:W3CDTF">2025-06-14T08:42:17Z</dcterms:modified>
</cp:coreProperties>
</file>