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5053" autoAdjust="0"/>
  </p:normalViewPr>
  <p:slideViewPr>
    <p:cSldViewPr>
      <p:cViewPr varScale="1">
        <p:scale>
          <a:sx n="70" d="100"/>
          <a:sy n="70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10F2-74D0-4FF7-A429-74693752AB4B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0402-AC6C-45F7-9D73-7C987F32A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4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10F2-74D0-4FF7-A429-74693752AB4B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0402-AC6C-45F7-9D73-7C987F32A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4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10F2-74D0-4FF7-A429-74693752AB4B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0402-AC6C-45F7-9D73-7C987F32A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43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10F2-74D0-4FF7-A429-74693752AB4B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0402-AC6C-45F7-9D73-7C987F32A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97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10F2-74D0-4FF7-A429-74693752AB4B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0402-AC6C-45F7-9D73-7C987F32A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15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10F2-74D0-4FF7-A429-74693752AB4B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0402-AC6C-45F7-9D73-7C987F32A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19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10F2-74D0-4FF7-A429-74693752AB4B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0402-AC6C-45F7-9D73-7C987F32A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73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10F2-74D0-4FF7-A429-74693752AB4B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0402-AC6C-45F7-9D73-7C987F32A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38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10F2-74D0-4FF7-A429-74693752AB4B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0402-AC6C-45F7-9D73-7C987F32A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50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10F2-74D0-4FF7-A429-74693752AB4B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0402-AC6C-45F7-9D73-7C987F32A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8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10F2-74D0-4FF7-A429-74693752AB4B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0402-AC6C-45F7-9D73-7C987F32A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07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310F2-74D0-4FF7-A429-74693752AB4B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B0402-AC6C-45F7-9D73-7C987F32A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2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0" t="31250" r="24451" b="62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48680"/>
            <a:ext cx="899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PERT. 13</a:t>
            </a:r>
            <a:endParaRPr lang="en-US" sz="2400" b="1" dirty="0"/>
          </a:p>
        </p:txBody>
      </p:sp>
      <p:sp>
        <p:nvSpPr>
          <p:cNvPr id="5" name="Heptagon 4"/>
          <p:cNvSpPr/>
          <p:nvPr/>
        </p:nvSpPr>
        <p:spPr>
          <a:xfrm>
            <a:off x="8244408" y="6021288"/>
            <a:ext cx="899592" cy="83671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985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1" t="33036" r="29722" b="19419"/>
          <a:stretch/>
        </p:blipFill>
        <p:spPr bwMode="auto">
          <a:xfrm>
            <a:off x="28600" y="0"/>
            <a:ext cx="911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eptagon 2"/>
          <p:cNvSpPr/>
          <p:nvPr/>
        </p:nvSpPr>
        <p:spPr>
          <a:xfrm>
            <a:off x="8256275" y="6003946"/>
            <a:ext cx="899592" cy="83671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13-10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229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7" t="35268" r="28091" b="10714"/>
          <a:stretch/>
        </p:blipFill>
        <p:spPr bwMode="auto">
          <a:xfrm>
            <a:off x="4766" y="-27891"/>
            <a:ext cx="9139234" cy="6885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eptagon 2"/>
          <p:cNvSpPr/>
          <p:nvPr/>
        </p:nvSpPr>
        <p:spPr>
          <a:xfrm>
            <a:off x="8256275" y="5252250"/>
            <a:ext cx="899592" cy="83671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892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3" t="38269" r="29721" b="10192"/>
          <a:stretch/>
        </p:blipFill>
        <p:spPr bwMode="auto">
          <a:xfrm>
            <a:off x="23402" y="0"/>
            <a:ext cx="91205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eptagon 2"/>
          <p:cNvSpPr/>
          <p:nvPr/>
        </p:nvSpPr>
        <p:spPr>
          <a:xfrm>
            <a:off x="8256275" y="5252250"/>
            <a:ext cx="899592" cy="83671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964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8" t="40962" r="24316" b="27798"/>
          <a:stretch/>
        </p:blipFill>
        <p:spPr bwMode="auto">
          <a:xfrm>
            <a:off x="-12861" y="-32064"/>
            <a:ext cx="9156861" cy="2947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3" t="33926" r="23987" b="12173"/>
          <a:stretch/>
        </p:blipFill>
        <p:spPr bwMode="auto">
          <a:xfrm>
            <a:off x="0" y="2915118"/>
            <a:ext cx="9144000" cy="3942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Heptagon 3"/>
          <p:cNvSpPr/>
          <p:nvPr/>
        </p:nvSpPr>
        <p:spPr>
          <a:xfrm>
            <a:off x="8244408" y="6021288"/>
            <a:ext cx="899592" cy="83671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13-13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914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8" t="32499" r="28641" b="17725"/>
          <a:stretch/>
        </p:blipFill>
        <p:spPr bwMode="auto">
          <a:xfrm>
            <a:off x="-33654" y="-26866"/>
            <a:ext cx="9177654" cy="6884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eptagon 2"/>
          <p:cNvSpPr/>
          <p:nvPr/>
        </p:nvSpPr>
        <p:spPr>
          <a:xfrm>
            <a:off x="8244408" y="6021288"/>
            <a:ext cx="899592" cy="83671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13-14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865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5" t="33463" r="31992" b="17723"/>
          <a:stretch/>
        </p:blipFill>
        <p:spPr bwMode="auto">
          <a:xfrm>
            <a:off x="21455" y="5628"/>
            <a:ext cx="9122545" cy="6852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eptagon 2"/>
          <p:cNvSpPr/>
          <p:nvPr/>
        </p:nvSpPr>
        <p:spPr>
          <a:xfrm>
            <a:off x="8244408" y="6021288"/>
            <a:ext cx="899592" cy="83671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13-15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767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1" t="42116" r="28857" b="19776"/>
          <a:stretch/>
        </p:blipFill>
        <p:spPr bwMode="auto">
          <a:xfrm>
            <a:off x="0" y="21616"/>
            <a:ext cx="9144000" cy="683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eptagon 2"/>
          <p:cNvSpPr/>
          <p:nvPr/>
        </p:nvSpPr>
        <p:spPr>
          <a:xfrm>
            <a:off x="8244408" y="6021288"/>
            <a:ext cx="899592" cy="83671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13-16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103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1" t="35577" r="29722" b="9329"/>
          <a:stretch/>
        </p:blipFill>
        <p:spPr bwMode="auto">
          <a:xfrm>
            <a:off x="32762" y="0"/>
            <a:ext cx="9111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eptagon 2"/>
          <p:cNvSpPr/>
          <p:nvPr/>
        </p:nvSpPr>
        <p:spPr>
          <a:xfrm>
            <a:off x="8244408" y="6021288"/>
            <a:ext cx="899592" cy="83671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13-17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683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7" t="35961" r="34047" b="19217"/>
          <a:stretch/>
        </p:blipFill>
        <p:spPr bwMode="auto">
          <a:xfrm>
            <a:off x="6378" y="8879"/>
            <a:ext cx="9137622" cy="6849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eptagon 2"/>
          <p:cNvSpPr/>
          <p:nvPr/>
        </p:nvSpPr>
        <p:spPr>
          <a:xfrm>
            <a:off x="8244408" y="6021288"/>
            <a:ext cx="899592" cy="83671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13-18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250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3" t="39423" r="33614" b="26923"/>
          <a:stretch/>
        </p:blipFill>
        <p:spPr bwMode="auto">
          <a:xfrm>
            <a:off x="0" y="29154"/>
            <a:ext cx="9144000" cy="682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eptagon 2"/>
          <p:cNvSpPr/>
          <p:nvPr/>
        </p:nvSpPr>
        <p:spPr>
          <a:xfrm>
            <a:off x="8244408" y="6021288"/>
            <a:ext cx="899592" cy="83671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778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6" t="51366" r="24299" b="14516"/>
          <a:stretch/>
        </p:blipFill>
        <p:spPr bwMode="auto">
          <a:xfrm>
            <a:off x="-2651" y="0"/>
            <a:ext cx="9146651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eptagon 2"/>
          <p:cNvSpPr/>
          <p:nvPr/>
        </p:nvSpPr>
        <p:spPr>
          <a:xfrm>
            <a:off x="8244408" y="6021288"/>
            <a:ext cx="899592" cy="83671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426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5" t="30193" r="33830" b="25186"/>
          <a:stretch/>
        </p:blipFill>
        <p:spPr bwMode="auto">
          <a:xfrm>
            <a:off x="0" y="-7110"/>
            <a:ext cx="9144000" cy="686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Heptagon 4"/>
          <p:cNvSpPr/>
          <p:nvPr/>
        </p:nvSpPr>
        <p:spPr>
          <a:xfrm>
            <a:off x="8244408" y="6021288"/>
            <a:ext cx="899592" cy="83671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13-20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196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9" t="33462" r="33722" b="2164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eptagon 2"/>
          <p:cNvSpPr/>
          <p:nvPr/>
        </p:nvSpPr>
        <p:spPr>
          <a:xfrm>
            <a:off x="8244408" y="6021288"/>
            <a:ext cx="899592" cy="83671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13-21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10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8" t="37116" r="33830" b="18470"/>
          <a:stretch/>
        </p:blipFill>
        <p:spPr bwMode="auto">
          <a:xfrm>
            <a:off x="0" y="-55592"/>
            <a:ext cx="9144000" cy="691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eptagon 2"/>
          <p:cNvSpPr/>
          <p:nvPr/>
        </p:nvSpPr>
        <p:spPr>
          <a:xfrm>
            <a:off x="8244408" y="6021288"/>
            <a:ext cx="899592" cy="83671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13-22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261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6" t="41346" r="33290" b="29327"/>
          <a:stretch/>
        </p:blipFill>
        <p:spPr bwMode="auto">
          <a:xfrm>
            <a:off x="0" y="-25955"/>
            <a:ext cx="9144000" cy="6883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eptagon 2"/>
          <p:cNvSpPr/>
          <p:nvPr/>
        </p:nvSpPr>
        <p:spPr>
          <a:xfrm>
            <a:off x="8244408" y="6021288"/>
            <a:ext cx="899592" cy="83671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13-23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5133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6" t="39616" r="33614" b="34515"/>
          <a:stretch/>
        </p:blipFill>
        <p:spPr bwMode="auto">
          <a:xfrm>
            <a:off x="-9610" y="0"/>
            <a:ext cx="9153610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3" t="42118" r="33322" b="37173"/>
          <a:stretch/>
        </p:blipFill>
        <p:spPr bwMode="auto">
          <a:xfrm>
            <a:off x="-9610" y="3573016"/>
            <a:ext cx="9153610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Heptagon 3"/>
          <p:cNvSpPr/>
          <p:nvPr/>
        </p:nvSpPr>
        <p:spPr>
          <a:xfrm>
            <a:off x="8244408" y="6021288"/>
            <a:ext cx="899592" cy="83671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13-24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0014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5" t="48077" r="33290" b="23508"/>
          <a:stretch/>
        </p:blipFill>
        <p:spPr bwMode="auto">
          <a:xfrm>
            <a:off x="0" y="0"/>
            <a:ext cx="9144000" cy="393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3" t="55364" r="33427" b="24977"/>
          <a:stretch/>
        </p:blipFill>
        <p:spPr bwMode="auto">
          <a:xfrm>
            <a:off x="-29242" y="3717033"/>
            <a:ext cx="9173242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Heptagon 3"/>
          <p:cNvSpPr/>
          <p:nvPr/>
        </p:nvSpPr>
        <p:spPr>
          <a:xfrm>
            <a:off x="8244408" y="6021288"/>
            <a:ext cx="899592" cy="83671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13-25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789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9" t="33077" r="33722" b="31538"/>
          <a:stretch/>
        </p:blipFill>
        <p:spPr bwMode="auto">
          <a:xfrm>
            <a:off x="0" y="476672"/>
            <a:ext cx="9144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3" t="47901" r="34051" b="33442"/>
          <a:stretch/>
        </p:blipFill>
        <p:spPr bwMode="auto">
          <a:xfrm>
            <a:off x="0" y="3905672"/>
            <a:ext cx="9144000" cy="2952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Heptagon 3"/>
          <p:cNvSpPr/>
          <p:nvPr/>
        </p:nvSpPr>
        <p:spPr>
          <a:xfrm>
            <a:off x="8244408" y="6021288"/>
            <a:ext cx="899592" cy="83671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13-26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2236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2" t="50000" r="33722" b="38246"/>
          <a:stretch/>
        </p:blipFill>
        <p:spPr bwMode="auto">
          <a:xfrm>
            <a:off x="-13772" y="0"/>
            <a:ext cx="9157772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7" t="38200" r="37308" b="25606"/>
          <a:stretch/>
        </p:blipFill>
        <p:spPr bwMode="auto">
          <a:xfrm>
            <a:off x="-13772" y="1700808"/>
            <a:ext cx="9157772" cy="5125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Heptagon 3"/>
          <p:cNvSpPr/>
          <p:nvPr/>
        </p:nvSpPr>
        <p:spPr>
          <a:xfrm>
            <a:off x="8244408" y="6021288"/>
            <a:ext cx="899592" cy="83671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13-27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5982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5" t="41731" r="41075" b="2630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eptagon 2"/>
          <p:cNvSpPr/>
          <p:nvPr/>
        </p:nvSpPr>
        <p:spPr>
          <a:xfrm>
            <a:off x="8244408" y="6021288"/>
            <a:ext cx="899592" cy="83671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13-28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752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1" t="50921" r="44338" b="34610"/>
          <a:stretch/>
        </p:blipFill>
        <p:spPr bwMode="auto">
          <a:xfrm>
            <a:off x="0" y="614148"/>
            <a:ext cx="9144000" cy="4255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Soal</a:t>
            </a:r>
            <a:r>
              <a:rPr lang="en-US" sz="2800" b="1" dirty="0" smtClean="0"/>
              <a:t> 1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31365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1" t="38542" r="23982" b="11875"/>
          <a:stretch/>
        </p:blipFill>
        <p:spPr bwMode="auto">
          <a:xfrm>
            <a:off x="-29344" y="0"/>
            <a:ext cx="91733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eptagon 2"/>
          <p:cNvSpPr/>
          <p:nvPr/>
        </p:nvSpPr>
        <p:spPr>
          <a:xfrm>
            <a:off x="8244408" y="6021288"/>
            <a:ext cx="899592" cy="83671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13-3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179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Soal</a:t>
            </a:r>
            <a:r>
              <a:rPr lang="en-US" sz="2800" b="1" dirty="0" smtClean="0"/>
              <a:t> 2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8" t="19706" r="43192" b="60284"/>
          <a:stretch/>
        </p:blipFill>
        <p:spPr bwMode="auto">
          <a:xfrm>
            <a:off x="-19076" y="620688"/>
            <a:ext cx="914400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9400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6" t="36606" r="43192" b="51770"/>
          <a:stretch/>
        </p:blipFill>
        <p:spPr bwMode="auto">
          <a:xfrm>
            <a:off x="0" y="764704"/>
            <a:ext cx="914400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Soal</a:t>
            </a:r>
            <a:r>
              <a:rPr lang="en-US" sz="2800" b="1" dirty="0" smtClean="0"/>
              <a:t> 3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83418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8" t="36250" r="37101" b="2318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eptagon 2"/>
          <p:cNvSpPr/>
          <p:nvPr/>
        </p:nvSpPr>
        <p:spPr>
          <a:xfrm>
            <a:off x="8244408" y="6021288"/>
            <a:ext cx="899592" cy="83671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13-4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94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4" t="35000" r="24217" b="1229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eptagon 2"/>
          <p:cNvSpPr/>
          <p:nvPr/>
        </p:nvSpPr>
        <p:spPr>
          <a:xfrm>
            <a:off x="8244408" y="6021288"/>
            <a:ext cx="899592" cy="83671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13-5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011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0" t="30000" r="24100" b="25000"/>
          <a:stretch/>
        </p:blipFill>
        <p:spPr bwMode="auto">
          <a:xfrm>
            <a:off x="24234" y="0"/>
            <a:ext cx="911976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eptagon 2"/>
          <p:cNvSpPr/>
          <p:nvPr/>
        </p:nvSpPr>
        <p:spPr>
          <a:xfrm>
            <a:off x="8244408" y="6021288"/>
            <a:ext cx="899592" cy="83671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13-6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357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0" t="33542" r="29722" b="19960"/>
          <a:stretch/>
        </p:blipFill>
        <p:spPr bwMode="auto">
          <a:xfrm>
            <a:off x="0" y="0"/>
            <a:ext cx="9144000" cy="378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7" t="31754" r="30730" b="24698"/>
          <a:stretch/>
        </p:blipFill>
        <p:spPr bwMode="auto">
          <a:xfrm>
            <a:off x="-21744" y="3672347"/>
            <a:ext cx="9165744" cy="3185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Heptagon 3"/>
          <p:cNvSpPr/>
          <p:nvPr/>
        </p:nvSpPr>
        <p:spPr>
          <a:xfrm>
            <a:off x="8244408" y="6021288"/>
            <a:ext cx="899592" cy="83671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13-7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482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7" t="28957" r="23866" b="13127"/>
          <a:stretch/>
        </p:blipFill>
        <p:spPr bwMode="auto">
          <a:xfrm>
            <a:off x="-34672" y="-32008"/>
            <a:ext cx="9178672" cy="360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2" t="31646" r="24382" b="8705"/>
          <a:stretch/>
        </p:blipFill>
        <p:spPr bwMode="auto">
          <a:xfrm>
            <a:off x="-34672" y="3573016"/>
            <a:ext cx="9178672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Heptagon 3"/>
          <p:cNvSpPr/>
          <p:nvPr/>
        </p:nvSpPr>
        <p:spPr>
          <a:xfrm>
            <a:off x="8256275" y="5184576"/>
            <a:ext cx="899592" cy="83671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13-8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927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3" t="30804" r="24074" b="26785"/>
          <a:stretch/>
        </p:blipFill>
        <p:spPr bwMode="auto">
          <a:xfrm>
            <a:off x="-17140" y="0"/>
            <a:ext cx="91611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eptagon 2"/>
          <p:cNvSpPr/>
          <p:nvPr/>
        </p:nvSpPr>
        <p:spPr>
          <a:xfrm>
            <a:off x="8256275" y="6003946"/>
            <a:ext cx="899592" cy="83671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13-9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088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37</Words>
  <Application>Microsoft Office PowerPoint</Application>
  <PresentationFormat>On-screen Show (4:3)</PresentationFormat>
  <Paragraphs>32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Rudy Yulianto</dc:creator>
  <cp:lastModifiedBy>Rudy Yulianto</cp:lastModifiedBy>
  <cp:revision>20</cp:revision>
  <dcterms:created xsi:type="dcterms:W3CDTF">2025-02-27T13:47:26Z</dcterms:created>
  <dcterms:modified xsi:type="dcterms:W3CDTF">2025-06-08T16:34:21Z</dcterms:modified>
</cp:coreProperties>
</file>