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46D-22C0-452F-A85A-09ADE35DD15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82E-26F6-4FB7-93D1-33EF1065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46D-22C0-452F-A85A-09ADE35DD15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82E-26F6-4FB7-93D1-33EF1065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0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46D-22C0-452F-A85A-09ADE35DD15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82E-26F6-4FB7-93D1-33EF1065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7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46D-22C0-452F-A85A-09ADE35DD15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82E-26F6-4FB7-93D1-33EF1065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2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46D-22C0-452F-A85A-09ADE35DD15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82E-26F6-4FB7-93D1-33EF1065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0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46D-22C0-452F-A85A-09ADE35DD15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82E-26F6-4FB7-93D1-33EF1065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1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46D-22C0-452F-A85A-09ADE35DD15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82E-26F6-4FB7-93D1-33EF1065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7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46D-22C0-452F-A85A-09ADE35DD15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82E-26F6-4FB7-93D1-33EF1065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3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46D-22C0-452F-A85A-09ADE35DD15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82E-26F6-4FB7-93D1-33EF1065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46D-22C0-452F-A85A-09ADE35DD15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82E-26F6-4FB7-93D1-33EF1065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946D-22C0-452F-A85A-09ADE35DD15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82E-26F6-4FB7-93D1-33EF1065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1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4946D-22C0-452F-A85A-09ADE35DD15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182E-26F6-4FB7-93D1-33EF1065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3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36042" r="19297" b="19153"/>
          <a:stretch/>
        </p:blipFill>
        <p:spPr bwMode="auto">
          <a:xfrm>
            <a:off x="0" y="1"/>
            <a:ext cx="9144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218" y="3974"/>
            <a:ext cx="16545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PERT.M 9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2" t="28786" r="18828" b="9576"/>
          <a:stretch/>
        </p:blipFill>
        <p:spPr bwMode="auto">
          <a:xfrm>
            <a:off x="0" y="3169507"/>
            <a:ext cx="9144000" cy="371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288" y="5805264"/>
            <a:ext cx="6480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(9.1)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27022" y="6545436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(9.2)</a:t>
            </a:r>
          </a:p>
        </p:txBody>
      </p:sp>
      <p:sp>
        <p:nvSpPr>
          <p:cNvPr id="7" name="Heptagon 6"/>
          <p:cNvSpPr/>
          <p:nvPr/>
        </p:nvSpPr>
        <p:spPr>
          <a:xfrm>
            <a:off x="8165347" y="6381328"/>
            <a:ext cx="792088" cy="4766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9692" y="4466351"/>
            <a:ext cx="3960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9.1</a:t>
            </a:r>
          </a:p>
        </p:txBody>
      </p:sp>
    </p:spTree>
    <p:extLst>
      <p:ext uri="{BB962C8B-B14F-4D97-AF65-F5344CB8AC3E}">
        <p14:creationId xmlns:p14="http://schemas.microsoft.com/office/powerpoint/2010/main" val="271038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4" t="35552" r="19127" b="18061"/>
          <a:stretch/>
        </p:blipFill>
        <p:spPr bwMode="auto">
          <a:xfrm>
            <a:off x="16630" y="47001"/>
            <a:ext cx="9144000" cy="298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7" t="25933" r="19232" b="21269"/>
          <a:stretch/>
        </p:blipFill>
        <p:spPr bwMode="auto">
          <a:xfrm>
            <a:off x="0" y="2996953"/>
            <a:ext cx="9144000" cy="386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7809" y="6581001"/>
            <a:ext cx="504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9.2</a:t>
            </a:r>
          </a:p>
        </p:txBody>
      </p:sp>
      <p:sp>
        <p:nvSpPr>
          <p:cNvPr id="5" name="Heptagon 4"/>
          <p:cNvSpPr/>
          <p:nvPr/>
        </p:nvSpPr>
        <p:spPr>
          <a:xfrm>
            <a:off x="8165347" y="6381328"/>
            <a:ext cx="792088" cy="4766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9-2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6238" y="292006"/>
            <a:ext cx="7200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(9.3)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9895" y="1384290"/>
            <a:ext cx="7200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(9.4)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1968" y="2204864"/>
            <a:ext cx="7200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(9.5)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9895" y="2736785"/>
            <a:ext cx="7200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(9.6)</a:t>
            </a:r>
          </a:p>
        </p:txBody>
      </p:sp>
    </p:spTree>
    <p:extLst>
      <p:ext uri="{BB962C8B-B14F-4D97-AF65-F5344CB8AC3E}">
        <p14:creationId xmlns:p14="http://schemas.microsoft.com/office/powerpoint/2010/main" val="393581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7" t="24067" r="19337" b="14925"/>
          <a:stretch/>
        </p:blipFill>
        <p:spPr bwMode="auto">
          <a:xfrm>
            <a:off x="0" y="10308"/>
            <a:ext cx="9144000" cy="684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65347" y="6381328"/>
            <a:ext cx="792088" cy="4766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9-3</a:t>
            </a:r>
          </a:p>
        </p:txBody>
      </p:sp>
    </p:spTree>
    <p:extLst>
      <p:ext uri="{BB962C8B-B14F-4D97-AF65-F5344CB8AC3E}">
        <p14:creationId xmlns:p14="http://schemas.microsoft.com/office/powerpoint/2010/main" val="158506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8" t="26492" r="19547" b="27799"/>
          <a:stretch/>
        </p:blipFill>
        <p:spPr bwMode="auto">
          <a:xfrm>
            <a:off x="-16506" y="4841"/>
            <a:ext cx="9160506" cy="364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4" t="28125" r="19371" b="30271"/>
          <a:stretch/>
        </p:blipFill>
        <p:spPr bwMode="auto">
          <a:xfrm>
            <a:off x="11700" y="3645025"/>
            <a:ext cx="9132299" cy="320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165347" y="6381328"/>
            <a:ext cx="792088" cy="4766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9-4</a:t>
            </a:r>
          </a:p>
        </p:txBody>
      </p:sp>
    </p:spTree>
    <p:extLst>
      <p:ext uri="{BB962C8B-B14F-4D97-AF65-F5344CB8AC3E}">
        <p14:creationId xmlns:p14="http://schemas.microsoft.com/office/powerpoint/2010/main" val="329366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8" t="30224" r="19442" b="46455"/>
          <a:stretch/>
        </p:blipFill>
        <p:spPr bwMode="auto">
          <a:xfrm>
            <a:off x="0" y="188640"/>
            <a:ext cx="91440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0" t="24953" r="19265" b="37523"/>
          <a:stretch/>
        </p:blipFill>
        <p:spPr bwMode="auto">
          <a:xfrm>
            <a:off x="-1" y="2924944"/>
            <a:ext cx="9144001" cy="393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165347" y="6381328"/>
            <a:ext cx="792088" cy="4766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9-5</a:t>
            </a:r>
          </a:p>
        </p:txBody>
      </p:sp>
    </p:spTree>
    <p:extLst>
      <p:ext uri="{BB962C8B-B14F-4D97-AF65-F5344CB8AC3E}">
        <p14:creationId xmlns:p14="http://schemas.microsoft.com/office/powerpoint/2010/main" val="271731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25560" r="19233" b="12873"/>
          <a:stretch/>
        </p:blipFill>
        <p:spPr bwMode="auto">
          <a:xfrm>
            <a:off x="-3376" y="0"/>
            <a:ext cx="9147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65347" y="6381328"/>
            <a:ext cx="792088" cy="4766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9-6</a:t>
            </a:r>
          </a:p>
        </p:txBody>
      </p:sp>
    </p:spTree>
    <p:extLst>
      <p:ext uri="{BB962C8B-B14F-4D97-AF65-F5344CB8AC3E}">
        <p14:creationId xmlns:p14="http://schemas.microsoft.com/office/powerpoint/2010/main" val="134499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7" t="26754" r="19242" b="18860"/>
          <a:stretch/>
        </p:blipFill>
        <p:spPr bwMode="auto">
          <a:xfrm>
            <a:off x="21196" y="0"/>
            <a:ext cx="91228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65347" y="6381328"/>
            <a:ext cx="792088" cy="4766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9-7</a:t>
            </a:r>
          </a:p>
        </p:txBody>
      </p:sp>
    </p:spTree>
    <p:extLst>
      <p:ext uri="{BB962C8B-B14F-4D97-AF65-F5344CB8AC3E}">
        <p14:creationId xmlns:p14="http://schemas.microsoft.com/office/powerpoint/2010/main" val="245758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6ED44A-5895-8FAA-8F64-857B45C23CA9}"/>
              </a:ext>
            </a:extLst>
          </p:cNvPr>
          <p:cNvSpPr txBox="1"/>
          <p:nvPr/>
        </p:nvSpPr>
        <p:spPr>
          <a:xfrm>
            <a:off x="0" y="-12576"/>
            <a:ext cx="4572000" cy="50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Latihan Soal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buNone/>
            </a:pPr>
            <a:r>
              <a: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4A6B68-B4A4-1050-8C8E-7EEE649EA63A}"/>
              </a:ext>
            </a:extLst>
          </p:cNvPr>
          <p:cNvSpPr txBox="1"/>
          <p:nvPr/>
        </p:nvSpPr>
        <p:spPr>
          <a:xfrm>
            <a:off x="13871" y="404664"/>
            <a:ext cx="9130129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2710" lvl="0" indent="-342900" algn="just">
              <a:buFont typeface="+mj-lt"/>
              <a:buAutoNum type="arabicPeriod"/>
              <a:tabLst>
                <a:tab pos="393700" algn="l"/>
              </a:tabLst>
            </a:pP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Gambar 6.4 </a:t>
            </a:r>
            <a:r>
              <a:rPr lang="en-ID" sz="1900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adalah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ID" sz="1900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sistem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2-DOF </a:t>
            </a:r>
            <a:r>
              <a:rPr lang="en-ID" sz="1900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teredam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 </a:t>
            </a:r>
            <a:r>
              <a:rPr lang="en-ID" sz="1900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Fungsi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ID" sz="1900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gaya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harmonic </a:t>
            </a:r>
            <a:r>
              <a:rPr lang="en-ID" sz="1900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hanya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ID" sz="1900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diberikan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ID" sz="1900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ke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ID" sz="1900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massa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1. K</a:t>
            </a:r>
            <a:r>
              <a:rPr lang="en-ID" sz="1900" baseline="-250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1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1000 N/m, C</a:t>
            </a:r>
            <a:r>
              <a:rPr lang="en-ID" sz="1900" baseline="-250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1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10 Ns/m, K</a:t>
            </a:r>
            <a:r>
              <a:rPr lang="en-ID" sz="1900" baseline="-250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2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2000 N/m, C</a:t>
            </a:r>
            <a:r>
              <a:rPr lang="en-ID" sz="1900" baseline="-250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2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10 Ns/m, m</a:t>
            </a:r>
            <a:r>
              <a:rPr lang="en-ID" sz="1900" baseline="-250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1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10 kg, m</a:t>
            </a:r>
            <a:r>
              <a:rPr lang="en-ID" sz="1900" baseline="-250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2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10 kg, P</a:t>
            </a:r>
            <a:r>
              <a:rPr lang="en-ID" sz="1900" baseline="-250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0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100 dan w = 10 rad/s, </a:t>
            </a:r>
            <a:r>
              <a:rPr lang="en-ID" sz="1900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maka</a:t>
            </a:r>
            <a:endParaRPr lang="en-ID" sz="1900" dirty="0"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indent="354013" algn="just">
              <a:buNone/>
            </a:pPr>
            <a:r>
              <a:rPr lang="en-ID" sz="1900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a.Tuliskan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ID" sz="1900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persamaan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ID" sz="1900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geraknya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ID" sz="1900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dalam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ID" sz="1900" dirty="0" err="1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bentuk</a:t>
            </a:r>
            <a:r>
              <a:rPr lang="en-ID" sz="1900" dirty="0"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matrix ?</a:t>
            </a:r>
          </a:p>
          <a:p>
            <a:pPr indent="354013" algn="just">
              <a:buNone/>
            </a:pPr>
            <a:r>
              <a:rPr lang="en-ID" sz="19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b.Carilah</a:t>
            </a:r>
            <a:r>
              <a:rPr lang="en-ID" sz="19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ID" sz="19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nilai</a:t>
            </a:r>
            <a:r>
              <a:rPr lang="en-ID" sz="19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eigenvalues dan eigenvectors </a:t>
            </a:r>
            <a:r>
              <a:rPr lang="en-ID" sz="19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dari</a:t>
            </a:r>
            <a:r>
              <a:rPr lang="en-ID" sz="19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ID" sz="19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sistem</a:t>
            </a:r>
            <a:r>
              <a:rPr lang="en-ID" sz="19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?</a:t>
            </a:r>
          </a:p>
          <a:p>
            <a:pPr indent="354013" algn="just"/>
            <a:r>
              <a:rPr lang="en-ID" sz="19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c.Plot</a:t>
            </a:r>
            <a:r>
              <a:rPr lang="en-ID" sz="19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response x</a:t>
            </a:r>
            <a:r>
              <a:rPr lang="en-ID" sz="1900" baseline="-25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1</a:t>
            </a:r>
            <a:r>
              <a:rPr lang="en-ID" sz="19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dan x</a:t>
            </a:r>
            <a:r>
              <a:rPr lang="en-ID" sz="1900" baseline="-25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2</a:t>
            </a:r>
            <a:r>
              <a:rPr lang="en-ID" sz="19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system ?</a:t>
            </a:r>
          </a:p>
          <a:p>
            <a:pPr indent="354013" algn="just">
              <a:buNone/>
            </a:pPr>
            <a:endParaRPr lang="en-ID" sz="2000" dirty="0">
              <a:effectLst/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56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128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Cascadia Code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Rudy Yulianto</dc:creator>
  <cp:lastModifiedBy>Anisa .</cp:lastModifiedBy>
  <cp:revision>7</cp:revision>
  <dcterms:created xsi:type="dcterms:W3CDTF">2025-02-27T09:13:25Z</dcterms:created>
  <dcterms:modified xsi:type="dcterms:W3CDTF">2025-12-02T14:12:37Z</dcterms:modified>
</cp:coreProperties>
</file>