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322" r:id="rId3"/>
    <p:sldId id="315" r:id="rId4"/>
  </p:sldIdLst>
  <p:sldSz cx="18288000" cy="10287000"/>
  <p:notesSz cx="6858000" cy="9144000"/>
  <p:embeddedFontLst>
    <p:embeddedFont>
      <p:font typeface="Cafe24 Shiningstar" pitchFamily="2" charset="-127"/>
      <p:regular r:id="rId6"/>
    </p:embeddedFont>
    <p:embeddedFont>
      <p:font typeface="Jalnan 2" pitchFamily="2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B79"/>
    <a:srgbClr val="34A6A3"/>
    <a:srgbClr val="4CECE5"/>
    <a:srgbClr val="EDA6FF"/>
    <a:srgbClr val="FFB5BA"/>
    <a:srgbClr val="C88AD5"/>
    <a:srgbClr val="B960A9"/>
    <a:srgbClr val="D0819D"/>
    <a:srgbClr val="8A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4" autoAdjust="0"/>
  </p:normalViewPr>
  <p:slideViewPr>
    <p:cSldViewPr>
      <p:cViewPr varScale="1">
        <p:scale>
          <a:sx n="60" d="100"/>
          <a:sy n="60" d="100"/>
        </p:scale>
        <p:origin x="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CCD3-00A5-A74B-B316-1A2A02F903E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A955-B0DA-EE46-A157-A009E0D8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Tugas%202%20-%20Denah%20Rumah.j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571500"/>
            <a:ext cx="19088100" cy="15113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0000">
            <a:off x="3479800" y="2654300"/>
            <a:ext cx="1498600" cy="1231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2743200" y="3619500"/>
            <a:ext cx="122682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5490"/>
              </a:lnSpc>
            </a:pPr>
            <a:r>
              <a:rPr lang="en-US" sz="9600" spc="-400" dirty="0">
                <a:solidFill>
                  <a:srgbClr val="5371F3"/>
                </a:solidFill>
                <a:latin typeface="Jalnan 2"/>
              </a:rPr>
              <a:t>GAMTEK + PRAKTIK</a:t>
            </a:r>
            <a:endParaRPr lang="en-US" sz="9600" b="0" i="0" u="none" strike="noStrike" spc="-400" dirty="0">
              <a:solidFill>
                <a:srgbClr val="5371F3"/>
              </a:solidFill>
              <a:latin typeface="Jalnan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1050" y="4661723"/>
            <a:ext cx="9105900" cy="1346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7500" b="0" i="0" u="none" strike="noStrike" spc="-500" dirty="0">
                <a:latin typeface="Cafe24 Shiningstar"/>
              </a:rPr>
              <a:t>Pert. 5: </a:t>
            </a:r>
            <a:r>
              <a:rPr lang="en-US" sz="7500" b="0" i="0" u="none" strike="noStrike" spc="-500" dirty="0" err="1">
                <a:latin typeface="Cafe24 Shiningstar"/>
              </a:rPr>
              <a:t>Tugas</a:t>
            </a:r>
            <a:endParaRPr lang="en-US" sz="7500" b="0" i="0" u="none" strike="noStrike" spc="-500" dirty="0">
              <a:latin typeface="Cafe24 Shiningstar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7C2239-3138-392B-C8FF-0AB9096E3D0F}"/>
              </a:ext>
            </a:extLst>
          </p:cNvPr>
          <p:cNvGrpSpPr/>
          <p:nvPr/>
        </p:nvGrpSpPr>
        <p:grpSpPr>
          <a:xfrm>
            <a:off x="3009900" y="5724888"/>
            <a:ext cx="12268200" cy="1704612"/>
            <a:chOff x="3009900" y="6555280"/>
            <a:chExt cx="12268200" cy="17046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4"/>
            <a:srcRect t="37944" b="38261"/>
            <a:stretch/>
          </p:blipFill>
          <p:spPr>
            <a:xfrm rot="60000">
              <a:off x="5711429" y="6555280"/>
              <a:ext cx="6865142" cy="1633588"/>
            </a:xfrm>
            <a:prstGeom prst="rect">
              <a:avLst/>
            </a:prstGeom>
          </p:spPr>
        </p:pic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771ACAFF-0270-07CD-13A3-941D5DA18AEA}"/>
                </a:ext>
              </a:extLst>
            </p:cNvPr>
            <p:cNvSpPr txBox="1"/>
            <p:nvPr/>
          </p:nvSpPr>
          <p:spPr>
            <a:xfrm>
              <a:off x="3009900" y="6558092"/>
              <a:ext cx="12268200" cy="170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23669"/>
                </a:lnSpc>
              </a:pP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 o s e n : F r </a:t>
              </a:r>
              <a:r>
                <a:rPr lang="en-US" sz="3600" i="0" u="none" strike="noStrike" spc="-5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3600" i="0" u="none" strike="noStrike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 a  H a s a n a , S . </a:t>
              </a:r>
              <a:r>
                <a:rPr lang="en-US" sz="3600" spc="-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  d ., M. E n g .</a:t>
              </a:r>
              <a:endParaRPr lang="en-US" sz="3600" i="0" u="none" strike="noStrike" spc="-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EA25D-1C32-0851-F2D4-E50C3BCEC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80828"/>
            <a:ext cx="1944244" cy="19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00050" y="-647700"/>
            <a:ext cx="19088100" cy="15113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7" y="746218"/>
            <a:ext cx="13675220" cy="77500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35645" y="5556975"/>
            <a:ext cx="5385534" cy="17269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spcBef>
                <a:spcPts val="300"/>
              </a:spcBef>
              <a:spcAft>
                <a:spcPts val="300"/>
              </a:spcAft>
            </a:pPr>
            <a:r>
              <a:rPr lang="en-US" sz="2000" b="0" i="0" u="none" strike="noStrike" dirty="0" err="1">
                <a:solidFill>
                  <a:srgbClr val="3F73D2"/>
                </a:solidFill>
                <a:latin typeface="Jalnan 2"/>
              </a:rPr>
              <a:t>Ketentuan</a:t>
            </a:r>
            <a:r>
              <a:rPr lang="en-US" sz="2000" b="0" i="0" u="none" strike="noStrike" dirty="0">
                <a:solidFill>
                  <a:srgbClr val="3F73D2"/>
                </a:solidFill>
                <a:latin typeface="Jalnan 2"/>
              </a:rPr>
              <a:t>:</a:t>
            </a:r>
            <a:endParaRPr lang="en-US" sz="2000" dirty="0">
              <a:solidFill>
                <a:srgbClr val="3F73D2"/>
              </a:solidFill>
              <a:latin typeface="Jalnan 2"/>
            </a:endParaRP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F73D2"/>
                </a:solidFill>
                <a:latin typeface="Jalnan 2"/>
              </a:rPr>
              <a:t>Ukuran</a:t>
            </a:r>
            <a:r>
              <a:rPr lang="en-US" sz="2000" dirty="0">
                <a:solidFill>
                  <a:srgbClr val="3F73D2"/>
                </a:solidFill>
                <a:latin typeface="Jalnan 2"/>
              </a:rPr>
              <a:t> </a:t>
            </a:r>
            <a:r>
              <a:rPr lang="en-US" sz="2000" dirty="0" err="1">
                <a:solidFill>
                  <a:srgbClr val="3F73D2"/>
                </a:solidFill>
                <a:latin typeface="Jalnan 2"/>
              </a:rPr>
              <a:t>kertas</a:t>
            </a:r>
            <a:r>
              <a:rPr lang="en-US" sz="2000" dirty="0">
                <a:solidFill>
                  <a:srgbClr val="3F73D2"/>
                </a:solidFill>
                <a:latin typeface="Jalnan 2"/>
              </a:rPr>
              <a:t> A4</a:t>
            </a: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3F73D2"/>
                </a:solidFill>
                <a:latin typeface="Jalnan 2"/>
              </a:rPr>
              <a:t>Etiket</a:t>
            </a:r>
            <a:endParaRPr lang="en-US" sz="2000" b="0" i="0" u="none" strike="noStrike" dirty="0">
              <a:solidFill>
                <a:srgbClr val="3F73D2"/>
              </a:solidFill>
              <a:latin typeface="Jalnan 2"/>
            </a:endParaRPr>
          </a:p>
          <a:p>
            <a:pPr lvl="0" algn="l">
              <a:spcBef>
                <a:spcPts val="300"/>
              </a:spcBef>
              <a:spcAft>
                <a:spcPts val="300"/>
              </a:spcAft>
            </a:pPr>
            <a:endParaRPr lang="en-US" sz="2000" b="0" i="0" u="none" strike="noStrike" dirty="0">
              <a:solidFill>
                <a:srgbClr val="3F73D2"/>
              </a:solidFill>
              <a:latin typeface="Jalnan 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21726E-F037-249A-02FB-E831AAD91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701" y="180827"/>
            <a:ext cx="1944544" cy="19445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94464-AB46-0565-0E42-E7EA86E1DFF5}"/>
              </a:ext>
            </a:extLst>
          </p:cNvPr>
          <p:cNvGrpSpPr/>
          <p:nvPr/>
        </p:nvGrpSpPr>
        <p:grpSpPr>
          <a:xfrm>
            <a:off x="16346314" y="8750507"/>
            <a:ext cx="1562201" cy="1370092"/>
            <a:chOff x="16346314" y="8750507"/>
            <a:chExt cx="1562201" cy="13700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7CE020-CEAD-857B-F5FD-6192239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1920000">
              <a:off x="16346314" y="8750507"/>
              <a:ext cx="1255318" cy="1031914"/>
            </a:xfrm>
            <a:prstGeom prst="rect">
              <a:avLst/>
            </a:prstGeom>
          </p:spPr>
        </p:pic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DEA2006-702D-D86A-B9E0-08C37FFB1F52}"/>
                </a:ext>
              </a:extLst>
            </p:cNvPr>
            <p:cNvSpPr txBox="1"/>
            <p:nvPr/>
          </p:nvSpPr>
          <p:spPr>
            <a:xfrm>
              <a:off x="17131762" y="9169521"/>
              <a:ext cx="776753" cy="9510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Adaptif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dirty="0" err="1">
                  <a:solidFill>
                    <a:srgbClr val="213B79"/>
                  </a:solidFill>
                  <a:latin typeface="Jalnan 2"/>
                </a:rPr>
                <a:t>Kreatif</a:t>
              </a:r>
              <a:endParaRPr lang="en-US" sz="1400" dirty="0">
                <a:solidFill>
                  <a:srgbClr val="213B79"/>
                </a:solidFill>
                <a:latin typeface="Jalnan 2"/>
              </a:endParaRPr>
            </a:p>
            <a:p>
              <a:pPr lvl="0"/>
              <a:r>
                <a:rPr lang="en-US" sz="1400" b="0" i="0" u="none" strike="noStrike" dirty="0" err="1">
                  <a:solidFill>
                    <a:srgbClr val="213B79"/>
                  </a:solidFill>
                  <a:latin typeface="Jalnan 2"/>
                </a:rPr>
                <a:t>Inovatif</a:t>
              </a:r>
              <a:endParaRPr lang="en-US" sz="1400" b="0" i="0" u="none" strike="noStrike" dirty="0">
                <a:solidFill>
                  <a:srgbClr val="213B79"/>
                </a:solidFill>
                <a:latin typeface="Jalnan 2"/>
              </a:endParaRPr>
            </a:p>
          </p:txBody>
        </p:sp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95696100-BB18-2AB6-4978-90B1338AF87F}"/>
              </a:ext>
            </a:extLst>
          </p:cNvPr>
          <p:cNvSpPr txBox="1"/>
          <p:nvPr/>
        </p:nvSpPr>
        <p:spPr>
          <a:xfrm>
            <a:off x="2531463" y="4528249"/>
            <a:ext cx="10668000" cy="92338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1890"/>
              </a:lnSpc>
            </a:pP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Amati dan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gambar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ulang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  <a:hlinkClick r:id="rId6"/>
              </a:rPr>
              <a:t>contoh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berikut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menggunakan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aplikasi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Microsoft Visio </a:t>
            </a:r>
            <a:r>
              <a:rPr lang="en-US" sz="2000" b="0" i="0" u="none" strike="noStrike" dirty="0" err="1">
                <a:solidFill>
                  <a:srgbClr val="193B79"/>
                </a:solidFill>
                <a:latin typeface="Jalnan 2"/>
              </a:rPr>
              <a:t>atau</a:t>
            </a:r>
            <a:r>
              <a:rPr lang="en-US" sz="2000" b="0" i="0" u="none" strike="noStrike" dirty="0">
                <a:solidFill>
                  <a:srgbClr val="193B79"/>
                </a:solidFill>
                <a:latin typeface="Jalnan 2"/>
              </a:rPr>
              <a:t> AutoCAD.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A8739C-797F-C044-63E5-3F1DC85DB17E}"/>
              </a:ext>
            </a:extLst>
          </p:cNvPr>
          <p:cNvGrpSpPr/>
          <p:nvPr/>
        </p:nvGrpSpPr>
        <p:grpSpPr>
          <a:xfrm>
            <a:off x="847347" y="6420450"/>
            <a:ext cx="2784762" cy="2409249"/>
            <a:chOff x="11522458" y="6890599"/>
            <a:chExt cx="2784762" cy="24092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71B603-9165-12C1-B063-52CC631EC296}"/>
                </a:ext>
              </a:extLst>
            </p:cNvPr>
            <p:cNvSpPr/>
            <p:nvPr/>
          </p:nvSpPr>
          <p:spPr>
            <a:xfrm>
              <a:off x="11522458" y="7477751"/>
              <a:ext cx="2724001" cy="16609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4A9488-DAB9-8917-906F-B8626E24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53333" y="6890599"/>
              <a:ext cx="1802229" cy="20092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D2D8E8-458B-A3F2-B921-9BA686C0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06574" y="8199202"/>
              <a:ext cx="1100646" cy="1100646"/>
            </a:xfrm>
            <a:prstGeom prst="rect">
              <a:avLst/>
            </a:prstGeom>
          </p:spPr>
        </p:pic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3DC022F8-14D2-3F29-88AE-AF34058D8F3D}"/>
              </a:ext>
            </a:extLst>
          </p:cNvPr>
          <p:cNvSpPr txBox="1"/>
          <p:nvPr/>
        </p:nvSpPr>
        <p:spPr>
          <a:xfrm>
            <a:off x="1905000" y="2567612"/>
            <a:ext cx="10431084" cy="7221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1890"/>
              </a:lnSpc>
            </a:pPr>
            <a:r>
              <a:rPr lang="en-US" sz="6600" b="0" i="0" u="none" strike="noStrike" dirty="0">
                <a:solidFill>
                  <a:srgbClr val="516FF3"/>
                </a:solidFill>
                <a:highlight>
                  <a:srgbClr val="FFFF00"/>
                </a:highlight>
                <a:latin typeface="Jalnan 2"/>
              </a:rPr>
              <a:t>T U G A S </a:t>
            </a:r>
          </a:p>
        </p:txBody>
      </p:sp>
    </p:spTree>
    <p:extLst>
      <p:ext uri="{BB962C8B-B14F-4D97-AF65-F5344CB8AC3E}">
        <p14:creationId xmlns:p14="http://schemas.microsoft.com/office/powerpoint/2010/main" val="144076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81000" y="-1244600"/>
            <a:ext cx="19088100" cy="15113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31366" y="3524250"/>
            <a:ext cx="11214100" cy="323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18100" b="0" i="0" u="none" strike="noStrike" spc="-1200" dirty="0">
                <a:solidFill>
                  <a:srgbClr val="193B79"/>
                </a:solidFill>
                <a:latin typeface="Cafe24 Shiningstar"/>
              </a:rPr>
              <a:t>- END -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</p:spTree>
    <p:extLst>
      <p:ext uri="{BB962C8B-B14F-4D97-AF65-F5344CB8AC3E}">
        <p14:creationId xmlns:p14="http://schemas.microsoft.com/office/powerpoint/2010/main" val="251889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67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Jalnan 2</vt:lpstr>
      <vt:lpstr>Arial</vt:lpstr>
      <vt:lpstr>Cafe24 Shiningstar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fridahasana</cp:lastModifiedBy>
  <cp:revision>18</cp:revision>
  <dcterms:created xsi:type="dcterms:W3CDTF">2006-08-16T00:00:00Z</dcterms:created>
  <dcterms:modified xsi:type="dcterms:W3CDTF">2025-10-26T18:47:02Z</dcterms:modified>
</cp:coreProperties>
</file>