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525000" cy="13455650"/>
  <p:notesSz cx="9525000" cy="134556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71"/>
  </p:normalViewPr>
  <p:slideViewPr>
    <p:cSldViewPr>
      <p:cViewPr>
        <p:scale>
          <a:sx n="95" d="100"/>
          <a:sy n="95" d="100"/>
        </p:scale>
        <p:origin x="1376" y="-33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14375" y="4171251"/>
            <a:ext cx="8096250" cy="28256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28750" y="7535164"/>
            <a:ext cx="6667500" cy="3363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76250" y="3094799"/>
            <a:ext cx="4143375" cy="8880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05375" y="3094799"/>
            <a:ext cx="4143375" cy="8880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515475" y="0"/>
            <a:ext cx="9525" cy="13451205"/>
          </a:xfrm>
          <a:custGeom>
            <a:avLst/>
            <a:gdLst/>
            <a:ahLst/>
            <a:cxnLst/>
            <a:rect l="l" t="t" r="r" b="b"/>
            <a:pathLst>
              <a:path w="9525" h="13451205">
                <a:moveTo>
                  <a:pt x="9525" y="0"/>
                </a:moveTo>
                <a:lnTo>
                  <a:pt x="0" y="0"/>
                </a:lnTo>
                <a:lnTo>
                  <a:pt x="0" y="13450824"/>
                </a:lnTo>
                <a:lnTo>
                  <a:pt x="9525" y="13450824"/>
                </a:lnTo>
                <a:lnTo>
                  <a:pt x="9525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525" cy="13451205"/>
          </a:xfrm>
          <a:custGeom>
            <a:avLst/>
            <a:gdLst/>
            <a:ahLst/>
            <a:cxnLst/>
            <a:rect l="l" t="t" r="r" b="b"/>
            <a:pathLst>
              <a:path w="9525" h="13451205">
                <a:moveTo>
                  <a:pt x="9525" y="0"/>
                </a:moveTo>
                <a:lnTo>
                  <a:pt x="0" y="0"/>
                </a:lnTo>
                <a:lnTo>
                  <a:pt x="0" y="13450824"/>
                </a:lnTo>
                <a:lnTo>
                  <a:pt x="9525" y="13450824"/>
                </a:lnTo>
                <a:lnTo>
                  <a:pt x="9525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60551" y="1246276"/>
            <a:ext cx="7497508" cy="1092946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250" y="538226"/>
            <a:ext cx="8572500" cy="2152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6250" y="3094799"/>
            <a:ext cx="8572500" cy="8880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38500" y="12513755"/>
            <a:ext cx="304800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76250" y="12513755"/>
            <a:ext cx="219075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858000" y="12513755"/>
            <a:ext cx="219075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61194" y="10809283"/>
            <a:ext cx="817880" cy="2413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spc="320" dirty="0">
                <a:latin typeface="Verdana"/>
                <a:cs typeface="Verdana"/>
              </a:rPr>
              <a:t>JUDUL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11736" y="11255757"/>
            <a:ext cx="1346200" cy="4864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80670">
              <a:lnSpc>
                <a:spcPct val="137300"/>
              </a:lnSpc>
              <a:spcBef>
                <a:spcPts val="95"/>
              </a:spcBef>
            </a:pPr>
            <a:r>
              <a:rPr sz="1100" spc="260" dirty="0">
                <a:latin typeface="Verdana"/>
                <a:cs typeface="Verdana"/>
              </a:rPr>
              <a:t>SMK</a:t>
            </a:r>
            <a:r>
              <a:rPr sz="1100" spc="20" dirty="0">
                <a:latin typeface="Verdana"/>
                <a:cs typeface="Verdana"/>
              </a:rPr>
              <a:t> </a:t>
            </a:r>
            <a:r>
              <a:rPr sz="1100" spc="254" dirty="0">
                <a:latin typeface="Verdana"/>
                <a:cs typeface="Verdana"/>
              </a:rPr>
              <a:t>N</a:t>
            </a:r>
            <a:r>
              <a:rPr sz="1100" spc="25" dirty="0">
                <a:latin typeface="Verdana"/>
                <a:cs typeface="Verdana"/>
              </a:rPr>
              <a:t> </a:t>
            </a:r>
            <a:r>
              <a:rPr sz="1100" spc="80" dirty="0">
                <a:latin typeface="Verdana"/>
                <a:cs typeface="Verdana"/>
              </a:rPr>
              <a:t>1 </a:t>
            </a:r>
            <a:r>
              <a:rPr sz="1100" spc="225" dirty="0">
                <a:latin typeface="Verdana"/>
                <a:cs typeface="Verdana"/>
              </a:rPr>
              <a:t>KEDUNGWUNI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29513" y="11311934"/>
            <a:ext cx="645795" cy="1727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50" spc="190" dirty="0">
                <a:latin typeface="Verdana"/>
                <a:cs typeface="Verdana"/>
              </a:rPr>
              <a:t>SKALA</a:t>
            </a:r>
            <a:r>
              <a:rPr sz="950" spc="60" dirty="0">
                <a:latin typeface="Verdana"/>
                <a:cs typeface="Verdana"/>
              </a:rPr>
              <a:t> </a:t>
            </a:r>
            <a:r>
              <a:rPr sz="950" spc="-50" dirty="0">
                <a:latin typeface="Verdana"/>
                <a:cs typeface="Verdana"/>
              </a:rPr>
              <a:t>: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16842" y="11613946"/>
            <a:ext cx="749300" cy="1371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00" spc="135" dirty="0">
                <a:latin typeface="Verdana"/>
                <a:cs typeface="Verdana"/>
              </a:rPr>
              <a:t>DIPERIKSA</a:t>
            </a:r>
            <a:r>
              <a:rPr sz="700" spc="-10" dirty="0">
                <a:latin typeface="Verdana"/>
                <a:cs typeface="Verdana"/>
              </a:rPr>
              <a:t> </a:t>
            </a:r>
            <a:r>
              <a:rPr sz="700" spc="-50" dirty="0">
                <a:latin typeface="Verdana"/>
                <a:cs typeface="Verdana"/>
              </a:rPr>
              <a:t>: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60058" y="11343614"/>
            <a:ext cx="381635" cy="1371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00" spc="155" dirty="0">
                <a:latin typeface="Verdana"/>
                <a:cs typeface="Verdana"/>
              </a:rPr>
              <a:t>NAMA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79069" y="11613946"/>
            <a:ext cx="727710" cy="1371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00" spc="125" dirty="0">
                <a:latin typeface="Verdana"/>
                <a:cs typeface="Verdana"/>
              </a:rPr>
              <a:t>DISETUJUI</a:t>
            </a:r>
            <a:r>
              <a:rPr sz="700" spc="20" dirty="0">
                <a:latin typeface="Verdana"/>
                <a:cs typeface="Verdana"/>
              </a:rPr>
              <a:t> </a:t>
            </a:r>
            <a:r>
              <a:rPr sz="700" spc="-50" dirty="0">
                <a:latin typeface="Verdana"/>
                <a:cs typeface="Verdana"/>
              </a:rPr>
              <a:t>: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90406" y="10735363"/>
            <a:ext cx="1146175" cy="1727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50" spc="204" dirty="0">
                <a:latin typeface="Verdana"/>
                <a:cs typeface="Verdana"/>
              </a:rPr>
              <a:t>KETERANGAN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01603" y="11563259"/>
            <a:ext cx="652145" cy="1727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50" spc="210" dirty="0">
                <a:latin typeface="Verdana"/>
                <a:cs typeface="Verdana"/>
              </a:rPr>
              <a:t>X</a:t>
            </a:r>
            <a:r>
              <a:rPr sz="950" spc="15" dirty="0">
                <a:latin typeface="Verdana"/>
                <a:cs typeface="Verdana"/>
              </a:rPr>
              <a:t> </a:t>
            </a:r>
            <a:r>
              <a:rPr sz="950" spc="125" dirty="0">
                <a:latin typeface="Verdana"/>
                <a:cs typeface="Verdana"/>
              </a:rPr>
              <a:t>TITL</a:t>
            </a:r>
            <a:r>
              <a:rPr sz="950" spc="30" dirty="0">
                <a:latin typeface="Verdana"/>
                <a:cs typeface="Verdana"/>
              </a:rPr>
              <a:t> </a:t>
            </a:r>
            <a:r>
              <a:rPr sz="950" spc="60" dirty="0">
                <a:latin typeface="Verdana"/>
                <a:cs typeface="Verdana"/>
              </a:rPr>
              <a:t>2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90502" y="11136640"/>
            <a:ext cx="327660" cy="2413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spc="229" dirty="0">
                <a:latin typeface="Verdana"/>
                <a:cs typeface="Verdana"/>
              </a:rPr>
              <a:t>A4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76897" y="11159869"/>
            <a:ext cx="1000125" cy="1727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950" spc="130" dirty="0">
                <a:latin typeface="Verdana"/>
                <a:cs typeface="Verdana"/>
              </a:rPr>
              <a:t>NO:</a:t>
            </a:r>
            <a:r>
              <a:rPr sz="950" spc="50" dirty="0">
                <a:latin typeface="Verdana"/>
                <a:cs typeface="Verdana"/>
              </a:rPr>
              <a:t> </a:t>
            </a:r>
            <a:r>
              <a:rPr sz="950" spc="45" dirty="0">
                <a:latin typeface="Verdana"/>
                <a:cs typeface="Verdana"/>
              </a:rPr>
              <a:t>01/01/20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42588" y="12160114"/>
            <a:ext cx="285750" cy="1422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750" dirty="0">
                <a:latin typeface="Lucida Sans Unicode"/>
                <a:cs typeface="Lucida Sans Unicode"/>
              </a:rPr>
              <a:t>6</a:t>
            </a:r>
            <a:r>
              <a:rPr sz="750" spc="-5" dirty="0">
                <a:latin typeface="Lucida Sans Unicode"/>
                <a:cs typeface="Lucida Sans Unicode"/>
              </a:rPr>
              <a:t> </a:t>
            </a:r>
            <a:r>
              <a:rPr sz="750" spc="50" dirty="0">
                <a:latin typeface="Lucida Sans Unicode"/>
                <a:cs typeface="Lucida Sans Unicode"/>
              </a:rPr>
              <a:t>CM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85699" y="12160114"/>
            <a:ext cx="376555" cy="1422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750" dirty="0">
                <a:latin typeface="Lucida Sans Unicode"/>
                <a:cs typeface="Lucida Sans Unicode"/>
              </a:rPr>
              <a:t>3,5</a:t>
            </a:r>
            <a:r>
              <a:rPr sz="750" spc="-10" dirty="0">
                <a:latin typeface="Lucida Sans Unicode"/>
                <a:cs typeface="Lucida Sans Unicode"/>
              </a:rPr>
              <a:t> </a:t>
            </a:r>
            <a:r>
              <a:rPr sz="750" spc="50" dirty="0">
                <a:latin typeface="Lucida Sans Unicode"/>
                <a:cs typeface="Lucida Sans Unicode"/>
              </a:rPr>
              <a:t>CM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39481" y="12160114"/>
            <a:ext cx="374650" cy="1422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750" dirty="0">
                <a:latin typeface="Lucida Sans Unicode"/>
                <a:cs typeface="Lucida Sans Unicode"/>
              </a:rPr>
              <a:t>3,5</a:t>
            </a:r>
            <a:r>
              <a:rPr sz="750" spc="-30" dirty="0">
                <a:latin typeface="Lucida Sans Unicode"/>
                <a:cs typeface="Lucida Sans Unicode"/>
              </a:rPr>
              <a:t> </a:t>
            </a:r>
            <a:r>
              <a:rPr sz="750" spc="50" dirty="0">
                <a:latin typeface="Lucida Sans Unicode"/>
                <a:cs typeface="Lucida Sans Unicode"/>
              </a:rPr>
              <a:t>CM</a:t>
            </a:r>
            <a:endParaRPr sz="750" dirty="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976897" y="12160114"/>
            <a:ext cx="406400" cy="130164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750" dirty="0">
                <a:latin typeface="Lucida Sans Unicode"/>
                <a:cs typeface="Lucida Sans Unicode"/>
              </a:rPr>
              <a:t>5,5</a:t>
            </a:r>
            <a:r>
              <a:rPr sz="750" spc="-25" dirty="0">
                <a:latin typeface="Lucida Sans Unicode"/>
                <a:cs typeface="Lucida Sans Unicode"/>
              </a:rPr>
              <a:t> </a:t>
            </a:r>
            <a:r>
              <a:rPr sz="750" spc="50" dirty="0">
                <a:latin typeface="Lucida Sans Unicode"/>
                <a:cs typeface="Lucida Sans Unicode"/>
              </a:rPr>
              <a:t>CM</a:t>
            </a:r>
            <a:endParaRPr sz="750" dirty="0">
              <a:latin typeface="Lucida Sans Unicode"/>
              <a:cs typeface="Lucida Sans Unicode"/>
            </a:endParaRPr>
          </a:p>
        </p:txBody>
      </p:sp>
      <p:sp>
        <p:nvSpPr>
          <p:cNvPr id="19" name="object 15">
            <a:extLst>
              <a:ext uri="{FF2B5EF4-FFF2-40B4-BE49-F238E27FC236}">
                <a16:creationId xmlns:a16="http://schemas.microsoft.com/office/drawing/2014/main" id="{CCEF1DAF-89D8-B335-7FE6-DA0AA06EDAA5}"/>
              </a:ext>
            </a:extLst>
          </p:cNvPr>
          <p:cNvSpPr txBox="1"/>
          <p:nvPr/>
        </p:nvSpPr>
        <p:spPr>
          <a:xfrm>
            <a:off x="8562611" y="10720133"/>
            <a:ext cx="406400" cy="130164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lang="en-US" sz="750" spc="50" dirty="0">
                <a:latin typeface="Lucida Sans Unicode"/>
                <a:cs typeface="Lucida Sans Unicode"/>
              </a:rPr>
              <a:t>0,7 </a:t>
            </a:r>
            <a:r>
              <a:rPr sz="750" spc="50" dirty="0">
                <a:latin typeface="Lucida Sans Unicode"/>
                <a:cs typeface="Lucida Sans Unicode"/>
              </a:rPr>
              <a:t>CM</a:t>
            </a:r>
            <a:endParaRPr sz="750" dirty="0">
              <a:latin typeface="Lucida Sans Unicode"/>
              <a:cs typeface="Lucida Sans Unicode"/>
            </a:endParaRPr>
          </a:p>
        </p:txBody>
      </p:sp>
      <p:sp>
        <p:nvSpPr>
          <p:cNvPr id="20" name="object 15">
            <a:extLst>
              <a:ext uri="{FF2B5EF4-FFF2-40B4-BE49-F238E27FC236}">
                <a16:creationId xmlns:a16="http://schemas.microsoft.com/office/drawing/2014/main" id="{605995BB-AB7B-903D-6A64-4F4A76472901}"/>
              </a:ext>
            </a:extLst>
          </p:cNvPr>
          <p:cNvSpPr txBox="1"/>
          <p:nvPr/>
        </p:nvSpPr>
        <p:spPr>
          <a:xfrm>
            <a:off x="8575635" y="11181770"/>
            <a:ext cx="406400" cy="130164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lang="en-US" sz="750" spc="50" dirty="0">
                <a:latin typeface="Lucida Sans Unicode"/>
                <a:cs typeface="Lucida Sans Unicode"/>
              </a:rPr>
              <a:t>1,4 </a:t>
            </a:r>
            <a:r>
              <a:rPr sz="750" spc="50" dirty="0">
                <a:latin typeface="Lucida Sans Unicode"/>
                <a:cs typeface="Lucida Sans Unicode"/>
              </a:rPr>
              <a:t>CM</a:t>
            </a:r>
            <a:endParaRPr sz="750" dirty="0">
              <a:latin typeface="Lucida Sans Unicode"/>
              <a:cs typeface="Lucida Sans Unicode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35F4767F-A89E-EC6B-FE33-34FB32AEBCFD}"/>
              </a:ext>
            </a:extLst>
          </p:cNvPr>
          <p:cNvSpPr txBox="1"/>
          <p:nvPr/>
        </p:nvSpPr>
        <p:spPr>
          <a:xfrm>
            <a:off x="8575635" y="11586762"/>
            <a:ext cx="406400" cy="130164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lang="en-US" sz="750" spc="50" dirty="0">
                <a:latin typeface="Lucida Sans Unicode"/>
                <a:cs typeface="Lucida Sans Unicode"/>
              </a:rPr>
              <a:t>0,7 </a:t>
            </a:r>
            <a:r>
              <a:rPr sz="750" spc="50" dirty="0">
                <a:latin typeface="Lucida Sans Unicode"/>
                <a:cs typeface="Lucida Sans Unicode"/>
              </a:rPr>
              <a:t>CM</a:t>
            </a:r>
            <a:endParaRPr sz="750" dirty="0">
              <a:latin typeface="Lucida Sans Unicode"/>
              <a:cs typeface="Lucida Sans Unicode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5101BA-1ED6-210D-05BD-20DD14F66886}"/>
              </a:ext>
            </a:extLst>
          </p:cNvPr>
          <p:cNvSpPr/>
          <p:nvPr/>
        </p:nvSpPr>
        <p:spPr>
          <a:xfrm>
            <a:off x="419100" y="1153295"/>
            <a:ext cx="7924800" cy="107200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23CA53-E58E-265A-0524-65D93D5C31C0}"/>
              </a:ext>
            </a:extLst>
          </p:cNvPr>
          <p:cNvSpPr txBox="1"/>
          <p:nvPr/>
        </p:nvSpPr>
        <p:spPr>
          <a:xfrm>
            <a:off x="3293337" y="4556796"/>
            <a:ext cx="2733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KERTAS A4</a:t>
            </a:r>
          </a:p>
          <a:p>
            <a:r>
              <a:rPr lang="en-US" sz="2400" dirty="0">
                <a:solidFill>
                  <a:srgbClr val="FF0000"/>
                </a:solidFill>
              </a:rPr>
              <a:t>210 mm x 297 mm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CCAF198-0767-E3EB-95A0-9C0CB3C96F4D}"/>
              </a:ext>
            </a:extLst>
          </p:cNvPr>
          <p:cNvSpPr txBox="1"/>
          <p:nvPr/>
        </p:nvSpPr>
        <p:spPr>
          <a:xfrm>
            <a:off x="534621" y="6366889"/>
            <a:ext cx="65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20 mm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Kiri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3D24328-1461-74C2-7184-BAFCFB3F26AE}"/>
              </a:ext>
            </a:extLst>
          </p:cNvPr>
          <p:cNvSpPr txBox="1"/>
          <p:nvPr/>
        </p:nvSpPr>
        <p:spPr>
          <a:xfrm>
            <a:off x="8395625" y="5869178"/>
            <a:ext cx="62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5 mm</a:t>
            </a:r>
          </a:p>
          <a:p>
            <a:pPr algn="ctr"/>
            <a:r>
              <a:rPr lang="en-US" sz="1200" dirty="0" err="1">
                <a:solidFill>
                  <a:srgbClr val="FF0000"/>
                </a:solidFill>
              </a:rPr>
              <a:t>Kanan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170209B-7242-43B3-3996-D0525715D0C3}"/>
              </a:ext>
            </a:extLst>
          </p:cNvPr>
          <p:cNvSpPr txBox="1"/>
          <p:nvPr/>
        </p:nvSpPr>
        <p:spPr>
          <a:xfrm>
            <a:off x="4191108" y="582644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5 mm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Atas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9EA79BA-5389-56B1-15AA-40469694C5AD}"/>
              </a:ext>
            </a:extLst>
          </p:cNvPr>
          <p:cNvSpPr txBox="1"/>
          <p:nvPr/>
        </p:nvSpPr>
        <p:spPr>
          <a:xfrm>
            <a:off x="3970077" y="12398102"/>
            <a:ext cx="652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5 mm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Bawah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53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Lucida Sans Unicode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fridahasana</cp:lastModifiedBy>
  <cp:revision>2</cp:revision>
  <dcterms:created xsi:type="dcterms:W3CDTF">2025-10-26T18:12:32Z</dcterms:created>
  <dcterms:modified xsi:type="dcterms:W3CDTF">2025-10-26T18:29:11Z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2023-02-15T00:00:00Z</vt:filetime>
  </property>
  <property fmtid="{D5CDD505-2E9C-101B-9397-08002B2CF9AE}" pid="3" name="LastSaved">
    <vt:filetime>2025-10-26T00:00:00Z</vt:filetime>
  </property>
</Properties>
</file>