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80" r:id="rId3"/>
    <p:sldId id="279" r:id="rId4"/>
    <p:sldId id="286" r:id="rId5"/>
    <p:sldId id="284" r:id="rId6"/>
    <p:sldId id="285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4B4B4B"/>
    <a:srgbClr val="584401"/>
    <a:srgbClr val="F7C7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A4B-EFCB-9190-8203-9CCB908BC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F3A7A-603F-27F4-49B5-3B099C91B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A8A2-63D7-4809-9DB2-50B2E556AB7D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6CE6-0109-890F-9F2F-1BFE2A0FD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7490A-7616-5374-3C60-965EE42B4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A35D-2C12-4799-934D-24A4736E5F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7106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378618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013F4-8271-BFC2-35D5-D62E72EB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6381E-7199-0183-1E57-A718510C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971F-D060-5149-786C-9DC0682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04931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39EC-39D0-42AD-7772-FE7CB2F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7F76-1975-EAB8-61B5-1D658767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8D3D9-E350-1C0C-F8F6-BCD72C0D5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E1B68-20D2-C3A8-E41D-E150EE1A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9187-DE1C-5D1A-F314-DAFD0341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A0CC-6D42-B43C-EE55-C9B1F00F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0203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27E4-76C6-015B-254B-6C937BF7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12670-F8C9-38DC-2717-382DB6BDC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27BE-D1DE-A31E-15DF-D0331D7E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71065-72B3-1930-6BCC-75ACB3BE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19955-0D03-B3FA-F582-D9AD431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F20D4-36DC-4080-0ACC-48D2655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113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E44-2D10-07D6-9887-CE6B78DF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C4DCC-A17A-83A6-820C-9BD42642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9FDB-55C9-4505-C1DC-29EBCA71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281B-FB8C-6DDB-0FA3-66834D43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2621-87BB-3893-AFC9-73046281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1079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591DB-FD47-E97E-2974-CEB9F4D9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E9EC-B251-89C5-495D-5B6B54763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4A2F-680C-BB7E-58FC-3E82F8C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E268-9EA9-A195-71F6-D231289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255D-B420-7089-F761-BC81F59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14705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4E69D-5692-0A6D-A0EE-9D27B018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7634" y="653424"/>
            <a:ext cx="3484365" cy="5553635"/>
          </a:xfrm>
          <a:custGeom>
            <a:avLst/>
            <a:gdLst>
              <a:gd name="connsiteX0" fmla="*/ 0 w 3484365"/>
              <a:gd name="connsiteY0" fmla="*/ 0 h 5553635"/>
              <a:gd name="connsiteX1" fmla="*/ 3484365 w 3484365"/>
              <a:gd name="connsiteY1" fmla="*/ 0 h 5553635"/>
              <a:gd name="connsiteX2" fmla="*/ 3484365 w 3484365"/>
              <a:gd name="connsiteY2" fmla="*/ 5553635 h 5553635"/>
              <a:gd name="connsiteX3" fmla="*/ 0 w 3484365"/>
              <a:gd name="connsiteY3" fmla="*/ 5553635 h 55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365" h="5553635">
                <a:moveTo>
                  <a:pt x="0" y="0"/>
                </a:moveTo>
                <a:lnTo>
                  <a:pt x="3484365" y="0"/>
                </a:lnTo>
                <a:lnTo>
                  <a:pt x="3484365" y="5553635"/>
                </a:lnTo>
                <a:lnTo>
                  <a:pt x="0" y="55536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9807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05FBF3-5A33-0558-CFCB-1C0313C43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4702" y="1104363"/>
            <a:ext cx="2859110" cy="4649274"/>
          </a:xfrm>
          <a:custGeom>
            <a:avLst/>
            <a:gdLst>
              <a:gd name="connsiteX0" fmla="*/ 0 w 2859110"/>
              <a:gd name="connsiteY0" fmla="*/ 0 h 4649274"/>
              <a:gd name="connsiteX1" fmla="*/ 2859110 w 2859110"/>
              <a:gd name="connsiteY1" fmla="*/ 0 h 4649274"/>
              <a:gd name="connsiteX2" fmla="*/ 2859110 w 2859110"/>
              <a:gd name="connsiteY2" fmla="*/ 4649274 h 4649274"/>
              <a:gd name="connsiteX3" fmla="*/ 0 w 2859110"/>
              <a:gd name="connsiteY3" fmla="*/ 4649274 h 46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110" h="4649274">
                <a:moveTo>
                  <a:pt x="0" y="0"/>
                </a:moveTo>
                <a:lnTo>
                  <a:pt x="2859110" y="0"/>
                </a:lnTo>
                <a:lnTo>
                  <a:pt x="2859110" y="4649274"/>
                </a:lnTo>
                <a:lnTo>
                  <a:pt x="0" y="4649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6678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64222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9ED1D-98AC-2EF8-A9B0-58A37405D0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905282-DCD6-24EA-865C-0842A67C3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2556" y="1255594"/>
            <a:ext cx="2961563" cy="5175958"/>
          </a:xfrm>
          <a:custGeom>
            <a:avLst/>
            <a:gdLst>
              <a:gd name="connsiteX0" fmla="*/ 0 w 2961563"/>
              <a:gd name="connsiteY0" fmla="*/ 0 h 5175958"/>
              <a:gd name="connsiteX1" fmla="*/ 2961563 w 2961563"/>
              <a:gd name="connsiteY1" fmla="*/ 0 h 5175958"/>
              <a:gd name="connsiteX2" fmla="*/ 2961563 w 2961563"/>
              <a:gd name="connsiteY2" fmla="*/ 5175958 h 5175958"/>
              <a:gd name="connsiteX3" fmla="*/ 0 w 2961563"/>
              <a:gd name="connsiteY3" fmla="*/ 5175958 h 517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563" h="5175958">
                <a:moveTo>
                  <a:pt x="0" y="0"/>
                </a:moveTo>
                <a:lnTo>
                  <a:pt x="2961563" y="0"/>
                </a:lnTo>
                <a:lnTo>
                  <a:pt x="2961563" y="5175958"/>
                </a:lnTo>
                <a:lnTo>
                  <a:pt x="0" y="51759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8358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7BE76B-15B4-6754-49DD-B47594B6AE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F1F800-5ACD-5147-89BC-8866446E3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977" y="1421097"/>
            <a:ext cx="3952615" cy="4844955"/>
          </a:xfrm>
          <a:custGeom>
            <a:avLst/>
            <a:gdLst>
              <a:gd name="connsiteX0" fmla="*/ 0 w 3952615"/>
              <a:gd name="connsiteY0" fmla="*/ 0 h 4844955"/>
              <a:gd name="connsiteX1" fmla="*/ 3952615 w 3952615"/>
              <a:gd name="connsiteY1" fmla="*/ 0 h 4844955"/>
              <a:gd name="connsiteX2" fmla="*/ 3952615 w 3952615"/>
              <a:gd name="connsiteY2" fmla="*/ 4844955 h 4844955"/>
              <a:gd name="connsiteX3" fmla="*/ 0 w 3952615"/>
              <a:gd name="connsiteY3" fmla="*/ 4844955 h 48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15" h="4844955">
                <a:moveTo>
                  <a:pt x="0" y="0"/>
                </a:moveTo>
                <a:lnTo>
                  <a:pt x="3952615" y="0"/>
                </a:lnTo>
                <a:lnTo>
                  <a:pt x="3952615" y="4844955"/>
                </a:lnTo>
                <a:lnTo>
                  <a:pt x="0" y="4844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47324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2B91-4629-98DD-506D-D9844172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7D43-4C59-1E3A-B918-FC69EF2F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0DA00-E4CB-27ED-C216-B27EA0BE1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A50E-18CD-2F76-6A48-8EC688C5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247B-3E6D-BC6B-B874-75BB1009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E34FF-00AB-B2D5-7D14-84ABA2B4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14001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51B9-F487-0489-7948-148BEF5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D661-428D-218C-DB71-8EF2C0AA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23E4-213E-D577-5DCB-3AB26D17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4DD38-7456-38B0-CBEC-6835D954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12C7-8E9D-B77E-D276-02FD4B31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6C729-F176-BDCF-C8C1-AABABAAC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267B3-BFB9-44EA-EEE9-03949D80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BD9D2-7308-AE00-083D-1C85C8A4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4142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CB45-E03E-4533-0F00-7286156E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AE76E-A6EF-E48A-94A2-7923F2F8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BC7DD-AA2C-3E48-7F0E-515A62F4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C2551-925B-B646-7F4F-0BC5102B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5856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EFD7E-8C42-74E1-1A7F-0913A4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0BEBE-BCE0-F9A4-A634-B8DB8F09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7D55-A557-BBC0-61CA-26214DE4A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F2F0-659E-6DE4-5F6A-7E6B52D0F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CBA9-D675-DE94-F035-4CE1015B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0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AE6400-5C5D-EC41-B13A-0E51F6DE76FD}"/>
              </a:ext>
            </a:extLst>
          </p:cNvPr>
          <p:cNvGrpSpPr/>
          <p:nvPr/>
        </p:nvGrpSpPr>
        <p:grpSpPr>
          <a:xfrm>
            <a:off x="10173131" y="487770"/>
            <a:ext cx="1401239" cy="1449367"/>
            <a:chOff x="10173131" y="487770"/>
            <a:chExt cx="1401239" cy="14493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65CF599-DA66-6CF5-97B7-509CA71C4F7C}"/>
                </a:ext>
              </a:extLst>
            </p:cNvPr>
            <p:cNvSpPr/>
            <p:nvPr/>
          </p:nvSpPr>
          <p:spPr>
            <a:xfrm>
              <a:off x="10539672" y="535898"/>
              <a:ext cx="902359" cy="1401239"/>
            </a:xfrm>
            <a:prstGeom prst="ellipse">
              <a:avLst/>
            </a:prstGeom>
            <a:solidFill>
              <a:srgbClr val="0C0C0C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F63497-D08B-6A58-E39B-449042A4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31" y="487770"/>
              <a:ext cx="1401239" cy="140123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48BB46-9228-7FD7-000D-21CD43EEC1F7}"/>
              </a:ext>
            </a:extLst>
          </p:cNvPr>
          <p:cNvSpPr txBox="1"/>
          <p:nvPr/>
        </p:nvSpPr>
        <p:spPr>
          <a:xfrm>
            <a:off x="-144810" y="-326982"/>
            <a:ext cx="40078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i="1" dirty="0">
                <a:solidFill>
                  <a:schemeClr val="bg1">
                    <a:alpha val="3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KWU</a:t>
            </a:r>
            <a:endParaRPr lang="en-ID" sz="13800" b="1" i="1" dirty="0">
              <a:solidFill>
                <a:schemeClr val="bg1">
                  <a:alpha val="3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670786" y="2874552"/>
            <a:ext cx="6035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7C715"/>
                </a:solidFill>
                <a:latin typeface="Century Gothic" panose="020B0502020202020204" pitchFamily="34" charset="0"/>
              </a:rPr>
              <a:t>KEWIRAUSAHAAN</a:t>
            </a:r>
            <a:endParaRPr lang="en-ID" sz="5400" b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001B68-5E0B-888F-E3ED-2E89A6F25008}"/>
              </a:ext>
            </a:extLst>
          </p:cNvPr>
          <p:cNvSpPr txBox="1"/>
          <p:nvPr/>
        </p:nvSpPr>
        <p:spPr>
          <a:xfrm>
            <a:off x="783955" y="3667004"/>
            <a:ext cx="5330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PERTEMUAN 14</a:t>
            </a:r>
            <a:endParaRPr lang="en-ID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2C0BFD-DE7A-DA1D-FC8D-8270EE72DE76}"/>
              </a:ext>
            </a:extLst>
          </p:cNvPr>
          <p:cNvSpPr txBox="1"/>
          <p:nvPr/>
        </p:nvSpPr>
        <p:spPr>
          <a:xfrm>
            <a:off x="2973308" y="456888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Frida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Hasana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S.Pd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., M.Eng.</a:t>
            </a:r>
            <a:endParaRPr lang="en-ID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Task: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89141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+ </a:t>
            </a:r>
            <a:r>
              <a:rPr lang="en-ID" sz="1600" b="1" i="0" dirty="0" err="1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endParaRPr lang="en-ID" sz="1600" b="1" i="0" dirty="0">
              <a:effectLst/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Profil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usaha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(background,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struktur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manajemen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Analisis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SWOT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Kondisi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saat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ini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(cash flow,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kuantitas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terjual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Rencana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9244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937397" y="262073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Analisis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SWOT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579005" y="1056069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50787" y="1770585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STRENGTH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577049" y="4061691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WEAKNESS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76690" y="175309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OPPORTUNITIES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58960" y="4067896"/>
            <a:ext cx="9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THREATS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menguntungkan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manfaatkan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pasar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membahayakan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merugikan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49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Skema: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52208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Menyerahkan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di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hari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Seninnya</a:t>
            </a:r>
            <a:endParaRPr lang="en-ID" sz="1600" b="1" i="0" dirty="0"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Review proposal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Presentasi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reg.malam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: on cam 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QnA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parsitipatif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wajib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bagi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kelompok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817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Albus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Azriel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Aditya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Raafi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Arifin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Bintang dan Farhan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Fadli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Ilham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Agustinus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Amar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Dintar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Reg. Pagi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4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ANSHORI SUHENDRO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PANGLIMA AL KAUTSAR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ANGELLA PRATIWI</a:t>
            </a:r>
            <a:endParaRPr lang="en-ID" sz="160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SUKARNO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RAFI AKBAR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WIDIA DWI HAPSARI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GHANI SETO MUZAKKI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RIZKY ANDIKA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FAISAL RIFQI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ANGGA R KURNIAWAN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RAFLI FARIANSYAH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NUR SYAIKURULLAH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M. SOFFAN MUSLIM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IRPAN PURNAMANSYAH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335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Reg.Malam</a:t>
            </a:r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2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2703885" y="2705725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END</a:t>
            </a:r>
            <a:endParaRPr lang="en-ID" sz="88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2738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352</Words>
  <Application>Microsoft Macintosh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Erdi Pratama</dc:creator>
  <cp:lastModifiedBy>fridahasana</cp:lastModifiedBy>
  <cp:revision>51</cp:revision>
  <dcterms:created xsi:type="dcterms:W3CDTF">2023-07-04T14:59:54Z</dcterms:created>
  <dcterms:modified xsi:type="dcterms:W3CDTF">2025-12-22T05:15:37Z</dcterms:modified>
</cp:coreProperties>
</file>