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7" r:id="rId2"/>
    <p:sldId id="280" r:id="rId3"/>
    <p:sldId id="279" r:id="rId4"/>
    <p:sldId id="286" r:id="rId5"/>
    <p:sldId id="284" r:id="rId6"/>
    <p:sldId id="285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0C"/>
    <a:srgbClr val="4B4B4B"/>
    <a:srgbClr val="584401"/>
    <a:srgbClr val="F7C71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61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75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0FFA4B-EFCB-9190-8203-9CCB908BCA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F3A7A-603F-27F4-49B5-3B099C91B3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3A8A2-63D7-4809-9DB2-50B2E556AB7D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76CE6-0109-890F-9F2F-1BFE2A0FDF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7490A-7616-5374-3C60-965EE42B47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9A35D-2C12-4799-934D-24A4736E5F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971063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1D68A-24F6-FC81-24A1-3E028DC60B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378618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013F4-8271-BFC2-35D5-D62E72EB8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6381E-7199-0183-1E57-A718510C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B971F-D060-5149-786C-9DC0682C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004931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39EC-39D0-42AD-7772-FE7CB2F9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27F76-1975-EAB8-61B5-1D658767C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8D3D9-E350-1C0C-F8F6-BCD72C0D5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E1B68-20D2-C3A8-E41D-E150EE1A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69187-DE1C-5D1A-F314-DAFD03416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1A0CC-6D42-B43C-EE55-C9B1F00F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702031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927E4-76C6-015B-254B-6C937BF7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012670-F8C9-38DC-2717-382DB6BDC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027BE-D1DE-A31E-15DF-D0331D7EF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71065-72B3-1930-6BCC-75ACB3BE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19955-0D03-B3FA-F582-D9AD431B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F20D4-36DC-4080-0ACC-48D26557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01133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2E44-2D10-07D6-9887-CE6B78DFA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C4DCC-A17A-83A6-820C-9BD42642B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69FDB-55C9-4505-C1DC-29EBCA71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6281B-FB8C-6DDB-0FA3-66834D43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42621-87BB-3893-AFC9-73046281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910792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591DB-FD47-E97E-2974-CEB9F4D9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1E9EC-B251-89C5-495D-5B6B54763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44A2F-680C-BB7E-58FC-3E82F8CB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BE268-9EA9-A195-71F6-D2312896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F255D-B420-7089-F761-BC81F592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147054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1D68A-24F6-FC81-24A1-3E028DC60B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14E69D-5692-0A6D-A0EE-9D27B018A7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07634" y="653424"/>
            <a:ext cx="3484365" cy="5553635"/>
          </a:xfrm>
          <a:custGeom>
            <a:avLst/>
            <a:gdLst>
              <a:gd name="connsiteX0" fmla="*/ 0 w 3484365"/>
              <a:gd name="connsiteY0" fmla="*/ 0 h 5553635"/>
              <a:gd name="connsiteX1" fmla="*/ 3484365 w 3484365"/>
              <a:gd name="connsiteY1" fmla="*/ 0 h 5553635"/>
              <a:gd name="connsiteX2" fmla="*/ 3484365 w 3484365"/>
              <a:gd name="connsiteY2" fmla="*/ 5553635 h 5553635"/>
              <a:gd name="connsiteX3" fmla="*/ 0 w 3484365"/>
              <a:gd name="connsiteY3" fmla="*/ 5553635 h 555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365" h="5553635">
                <a:moveTo>
                  <a:pt x="0" y="0"/>
                </a:moveTo>
                <a:lnTo>
                  <a:pt x="3484365" y="0"/>
                </a:lnTo>
                <a:lnTo>
                  <a:pt x="3484365" y="5553635"/>
                </a:lnTo>
                <a:lnTo>
                  <a:pt x="0" y="55536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098071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1D68A-24F6-FC81-24A1-3E028DC60B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05FBF3-5A33-0558-CFCB-1C0313C43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4702" y="1104363"/>
            <a:ext cx="2859110" cy="4649274"/>
          </a:xfrm>
          <a:custGeom>
            <a:avLst/>
            <a:gdLst>
              <a:gd name="connsiteX0" fmla="*/ 0 w 2859110"/>
              <a:gd name="connsiteY0" fmla="*/ 0 h 4649274"/>
              <a:gd name="connsiteX1" fmla="*/ 2859110 w 2859110"/>
              <a:gd name="connsiteY1" fmla="*/ 0 h 4649274"/>
              <a:gd name="connsiteX2" fmla="*/ 2859110 w 2859110"/>
              <a:gd name="connsiteY2" fmla="*/ 4649274 h 4649274"/>
              <a:gd name="connsiteX3" fmla="*/ 0 w 2859110"/>
              <a:gd name="connsiteY3" fmla="*/ 4649274 h 46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9110" h="4649274">
                <a:moveTo>
                  <a:pt x="0" y="0"/>
                </a:moveTo>
                <a:lnTo>
                  <a:pt x="2859110" y="0"/>
                </a:lnTo>
                <a:lnTo>
                  <a:pt x="2859110" y="4649274"/>
                </a:lnTo>
                <a:lnTo>
                  <a:pt x="0" y="46492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966785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1D68A-24F6-FC81-24A1-3E028DC60B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642229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99ED1D-98AC-2EF8-A9B0-58A37405D0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5905282-DCD6-24EA-865C-0842A67C37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02556" y="1255594"/>
            <a:ext cx="2961563" cy="5175958"/>
          </a:xfrm>
          <a:custGeom>
            <a:avLst/>
            <a:gdLst>
              <a:gd name="connsiteX0" fmla="*/ 0 w 2961563"/>
              <a:gd name="connsiteY0" fmla="*/ 0 h 5175958"/>
              <a:gd name="connsiteX1" fmla="*/ 2961563 w 2961563"/>
              <a:gd name="connsiteY1" fmla="*/ 0 h 5175958"/>
              <a:gd name="connsiteX2" fmla="*/ 2961563 w 2961563"/>
              <a:gd name="connsiteY2" fmla="*/ 5175958 h 5175958"/>
              <a:gd name="connsiteX3" fmla="*/ 0 w 2961563"/>
              <a:gd name="connsiteY3" fmla="*/ 5175958 h 517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1563" h="5175958">
                <a:moveTo>
                  <a:pt x="0" y="0"/>
                </a:moveTo>
                <a:lnTo>
                  <a:pt x="2961563" y="0"/>
                </a:lnTo>
                <a:lnTo>
                  <a:pt x="2961563" y="5175958"/>
                </a:lnTo>
                <a:lnTo>
                  <a:pt x="0" y="51759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883584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7BE76B-15B4-6754-49DD-B47594B6AE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EF1F800-5ACD-5147-89BC-8866446E3B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3977" y="1421097"/>
            <a:ext cx="3952615" cy="4844955"/>
          </a:xfrm>
          <a:custGeom>
            <a:avLst/>
            <a:gdLst>
              <a:gd name="connsiteX0" fmla="*/ 0 w 3952615"/>
              <a:gd name="connsiteY0" fmla="*/ 0 h 4844955"/>
              <a:gd name="connsiteX1" fmla="*/ 3952615 w 3952615"/>
              <a:gd name="connsiteY1" fmla="*/ 0 h 4844955"/>
              <a:gd name="connsiteX2" fmla="*/ 3952615 w 3952615"/>
              <a:gd name="connsiteY2" fmla="*/ 4844955 h 4844955"/>
              <a:gd name="connsiteX3" fmla="*/ 0 w 3952615"/>
              <a:gd name="connsiteY3" fmla="*/ 4844955 h 484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2615" h="4844955">
                <a:moveTo>
                  <a:pt x="0" y="0"/>
                </a:moveTo>
                <a:lnTo>
                  <a:pt x="3952615" y="0"/>
                </a:lnTo>
                <a:lnTo>
                  <a:pt x="3952615" y="4844955"/>
                </a:lnTo>
                <a:lnTo>
                  <a:pt x="0" y="48449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647324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2B91-4629-98DD-506D-D9844172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E7D43-4C59-1E3A-B918-FC69EF2F8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0DA00-E4CB-27ED-C216-B27EA0BE1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DA50E-18CD-2F76-6A48-8EC688C5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6247B-3E6D-BC6B-B874-75BB10093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E34FF-00AB-B2D5-7D14-84ABA2B4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140015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51B9-F487-0489-7948-148BEF59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AD661-428D-218C-DB71-8EF2C0AA9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D23E4-213E-D577-5DCB-3AB26D171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4DD38-7456-38B0-CBEC-6835D9546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312C7-8E9D-B77E-D276-02FD4B31D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96C729-F176-BDCF-C8C1-AABABAAC4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7267B3-BFB9-44EA-EEE9-03949D80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BD9D2-7308-AE00-083D-1C85C8A4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441422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CB45-E03E-4533-0F00-7286156E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AE76E-A6EF-E48A-94A2-7923F2F8A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BC7DD-AA2C-3E48-7F0E-515A62F4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C2551-925B-B646-7F4F-0BC5102B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858566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EFD7E-8C42-74E1-1A7F-0913A481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0BEBE-BCE0-F9A4-A634-B8DB8F09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E7D55-A557-BBC0-61CA-26214DE4A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6F2F0-659E-6DE4-5F6A-7E6B52D0F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BCBA9-D675-DE94-F035-4CE1015B7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800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0AE6400-5C5D-EC41-B13A-0E51F6DE76FD}"/>
              </a:ext>
            </a:extLst>
          </p:cNvPr>
          <p:cNvGrpSpPr/>
          <p:nvPr/>
        </p:nvGrpSpPr>
        <p:grpSpPr>
          <a:xfrm>
            <a:off x="10173131" y="487770"/>
            <a:ext cx="1401239" cy="1449367"/>
            <a:chOff x="10173131" y="487770"/>
            <a:chExt cx="1401239" cy="14493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65CF599-DA66-6CF5-97B7-509CA71C4F7C}"/>
                </a:ext>
              </a:extLst>
            </p:cNvPr>
            <p:cNvSpPr/>
            <p:nvPr/>
          </p:nvSpPr>
          <p:spPr>
            <a:xfrm>
              <a:off x="10539672" y="535898"/>
              <a:ext cx="902359" cy="1401239"/>
            </a:xfrm>
            <a:prstGeom prst="ellipse">
              <a:avLst/>
            </a:prstGeom>
            <a:solidFill>
              <a:srgbClr val="0C0C0C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F63497-D08B-6A58-E39B-449042A44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31" y="487770"/>
              <a:ext cx="1401239" cy="140123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348BB46-9228-7FD7-000D-21CD43EEC1F7}"/>
              </a:ext>
            </a:extLst>
          </p:cNvPr>
          <p:cNvSpPr txBox="1"/>
          <p:nvPr/>
        </p:nvSpPr>
        <p:spPr>
          <a:xfrm>
            <a:off x="-144810" y="-326982"/>
            <a:ext cx="400782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b="1" i="1" dirty="0">
                <a:solidFill>
                  <a:schemeClr val="bg1">
                    <a:alpha val="3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KWU</a:t>
            </a:r>
            <a:endParaRPr lang="en-ID" sz="13800" b="1" i="1" dirty="0">
              <a:solidFill>
                <a:schemeClr val="bg1">
                  <a:alpha val="3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F5722E5-70DC-D324-C053-57DB9E12FD84}"/>
              </a:ext>
            </a:extLst>
          </p:cNvPr>
          <p:cNvCxnSpPr>
            <a:cxnSpLocks/>
          </p:cNvCxnSpPr>
          <p:nvPr/>
        </p:nvCxnSpPr>
        <p:spPr>
          <a:xfrm>
            <a:off x="11846857" y="653423"/>
            <a:ext cx="0" cy="5553635"/>
          </a:xfrm>
          <a:prstGeom prst="line">
            <a:avLst/>
          </a:prstGeom>
          <a:ln w="22225" cap="rnd">
            <a:solidFill>
              <a:srgbClr val="F7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126D49B9-1F6C-C5CC-7DE0-58BE9F0A776A}"/>
              </a:ext>
            </a:extLst>
          </p:cNvPr>
          <p:cNvSpPr txBox="1"/>
          <p:nvPr/>
        </p:nvSpPr>
        <p:spPr>
          <a:xfrm>
            <a:off x="670786" y="2874552"/>
            <a:ext cx="6035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7C715"/>
                </a:solidFill>
                <a:latin typeface="Century Gothic" panose="020B0502020202020204" pitchFamily="34" charset="0"/>
              </a:rPr>
              <a:t>KEWIRAUSAHAAN</a:t>
            </a:r>
            <a:endParaRPr lang="en-ID" sz="5400" b="1" dirty="0">
              <a:solidFill>
                <a:srgbClr val="F7C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E001B68-5E0B-888F-E3ED-2E89A6F25008}"/>
              </a:ext>
            </a:extLst>
          </p:cNvPr>
          <p:cNvSpPr txBox="1"/>
          <p:nvPr/>
        </p:nvSpPr>
        <p:spPr>
          <a:xfrm>
            <a:off x="783955" y="3667004"/>
            <a:ext cx="53303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PERTEMUAN 13</a:t>
            </a:r>
            <a:endParaRPr lang="en-ID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42C0BFD-DE7A-DA1D-FC8D-8270EE72DE76}"/>
              </a:ext>
            </a:extLst>
          </p:cNvPr>
          <p:cNvSpPr txBox="1"/>
          <p:nvPr/>
        </p:nvSpPr>
        <p:spPr>
          <a:xfrm>
            <a:off x="2973308" y="4568882"/>
            <a:ext cx="3525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Frida </a:t>
            </a:r>
            <a:r>
              <a:rPr lang="en-US" sz="20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Hasana</a:t>
            </a:r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S.Pd</a:t>
            </a:r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., M.Eng.</a:t>
            </a:r>
            <a:endParaRPr lang="en-ID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02A843F-CAFA-8457-EF01-7662A6C858AB}"/>
              </a:ext>
            </a:extLst>
          </p:cNvPr>
          <p:cNvGrpSpPr/>
          <p:nvPr/>
        </p:nvGrpSpPr>
        <p:grpSpPr>
          <a:xfrm>
            <a:off x="10907159" y="158775"/>
            <a:ext cx="1076395" cy="1113366"/>
            <a:chOff x="10907159" y="158775"/>
            <a:chExt cx="1076395" cy="111336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0183FB1-05E5-2458-14AD-A71627D6F6A7}"/>
                </a:ext>
              </a:extLst>
            </p:cNvPr>
            <p:cNvSpPr/>
            <p:nvPr/>
          </p:nvSpPr>
          <p:spPr>
            <a:xfrm>
              <a:off x="11188726" y="195746"/>
              <a:ext cx="693168" cy="1076395"/>
            </a:xfrm>
            <a:prstGeom prst="ellipse">
              <a:avLst/>
            </a:prstGeom>
            <a:solidFill>
              <a:schemeClr val="bg2">
                <a:lumMod val="5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A4763F-9A68-8617-EA12-A0ED6342E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159" y="158775"/>
              <a:ext cx="1076395" cy="107639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52420D-B6FF-EB43-75AC-B7E3718A0E49}"/>
              </a:ext>
            </a:extLst>
          </p:cNvPr>
          <p:cNvSpPr txBox="1"/>
          <p:nvPr/>
        </p:nvSpPr>
        <p:spPr>
          <a:xfrm>
            <a:off x="9372988" y="6385255"/>
            <a:ext cx="244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Fakultas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Teknologi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Industri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- UJ </a:t>
            </a:r>
            <a:endParaRPr lang="en-ID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13F7D98A-93B5-63B3-CA1D-77E0776097B5}"/>
              </a:ext>
            </a:extLst>
          </p:cNvPr>
          <p:cNvSpPr/>
          <p:nvPr/>
        </p:nvSpPr>
        <p:spPr>
          <a:xfrm rot="5400000">
            <a:off x="-1596860" y="2166871"/>
            <a:ext cx="5717978" cy="2524259"/>
          </a:xfrm>
          <a:prstGeom prst="round2SameRect">
            <a:avLst>
              <a:gd name="adj1" fmla="val 6191"/>
              <a:gd name="adj2" fmla="val 0"/>
            </a:avLst>
          </a:prstGeom>
          <a:solidFill>
            <a:srgbClr val="F7C7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63ED13-BF1C-F1AF-CA49-B9DE46CE294B}"/>
              </a:ext>
            </a:extLst>
          </p:cNvPr>
          <p:cNvSpPr txBox="1"/>
          <p:nvPr/>
        </p:nvSpPr>
        <p:spPr>
          <a:xfrm>
            <a:off x="141669" y="2808959"/>
            <a:ext cx="861774" cy="142603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4400" b="1" i="1" spc="300" dirty="0">
                <a:solidFill>
                  <a:schemeClr val="bg1">
                    <a:alpha val="57000"/>
                  </a:schemeClr>
                </a:solidFill>
                <a:latin typeface="Century Gothic" panose="020B0502020202020204" pitchFamily="34" charset="0"/>
              </a:rPr>
              <a:t>KWU</a:t>
            </a:r>
            <a:endParaRPr lang="en-ID" sz="4400" b="1" i="1" spc="300" dirty="0">
              <a:solidFill>
                <a:schemeClr val="bg1">
                  <a:alpha val="57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2426AD-88CC-F8DC-C2C3-48EDBC3AF38E}"/>
              </a:ext>
            </a:extLst>
          </p:cNvPr>
          <p:cNvSpPr txBox="1"/>
          <p:nvPr/>
        </p:nvSpPr>
        <p:spPr>
          <a:xfrm>
            <a:off x="4635250" y="1781883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Task:</a:t>
            </a:r>
            <a:endParaRPr lang="en-ID" sz="28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E5EF52-0121-7021-C7F6-C493372BC152}"/>
              </a:ext>
            </a:extLst>
          </p:cNvPr>
          <p:cNvSpPr txBox="1"/>
          <p:nvPr/>
        </p:nvSpPr>
        <p:spPr>
          <a:xfrm>
            <a:off x="4635249" y="2088825"/>
            <a:ext cx="3908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err="1">
                <a:solidFill>
                  <a:srgbClr val="F7C715"/>
                </a:solidFill>
                <a:latin typeface="Century Gothic" panose="020B0502020202020204" pitchFamily="34" charset="0"/>
              </a:rPr>
              <a:t>Presentasi</a:t>
            </a:r>
            <a:endParaRPr lang="en-ID" sz="6000" b="1" i="1" dirty="0">
              <a:solidFill>
                <a:srgbClr val="F7C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7372A1-03FD-6573-4CFE-927D228E01B5}"/>
              </a:ext>
            </a:extLst>
          </p:cNvPr>
          <p:cNvSpPr txBox="1"/>
          <p:nvPr/>
        </p:nvSpPr>
        <p:spPr>
          <a:xfrm>
            <a:off x="4635249" y="3137972"/>
            <a:ext cx="5699196" cy="189141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i="0" dirty="0">
                <a:effectLst/>
                <a:highlight>
                  <a:srgbClr val="C0C0C0"/>
                </a:highlight>
                <a:latin typeface="Century Gothic" panose="020B0502020202020204" pitchFamily="34" charset="0"/>
              </a:rPr>
              <a:t>Proposal + </a:t>
            </a:r>
            <a:r>
              <a:rPr lang="en-ID" sz="1600" b="1" i="0" dirty="0" err="1">
                <a:effectLst/>
                <a:highlight>
                  <a:srgbClr val="C0C0C0"/>
                </a:highlight>
                <a:latin typeface="Century Gothic" panose="020B0502020202020204" pitchFamily="34" charset="0"/>
              </a:rPr>
              <a:t>produk</a:t>
            </a:r>
            <a:endParaRPr lang="en-ID" sz="1600" b="1" i="0" dirty="0">
              <a:effectLst/>
              <a:highlight>
                <a:srgbClr val="C0C0C0"/>
              </a:highlight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Profil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usaha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(background,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struktur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manajemen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Analisis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SWOT</a:t>
            </a:r>
          </a:p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Kondisi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saat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ini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(cash flow,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kuantitas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produk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terjual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Rencana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selanjutnya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9D0D69-47ED-CE75-4FA1-3D908E298B5D}"/>
              </a:ext>
            </a:extLst>
          </p:cNvPr>
          <p:cNvCxnSpPr>
            <a:cxnSpLocks/>
          </p:cNvCxnSpPr>
          <p:nvPr/>
        </p:nvCxnSpPr>
        <p:spPr>
          <a:xfrm>
            <a:off x="3737772" y="1506172"/>
            <a:ext cx="0" cy="3845657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3E579DC-3692-4B72-6E77-D78D299D66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r="39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092447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1E48A9-D1AD-CD35-035A-3918B4E82DE2}"/>
              </a:ext>
            </a:extLst>
          </p:cNvPr>
          <p:cNvSpPr txBox="1"/>
          <p:nvPr/>
        </p:nvSpPr>
        <p:spPr>
          <a:xfrm>
            <a:off x="3937397" y="262073"/>
            <a:ext cx="4551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Analisis</a:t>
            </a:r>
            <a:r>
              <a:rPr lang="en-US" sz="40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SWOT</a:t>
            </a:r>
            <a:endParaRPr lang="en-ID" sz="40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4BC2DF-DA52-A337-1B75-3ED1634456CF}"/>
              </a:ext>
            </a:extLst>
          </p:cNvPr>
          <p:cNvCxnSpPr>
            <a:cxnSpLocks/>
          </p:cNvCxnSpPr>
          <p:nvPr/>
        </p:nvCxnSpPr>
        <p:spPr>
          <a:xfrm>
            <a:off x="3579005" y="1056069"/>
            <a:ext cx="5033990" cy="0"/>
          </a:xfrm>
          <a:prstGeom prst="line">
            <a:avLst/>
          </a:prstGeom>
          <a:ln w="28575" cap="rnd">
            <a:solidFill>
              <a:srgbClr val="F7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10F4A8-D79E-51D1-3304-2468BE4962B8}"/>
              </a:ext>
            </a:extLst>
          </p:cNvPr>
          <p:cNvGrpSpPr/>
          <p:nvPr/>
        </p:nvGrpSpPr>
        <p:grpSpPr>
          <a:xfrm>
            <a:off x="728656" y="2175506"/>
            <a:ext cx="598030" cy="598030"/>
            <a:chOff x="3873953" y="3855406"/>
            <a:chExt cx="598030" cy="59803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89C6D28-D200-DBC7-2236-13D37A36711D}"/>
                </a:ext>
              </a:extLst>
            </p:cNvPr>
            <p:cNvSpPr/>
            <p:nvPr/>
          </p:nvSpPr>
          <p:spPr>
            <a:xfrm>
              <a:off x="3873953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9" name="Graphic 8" descr="Bullseye">
              <a:extLst>
                <a:ext uri="{FF2B5EF4-FFF2-40B4-BE49-F238E27FC236}">
                  <a16:creationId xmlns:a16="http://schemas.microsoft.com/office/drawing/2014/main" id="{10DDBFBE-641D-E475-8019-939ABD332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71809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7EF52E-647F-ADE1-F953-EFEBCA3D2874}"/>
              </a:ext>
            </a:extLst>
          </p:cNvPr>
          <p:cNvSpPr txBox="1"/>
          <p:nvPr/>
        </p:nvSpPr>
        <p:spPr>
          <a:xfrm>
            <a:off x="650787" y="1770585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STRENGTH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6810EF-2F2A-0FA2-4729-D85584E07445}"/>
              </a:ext>
            </a:extLst>
          </p:cNvPr>
          <p:cNvGrpSpPr/>
          <p:nvPr/>
        </p:nvGrpSpPr>
        <p:grpSpPr>
          <a:xfrm>
            <a:off x="728656" y="4472816"/>
            <a:ext cx="598030" cy="598030"/>
            <a:chOff x="4819926" y="3855406"/>
            <a:chExt cx="598030" cy="59803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DC3C2B8-940D-3CB1-8EC1-25B9B2B120CA}"/>
                </a:ext>
              </a:extLst>
            </p:cNvPr>
            <p:cNvSpPr/>
            <p:nvPr/>
          </p:nvSpPr>
          <p:spPr>
            <a:xfrm>
              <a:off x="4819926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1" name="Graphic 10" descr="Target">
              <a:extLst>
                <a:ext uri="{FF2B5EF4-FFF2-40B4-BE49-F238E27FC236}">
                  <a16:creationId xmlns:a16="http://schemas.microsoft.com/office/drawing/2014/main" id="{5E7F4612-11AB-6F5D-36C8-6C8A4BCDA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17782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0964BB-A011-855F-D091-D24D04E62F81}"/>
              </a:ext>
            </a:extLst>
          </p:cNvPr>
          <p:cNvSpPr txBox="1"/>
          <p:nvPr/>
        </p:nvSpPr>
        <p:spPr>
          <a:xfrm>
            <a:off x="577049" y="4061691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WEAKNESS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652151-6F2D-CB3A-A301-FA0408D2DB41}"/>
              </a:ext>
            </a:extLst>
          </p:cNvPr>
          <p:cNvGrpSpPr/>
          <p:nvPr/>
        </p:nvGrpSpPr>
        <p:grpSpPr>
          <a:xfrm>
            <a:off x="6735535" y="2175505"/>
            <a:ext cx="598030" cy="598030"/>
            <a:chOff x="5796985" y="3855406"/>
            <a:chExt cx="598030" cy="5980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AC13421-89CA-3AE6-0F85-7530C0403CAA}"/>
                </a:ext>
              </a:extLst>
            </p:cNvPr>
            <p:cNvSpPr/>
            <p:nvPr/>
          </p:nvSpPr>
          <p:spPr>
            <a:xfrm>
              <a:off x="579698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3" name="Graphic 12" descr="Stopwatch">
              <a:extLst>
                <a:ext uri="{FF2B5EF4-FFF2-40B4-BE49-F238E27FC236}">
                  <a16:creationId xmlns:a16="http://schemas.microsoft.com/office/drawing/2014/main" id="{731B8F58-DB68-557D-523C-8D961490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9484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CAEB9FF-E066-4E0C-41B0-1FD479F25373}"/>
              </a:ext>
            </a:extLst>
          </p:cNvPr>
          <p:cNvSpPr txBox="1"/>
          <p:nvPr/>
        </p:nvSpPr>
        <p:spPr>
          <a:xfrm>
            <a:off x="6676690" y="1753095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OPPORTUNITIES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EB2B1F-F180-02A0-4574-A59074B39E0D}"/>
              </a:ext>
            </a:extLst>
          </p:cNvPr>
          <p:cNvGrpSpPr/>
          <p:nvPr/>
        </p:nvGrpSpPr>
        <p:grpSpPr>
          <a:xfrm>
            <a:off x="6735535" y="4472816"/>
            <a:ext cx="598030" cy="598030"/>
            <a:chOff x="6670195" y="3855406"/>
            <a:chExt cx="598030" cy="59803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D5A9505-1493-91E8-A482-BF18CFD51043}"/>
                </a:ext>
              </a:extLst>
            </p:cNvPr>
            <p:cNvSpPr/>
            <p:nvPr/>
          </p:nvSpPr>
          <p:spPr>
            <a:xfrm>
              <a:off x="667019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b="1" dirty="0"/>
            </a:p>
          </p:txBody>
        </p:sp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9F425EA-9EED-591B-C8BD-AAA552CBC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6805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E64582C-AB20-D32E-F7C4-0C57E0A3B0BB}"/>
              </a:ext>
            </a:extLst>
          </p:cNvPr>
          <p:cNvSpPr txBox="1"/>
          <p:nvPr/>
        </p:nvSpPr>
        <p:spPr>
          <a:xfrm>
            <a:off x="6658960" y="4067896"/>
            <a:ext cx="98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THREATS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2A52A8-AE57-5DB4-AC34-B83E98679BD1}"/>
              </a:ext>
            </a:extLst>
          </p:cNvPr>
          <p:cNvSpPr txBox="1"/>
          <p:nvPr/>
        </p:nvSpPr>
        <p:spPr>
          <a:xfrm>
            <a:off x="1516570" y="2109140"/>
            <a:ext cx="42047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Kekuatan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Atribut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positif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keunggulan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kompetitif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terampil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merek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kuat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lokasi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strategis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3A5A6-29DC-B01C-40EF-620881AE1502}"/>
              </a:ext>
            </a:extLst>
          </p:cNvPr>
          <p:cNvSpPr txBox="1"/>
          <p:nvPr/>
        </p:nvSpPr>
        <p:spPr>
          <a:xfrm>
            <a:off x="1516570" y="4406450"/>
            <a:ext cx="42047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Kelemahan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Atribut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positif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keunggulan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kompetitif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terampil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merek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kuat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lokasi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strategis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EC6F31-16E5-0814-328A-2A81014FDE45}"/>
              </a:ext>
            </a:extLst>
          </p:cNvPr>
          <p:cNvSpPr txBox="1"/>
          <p:nvPr/>
        </p:nvSpPr>
        <p:spPr>
          <a:xfrm>
            <a:off x="7510412" y="2109139"/>
            <a:ext cx="42047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Peluang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menguntungkan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Anda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manfaatkan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pertumbuhan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pasar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muncul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peraturan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pemerintah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mendukung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kelemahan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pesaing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7D5533-DB98-DEF7-B8CC-0DC4BEF3B100}"/>
              </a:ext>
            </a:extLst>
          </p:cNvPr>
          <p:cNvSpPr txBox="1"/>
          <p:nvPr/>
        </p:nvSpPr>
        <p:spPr>
          <a:xfrm>
            <a:off x="7510412" y="4406450"/>
            <a:ext cx="42047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Ancaman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risiko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negatif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membahayakan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merugikan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Anda (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munculnya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pesaing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perubahan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kenaikan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bahan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30E0A-28F9-F6E5-3E66-C7D9E88AA2BD}"/>
              </a:ext>
            </a:extLst>
          </p:cNvPr>
          <p:cNvSpPr txBox="1"/>
          <p:nvPr/>
        </p:nvSpPr>
        <p:spPr>
          <a:xfrm>
            <a:off x="9372988" y="6385255"/>
            <a:ext cx="244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Fakultas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Teknologi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Industri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- UJ </a:t>
            </a:r>
            <a:endParaRPr lang="en-ID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A93EE-578E-405B-EE9D-40383FD81D12}"/>
              </a:ext>
            </a:extLst>
          </p:cNvPr>
          <p:cNvGrpSpPr/>
          <p:nvPr/>
        </p:nvGrpSpPr>
        <p:grpSpPr>
          <a:xfrm>
            <a:off x="10907159" y="158775"/>
            <a:ext cx="1076395" cy="1113366"/>
            <a:chOff x="10907159" y="158775"/>
            <a:chExt cx="1076395" cy="111336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7662D5-61BB-5F76-88FE-60451BD88F34}"/>
                </a:ext>
              </a:extLst>
            </p:cNvPr>
            <p:cNvSpPr/>
            <p:nvPr/>
          </p:nvSpPr>
          <p:spPr>
            <a:xfrm>
              <a:off x="11188726" y="195746"/>
              <a:ext cx="693168" cy="1076395"/>
            </a:xfrm>
            <a:prstGeom prst="ellipse">
              <a:avLst/>
            </a:prstGeom>
            <a:solidFill>
              <a:schemeClr val="bg2">
                <a:lumMod val="5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5A5E26-FF0C-6A88-E2AE-03586BB84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159" y="158775"/>
              <a:ext cx="1076395" cy="1076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493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02A843F-CAFA-8457-EF01-7662A6C858AB}"/>
              </a:ext>
            </a:extLst>
          </p:cNvPr>
          <p:cNvGrpSpPr/>
          <p:nvPr/>
        </p:nvGrpSpPr>
        <p:grpSpPr>
          <a:xfrm>
            <a:off x="10907159" y="158775"/>
            <a:ext cx="1076395" cy="1113366"/>
            <a:chOff x="10907159" y="158775"/>
            <a:chExt cx="1076395" cy="111336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0183FB1-05E5-2458-14AD-A71627D6F6A7}"/>
                </a:ext>
              </a:extLst>
            </p:cNvPr>
            <p:cNvSpPr/>
            <p:nvPr/>
          </p:nvSpPr>
          <p:spPr>
            <a:xfrm>
              <a:off x="11188726" y="195746"/>
              <a:ext cx="693168" cy="1076395"/>
            </a:xfrm>
            <a:prstGeom prst="ellipse">
              <a:avLst/>
            </a:prstGeom>
            <a:solidFill>
              <a:schemeClr val="bg2">
                <a:lumMod val="5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A4763F-9A68-8617-EA12-A0ED6342E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159" y="158775"/>
              <a:ext cx="1076395" cy="107639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52420D-B6FF-EB43-75AC-B7E3718A0E49}"/>
              </a:ext>
            </a:extLst>
          </p:cNvPr>
          <p:cNvSpPr txBox="1"/>
          <p:nvPr/>
        </p:nvSpPr>
        <p:spPr>
          <a:xfrm>
            <a:off x="9372988" y="6385255"/>
            <a:ext cx="244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Fakultas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Teknologi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Industri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- UJ </a:t>
            </a:r>
            <a:endParaRPr lang="en-ID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13F7D98A-93B5-63B3-CA1D-77E0776097B5}"/>
              </a:ext>
            </a:extLst>
          </p:cNvPr>
          <p:cNvSpPr/>
          <p:nvPr/>
        </p:nvSpPr>
        <p:spPr>
          <a:xfrm rot="5400000">
            <a:off x="-1596860" y="2166871"/>
            <a:ext cx="5717978" cy="2524259"/>
          </a:xfrm>
          <a:prstGeom prst="round2SameRect">
            <a:avLst>
              <a:gd name="adj1" fmla="val 6191"/>
              <a:gd name="adj2" fmla="val 0"/>
            </a:avLst>
          </a:prstGeom>
          <a:solidFill>
            <a:srgbClr val="F7C7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63ED13-BF1C-F1AF-CA49-B9DE46CE294B}"/>
              </a:ext>
            </a:extLst>
          </p:cNvPr>
          <p:cNvSpPr txBox="1"/>
          <p:nvPr/>
        </p:nvSpPr>
        <p:spPr>
          <a:xfrm>
            <a:off x="141669" y="2808959"/>
            <a:ext cx="861774" cy="142603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4400" b="1" i="1" spc="300" dirty="0">
                <a:solidFill>
                  <a:schemeClr val="bg1">
                    <a:alpha val="57000"/>
                  </a:schemeClr>
                </a:solidFill>
                <a:latin typeface="Century Gothic" panose="020B0502020202020204" pitchFamily="34" charset="0"/>
              </a:rPr>
              <a:t>KWU</a:t>
            </a:r>
            <a:endParaRPr lang="en-ID" sz="4400" b="1" i="1" spc="300" dirty="0">
              <a:solidFill>
                <a:schemeClr val="bg1">
                  <a:alpha val="57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2426AD-88CC-F8DC-C2C3-48EDBC3AF38E}"/>
              </a:ext>
            </a:extLst>
          </p:cNvPr>
          <p:cNvSpPr txBox="1"/>
          <p:nvPr/>
        </p:nvSpPr>
        <p:spPr>
          <a:xfrm>
            <a:off x="4635250" y="1781883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Skema:</a:t>
            </a:r>
            <a:endParaRPr lang="en-ID" sz="28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E5EF52-0121-7021-C7F6-C493372BC152}"/>
              </a:ext>
            </a:extLst>
          </p:cNvPr>
          <p:cNvSpPr txBox="1"/>
          <p:nvPr/>
        </p:nvSpPr>
        <p:spPr>
          <a:xfrm>
            <a:off x="4635249" y="2088825"/>
            <a:ext cx="3908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err="1">
                <a:solidFill>
                  <a:srgbClr val="F7C715"/>
                </a:solidFill>
                <a:latin typeface="Century Gothic" panose="020B0502020202020204" pitchFamily="34" charset="0"/>
              </a:rPr>
              <a:t>Presentasi</a:t>
            </a:r>
            <a:endParaRPr lang="en-ID" sz="6000" b="1" i="1" dirty="0">
              <a:solidFill>
                <a:srgbClr val="F7C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7372A1-03FD-6573-4CFE-927D228E01B5}"/>
              </a:ext>
            </a:extLst>
          </p:cNvPr>
          <p:cNvSpPr txBox="1"/>
          <p:nvPr/>
        </p:nvSpPr>
        <p:spPr>
          <a:xfrm>
            <a:off x="4635249" y="3137972"/>
            <a:ext cx="5699196" cy="152208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Menyerahkan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i="0" dirty="0">
                <a:effectLst/>
                <a:highlight>
                  <a:srgbClr val="C0C0C0"/>
                </a:highlight>
                <a:latin typeface="Century Gothic" panose="020B0502020202020204" pitchFamily="34" charset="0"/>
              </a:rPr>
              <a:t>proposal di </a:t>
            </a:r>
            <a:r>
              <a:rPr lang="en-ID" sz="1600" b="1" i="0" dirty="0" err="1">
                <a:effectLst/>
                <a:highlight>
                  <a:srgbClr val="FFFF00"/>
                </a:highlight>
                <a:latin typeface="Century Gothic" panose="020B0502020202020204" pitchFamily="34" charset="0"/>
              </a:rPr>
              <a:t>hari</a:t>
            </a:r>
            <a:r>
              <a:rPr lang="en-ID" sz="1600" b="1" i="0" dirty="0">
                <a:effectLst/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i="0" dirty="0" err="1">
                <a:effectLst/>
                <a:highlight>
                  <a:srgbClr val="FFFF00"/>
                </a:highlight>
                <a:latin typeface="Century Gothic" panose="020B0502020202020204" pitchFamily="34" charset="0"/>
              </a:rPr>
              <a:t>Seninnya</a:t>
            </a:r>
            <a:endParaRPr lang="en-ID" sz="1600" b="1" i="0" dirty="0">
              <a:effectLst/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Review proposal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Presentasi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(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kelas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reg.malam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: on cam )</a:t>
            </a:r>
          </a:p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QnA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parsitipatif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(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wajib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bagi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kelompok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selanjutnya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9D0D69-47ED-CE75-4FA1-3D908E298B5D}"/>
              </a:ext>
            </a:extLst>
          </p:cNvPr>
          <p:cNvCxnSpPr>
            <a:cxnSpLocks/>
          </p:cNvCxnSpPr>
          <p:nvPr/>
        </p:nvCxnSpPr>
        <p:spPr>
          <a:xfrm>
            <a:off x="3737772" y="1506172"/>
            <a:ext cx="0" cy="3845657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3E579DC-3692-4B72-6E77-D78D299D66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r="39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981761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1E48A9-D1AD-CD35-035A-3918B4E82DE2}"/>
              </a:ext>
            </a:extLst>
          </p:cNvPr>
          <p:cNvSpPr txBox="1"/>
          <p:nvPr/>
        </p:nvSpPr>
        <p:spPr>
          <a:xfrm>
            <a:off x="3161281" y="296702"/>
            <a:ext cx="5915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Jadwal</a:t>
            </a:r>
            <a:r>
              <a:rPr lang="en-US" sz="40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Presentasi</a:t>
            </a:r>
            <a:endParaRPr lang="en-ID" sz="40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4BC2DF-DA52-A337-1B75-3ED1634456CF}"/>
              </a:ext>
            </a:extLst>
          </p:cNvPr>
          <p:cNvCxnSpPr>
            <a:cxnSpLocks/>
          </p:cNvCxnSpPr>
          <p:nvPr/>
        </p:nvCxnSpPr>
        <p:spPr>
          <a:xfrm>
            <a:off x="3343978" y="1441961"/>
            <a:ext cx="5033990" cy="0"/>
          </a:xfrm>
          <a:prstGeom prst="line">
            <a:avLst/>
          </a:prstGeom>
          <a:ln w="28575" cap="rnd">
            <a:solidFill>
              <a:srgbClr val="F7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10F4A8-D79E-51D1-3304-2468BE4962B8}"/>
              </a:ext>
            </a:extLst>
          </p:cNvPr>
          <p:cNvGrpSpPr/>
          <p:nvPr/>
        </p:nvGrpSpPr>
        <p:grpSpPr>
          <a:xfrm>
            <a:off x="728656" y="2175506"/>
            <a:ext cx="598030" cy="598030"/>
            <a:chOff x="3873953" y="3855406"/>
            <a:chExt cx="598030" cy="59803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89C6D28-D200-DBC7-2236-13D37A36711D}"/>
                </a:ext>
              </a:extLst>
            </p:cNvPr>
            <p:cNvSpPr/>
            <p:nvPr/>
          </p:nvSpPr>
          <p:spPr>
            <a:xfrm>
              <a:off x="3873953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9" name="Graphic 8" descr="Bullseye">
              <a:extLst>
                <a:ext uri="{FF2B5EF4-FFF2-40B4-BE49-F238E27FC236}">
                  <a16:creationId xmlns:a16="http://schemas.microsoft.com/office/drawing/2014/main" id="{10DDBFBE-641D-E475-8019-939ABD332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71809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7EF52E-647F-ADE1-F953-EFEBCA3D2874}"/>
              </a:ext>
            </a:extLst>
          </p:cNvPr>
          <p:cNvSpPr txBox="1"/>
          <p:nvPr/>
        </p:nvSpPr>
        <p:spPr>
          <a:xfrm>
            <a:off x="604317" y="1747612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Pert.12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6810EF-2F2A-0FA2-4729-D85584E07445}"/>
              </a:ext>
            </a:extLst>
          </p:cNvPr>
          <p:cNvGrpSpPr/>
          <p:nvPr/>
        </p:nvGrpSpPr>
        <p:grpSpPr>
          <a:xfrm>
            <a:off x="728656" y="4472816"/>
            <a:ext cx="598030" cy="598030"/>
            <a:chOff x="4819926" y="3855406"/>
            <a:chExt cx="598030" cy="59803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DC3C2B8-940D-3CB1-8EC1-25B9B2B120CA}"/>
                </a:ext>
              </a:extLst>
            </p:cNvPr>
            <p:cNvSpPr/>
            <p:nvPr/>
          </p:nvSpPr>
          <p:spPr>
            <a:xfrm>
              <a:off x="4819926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1" name="Graphic 10" descr="Target">
              <a:extLst>
                <a:ext uri="{FF2B5EF4-FFF2-40B4-BE49-F238E27FC236}">
                  <a16:creationId xmlns:a16="http://schemas.microsoft.com/office/drawing/2014/main" id="{5E7F4612-11AB-6F5D-36C8-6C8A4BCDA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17782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0964BB-A011-855F-D091-D24D04E62F81}"/>
              </a:ext>
            </a:extLst>
          </p:cNvPr>
          <p:cNvSpPr txBox="1"/>
          <p:nvPr/>
        </p:nvSpPr>
        <p:spPr>
          <a:xfrm>
            <a:off x="624377" y="4069118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Pert.13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652151-6F2D-CB3A-A301-FA0408D2DB41}"/>
              </a:ext>
            </a:extLst>
          </p:cNvPr>
          <p:cNvGrpSpPr/>
          <p:nvPr/>
        </p:nvGrpSpPr>
        <p:grpSpPr>
          <a:xfrm>
            <a:off x="6735535" y="2175505"/>
            <a:ext cx="598030" cy="598030"/>
            <a:chOff x="5796985" y="3855406"/>
            <a:chExt cx="598030" cy="5980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AC13421-89CA-3AE6-0F85-7530C0403CAA}"/>
                </a:ext>
              </a:extLst>
            </p:cNvPr>
            <p:cNvSpPr/>
            <p:nvPr/>
          </p:nvSpPr>
          <p:spPr>
            <a:xfrm>
              <a:off x="579698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3" name="Graphic 12" descr="Stopwatch">
              <a:extLst>
                <a:ext uri="{FF2B5EF4-FFF2-40B4-BE49-F238E27FC236}">
                  <a16:creationId xmlns:a16="http://schemas.microsoft.com/office/drawing/2014/main" id="{731B8F58-DB68-557D-523C-8D961490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9484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CAEB9FF-E066-4E0C-41B0-1FD479F25373}"/>
              </a:ext>
            </a:extLst>
          </p:cNvPr>
          <p:cNvSpPr txBox="1"/>
          <p:nvPr/>
        </p:nvSpPr>
        <p:spPr>
          <a:xfrm>
            <a:off x="6611196" y="1788023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Pert.14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EB2B1F-F180-02A0-4574-A59074B39E0D}"/>
              </a:ext>
            </a:extLst>
          </p:cNvPr>
          <p:cNvGrpSpPr/>
          <p:nvPr/>
        </p:nvGrpSpPr>
        <p:grpSpPr>
          <a:xfrm>
            <a:off x="6735535" y="4472816"/>
            <a:ext cx="598030" cy="598030"/>
            <a:chOff x="6670195" y="3855406"/>
            <a:chExt cx="598030" cy="59803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D5A9505-1493-91E8-A482-BF18CFD51043}"/>
                </a:ext>
              </a:extLst>
            </p:cNvPr>
            <p:cNvSpPr/>
            <p:nvPr/>
          </p:nvSpPr>
          <p:spPr>
            <a:xfrm>
              <a:off x="667019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b="1" dirty="0"/>
            </a:p>
          </p:txBody>
        </p:sp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9F425EA-9EED-591B-C8BD-AAA552CBC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6805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E64582C-AB20-D32E-F7C4-0C57E0A3B0BB}"/>
              </a:ext>
            </a:extLst>
          </p:cNvPr>
          <p:cNvSpPr txBox="1"/>
          <p:nvPr/>
        </p:nvSpPr>
        <p:spPr>
          <a:xfrm>
            <a:off x="6611195" y="4134262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Pert.15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2A52A8-AE57-5DB4-AC34-B83E98679BD1}"/>
              </a:ext>
            </a:extLst>
          </p:cNvPr>
          <p:cNvSpPr txBox="1"/>
          <p:nvPr/>
        </p:nvSpPr>
        <p:spPr>
          <a:xfrm>
            <a:off x="1516570" y="2109140"/>
            <a:ext cx="420471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D" sz="1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23 </a:t>
            </a:r>
            <a:r>
              <a:rPr lang="en-ID" sz="1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Desember</a:t>
            </a:r>
            <a:r>
              <a:rPr lang="en-ID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2025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Albus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Angga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Azriel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3A5A6-29DC-B01C-40EF-620881AE1502}"/>
              </a:ext>
            </a:extLst>
          </p:cNvPr>
          <p:cNvSpPr txBox="1"/>
          <p:nvPr/>
        </p:nvSpPr>
        <p:spPr>
          <a:xfrm>
            <a:off x="1516570" y="4406450"/>
            <a:ext cx="420471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6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Aditya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Raafi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Arifin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Arga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EC6F31-16E5-0814-328A-2A81014FDE45}"/>
              </a:ext>
            </a:extLst>
          </p:cNvPr>
          <p:cNvSpPr txBox="1"/>
          <p:nvPr/>
        </p:nvSpPr>
        <p:spPr>
          <a:xfrm>
            <a:off x="7510412" y="2109139"/>
            <a:ext cx="420471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13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Bintang dan Farhan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Fadli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7D5533-DB98-DEF7-B8CC-0DC4BEF3B100}"/>
              </a:ext>
            </a:extLst>
          </p:cNvPr>
          <p:cNvSpPr txBox="1"/>
          <p:nvPr/>
        </p:nvSpPr>
        <p:spPr>
          <a:xfrm>
            <a:off x="7510412" y="4406450"/>
            <a:ext cx="420471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Ilham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Agustinus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Amar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Dintar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30E0A-28F9-F6E5-3E66-C7D9E88AA2BD}"/>
              </a:ext>
            </a:extLst>
          </p:cNvPr>
          <p:cNvSpPr txBox="1"/>
          <p:nvPr/>
        </p:nvSpPr>
        <p:spPr>
          <a:xfrm>
            <a:off x="9372988" y="6385255"/>
            <a:ext cx="244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Fakultas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Teknologi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Industri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- UJ </a:t>
            </a:r>
            <a:endParaRPr lang="en-ID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A93EE-578E-405B-EE9D-40383FD81D12}"/>
              </a:ext>
            </a:extLst>
          </p:cNvPr>
          <p:cNvGrpSpPr/>
          <p:nvPr/>
        </p:nvGrpSpPr>
        <p:grpSpPr>
          <a:xfrm>
            <a:off x="10907159" y="158775"/>
            <a:ext cx="1076395" cy="1113366"/>
            <a:chOff x="10907159" y="158775"/>
            <a:chExt cx="1076395" cy="111336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7662D5-61BB-5F76-88FE-60451BD88F34}"/>
                </a:ext>
              </a:extLst>
            </p:cNvPr>
            <p:cNvSpPr/>
            <p:nvPr/>
          </p:nvSpPr>
          <p:spPr>
            <a:xfrm>
              <a:off x="11188726" y="195746"/>
              <a:ext cx="693168" cy="1076395"/>
            </a:xfrm>
            <a:prstGeom prst="ellipse">
              <a:avLst/>
            </a:prstGeom>
            <a:solidFill>
              <a:schemeClr val="bg2">
                <a:lumMod val="5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5A5E26-FF0C-6A88-E2AE-03586BB84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159" y="158775"/>
              <a:ext cx="1076395" cy="107639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0681DF2-7A1E-C090-0FE8-3B2CC78A611B}"/>
              </a:ext>
            </a:extLst>
          </p:cNvPr>
          <p:cNvSpPr txBox="1"/>
          <p:nvPr/>
        </p:nvSpPr>
        <p:spPr>
          <a:xfrm>
            <a:off x="4486238" y="857186"/>
            <a:ext cx="274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Reg. Pagi</a:t>
            </a:r>
            <a:endParaRPr lang="en-ID" sz="32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46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1E48A9-D1AD-CD35-035A-3918B4E82DE2}"/>
              </a:ext>
            </a:extLst>
          </p:cNvPr>
          <p:cNvSpPr txBox="1"/>
          <p:nvPr/>
        </p:nvSpPr>
        <p:spPr>
          <a:xfrm>
            <a:off x="3161281" y="296702"/>
            <a:ext cx="5915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Jadwal</a:t>
            </a:r>
            <a:r>
              <a:rPr lang="en-US" sz="40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Presentasi</a:t>
            </a:r>
            <a:endParaRPr lang="en-ID" sz="40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4BC2DF-DA52-A337-1B75-3ED1634456CF}"/>
              </a:ext>
            </a:extLst>
          </p:cNvPr>
          <p:cNvCxnSpPr>
            <a:cxnSpLocks/>
          </p:cNvCxnSpPr>
          <p:nvPr/>
        </p:nvCxnSpPr>
        <p:spPr>
          <a:xfrm>
            <a:off x="3343978" y="1441961"/>
            <a:ext cx="5033990" cy="0"/>
          </a:xfrm>
          <a:prstGeom prst="line">
            <a:avLst/>
          </a:prstGeom>
          <a:ln w="28575" cap="rnd">
            <a:solidFill>
              <a:srgbClr val="F7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10F4A8-D79E-51D1-3304-2468BE4962B8}"/>
              </a:ext>
            </a:extLst>
          </p:cNvPr>
          <p:cNvGrpSpPr/>
          <p:nvPr/>
        </p:nvGrpSpPr>
        <p:grpSpPr>
          <a:xfrm>
            <a:off x="728656" y="2175506"/>
            <a:ext cx="598030" cy="598030"/>
            <a:chOff x="3873953" y="3855406"/>
            <a:chExt cx="598030" cy="59803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89C6D28-D200-DBC7-2236-13D37A36711D}"/>
                </a:ext>
              </a:extLst>
            </p:cNvPr>
            <p:cNvSpPr/>
            <p:nvPr/>
          </p:nvSpPr>
          <p:spPr>
            <a:xfrm>
              <a:off x="3873953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9" name="Graphic 8" descr="Bullseye">
              <a:extLst>
                <a:ext uri="{FF2B5EF4-FFF2-40B4-BE49-F238E27FC236}">
                  <a16:creationId xmlns:a16="http://schemas.microsoft.com/office/drawing/2014/main" id="{10DDBFBE-641D-E475-8019-939ABD332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71809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7EF52E-647F-ADE1-F953-EFEBCA3D2874}"/>
              </a:ext>
            </a:extLst>
          </p:cNvPr>
          <p:cNvSpPr txBox="1"/>
          <p:nvPr/>
        </p:nvSpPr>
        <p:spPr>
          <a:xfrm>
            <a:off x="604317" y="1747612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Pert.12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6810EF-2F2A-0FA2-4729-D85584E07445}"/>
              </a:ext>
            </a:extLst>
          </p:cNvPr>
          <p:cNvGrpSpPr/>
          <p:nvPr/>
        </p:nvGrpSpPr>
        <p:grpSpPr>
          <a:xfrm>
            <a:off x="728656" y="4472816"/>
            <a:ext cx="598030" cy="598030"/>
            <a:chOff x="4819926" y="3855406"/>
            <a:chExt cx="598030" cy="59803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DC3C2B8-940D-3CB1-8EC1-25B9B2B120CA}"/>
                </a:ext>
              </a:extLst>
            </p:cNvPr>
            <p:cNvSpPr/>
            <p:nvPr/>
          </p:nvSpPr>
          <p:spPr>
            <a:xfrm>
              <a:off x="4819926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1" name="Graphic 10" descr="Target">
              <a:extLst>
                <a:ext uri="{FF2B5EF4-FFF2-40B4-BE49-F238E27FC236}">
                  <a16:creationId xmlns:a16="http://schemas.microsoft.com/office/drawing/2014/main" id="{5E7F4612-11AB-6F5D-36C8-6C8A4BCDA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17782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0964BB-A011-855F-D091-D24D04E62F81}"/>
              </a:ext>
            </a:extLst>
          </p:cNvPr>
          <p:cNvSpPr txBox="1"/>
          <p:nvPr/>
        </p:nvSpPr>
        <p:spPr>
          <a:xfrm>
            <a:off x="624377" y="4069118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Pert.13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652151-6F2D-CB3A-A301-FA0408D2DB41}"/>
              </a:ext>
            </a:extLst>
          </p:cNvPr>
          <p:cNvGrpSpPr/>
          <p:nvPr/>
        </p:nvGrpSpPr>
        <p:grpSpPr>
          <a:xfrm>
            <a:off x="6735535" y="2175505"/>
            <a:ext cx="598030" cy="598030"/>
            <a:chOff x="5796985" y="3855406"/>
            <a:chExt cx="598030" cy="5980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AC13421-89CA-3AE6-0F85-7530C0403CAA}"/>
                </a:ext>
              </a:extLst>
            </p:cNvPr>
            <p:cNvSpPr/>
            <p:nvPr/>
          </p:nvSpPr>
          <p:spPr>
            <a:xfrm>
              <a:off x="579698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3" name="Graphic 12" descr="Stopwatch">
              <a:extLst>
                <a:ext uri="{FF2B5EF4-FFF2-40B4-BE49-F238E27FC236}">
                  <a16:creationId xmlns:a16="http://schemas.microsoft.com/office/drawing/2014/main" id="{731B8F58-DB68-557D-523C-8D961490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9484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CAEB9FF-E066-4E0C-41B0-1FD479F25373}"/>
              </a:ext>
            </a:extLst>
          </p:cNvPr>
          <p:cNvSpPr txBox="1"/>
          <p:nvPr/>
        </p:nvSpPr>
        <p:spPr>
          <a:xfrm>
            <a:off x="6611196" y="1788023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Pert.14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EB2B1F-F180-02A0-4574-A59074B39E0D}"/>
              </a:ext>
            </a:extLst>
          </p:cNvPr>
          <p:cNvGrpSpPr/>
          <p:nvPr/>
        </p:nvGrpSpPr>
        <p:grpSpPr>
          <a:xfrm>
            <a:off x="6735535" y="4472816"/>
            <a:ext cx="598030" cy="598030"/>
            <a:chOff x="6670195" y="3855406"/>
            <a:chExt cx="598030" cy="59803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D5A9505-1493-91E8-A482-BF18CFD51043}"/>
                </a:ext>
              </a:extLst>
            </p:cNvPr>
            <p:cNvSpPr/>
            <p:nvPr/>
          </p:nvSpPr>
          <p:spPr>
            <a:xfrm>
              <a:off x="667019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b="1" dirty="0"/>
            </a:p>
          </p:txBody>
        </p:sp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9F425EA-9EED-591B-C8BD-AAA552CBC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6805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E64582C-AB20-D32E-F7C4-0C57E0A3B0BB}"/>
              </a:ext>
            </a:extLst>
          </p:cNvPr>
          <p:cNvSpPr txBox="1"/>
          <p:nvPr/>
        </p:nvSpPr>
        <p:spPr>
          <a:xfrm>
            <a:off x="6611195" y="4134262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Pert.15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2A52A8-AE57-5DB4-AC34-B83E98679BD1}"/>
              </a:ext>
            </a:extLst>
          </p:cNvPr>
          <p:cNvSpPr txBox="1"/>
          <p:nvPr/>
        </p:nvSpPr>
        <p:spPr>
          <a:xfrm>
            <a:off x="1516570" y="2109140"/>
            <a:ext cx="4204711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ID" sz="1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23 </a:t>
            </a:r>
            <a:r>
              <a:rPr lang="en-ID" sz="1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Desember</a:t>
            </a:r>
            <a:r>
              <a:rPr lang="en-ID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2025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ANSHORI SUHENDRO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PANGLIMA AL KAUTSAR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ANGELLA PRATIWI</a:t>
            </a:r>
            <a:endParaRPr lang="en-ID" sz="1600" i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3A5A6-29DC-B01C-40EF-620881AE1502}"/>
              </a:ext>
            </a:extLst>
          </p:cNvPr>
          <p:cNvSpPr txBox="1"/>
          <p:nvPr/>
        </p:nvSpPr>
        <p:spPr>
          <a:xfrm>
            <a:off x="1516570" y="4406450"/>
            <a:ext cx="4204711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6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SUKARNO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RAFI AKBAR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WIDIA DWI HAPSARI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EC6F31-16E5-0814-328A-2A81014FDE45}"/>
              </a:ext>
            </a:extLst>
          </p:cNvPr>
          <p:cNvSpPr txBox="1"/>
          <p:nvPr/>
        </p:nvSpPr>
        <p:spPr>
          <a:xfrm>
            <a:off x="7510412" y="2109139"/>
            <a:ext cx="42047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13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GHANI SETO MUZAKKI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RIZKY ANDIKA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MUHAMMAD FAISAL RIFQI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ANGGA R KURNIAWAN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7D5533-DB98-DEF7-B8CC-0DC4BEF3B100}"/>
              </a:ext>
            </a:extLst>
          </p:cNvPr>
          <p:cNvSpPr txBox="1"/>
          <p:nvPr/>
        </p:nvSpPr>
        <p:spPr>
          <a:xfrm>
            <a:off x="7510412" y="4406450"/>
            <a:ext cx="42047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MUHAMMAD RAFLI FARIANSYAH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NUR SYAIKURULLAH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M. SOFFAN MUSLIM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IRPAN PURNAMANSYAH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30E0A-28F9-F6E5-3E66-C7D9E88AA2BD}"/>
              </a:ext>
            </a:extLst>
          </p:cNvPr>
          <p:cNvSpPr txBox="1"/>
          <p:nvPr/>
        </p:nvSpPr>
        <p:spPr>
          <a:xfrm>
            <a:off x="9372988" y="6385255"/>
            <a:ext cx="244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Fakultas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Teknologi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Industri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- UJ </a:t>
            </a:r>
            <a:endParaRPr lang="en-ID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A93EE-578E-405B-EE9D-40383FD81D12}"/>
              </a:ext>
            </a:extLst>
          </p:cNvPr>
          <p:cNvGrpSpPr/>
          <p:nvPr/>
        </p:nvGrpSpPr>
        <p:grpSpPr>
          <a:xfrm>
            <a:off x="10907159" y="158775"/>
            <a:ext cx="1076395" cy="1113366"/>
            <a:chOff x="10907159" y="158775"/>
            <a:chExt cx="1076395" cy="111336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7662D5-61BB-5F76-88FE-60451BD88F34}"/>
                </a:ext>
              </a:extLst>
            </p:cNvPr>
            <p:cNvSpPr/>
            <p:nvPr/>
          </p:nvSpPr>
          <p:spPr>
            <a:xfrm>
              <a:off x="11188726" y="195746"/>
              <a:ext cx="693168" cy="1076395"/>
            </a:xfrm>
            <a:prstGeom prst="ellipse">
              <a:avLst/>
            </a:prstGeom>
            <a:solidFill>
              <a:schemeClr val="bg2">
                <a:lumMod val="5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5A5E26-FF0C-6A88-E2AE-03586BB84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159" y="158775"/>
              <a:ext cx="1076395" cy="107639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0681DF2-7A1E-C090-0FE8-3B2CC78A611B}"/>
              </a:ext>
            </a:extLst>
          </p:cNvPr>
          <p:cNvSpPr txBox="1"/>
          <p:nvPr/>
        </p:nvSpPr>
        <p:spPr>
          <a:xfrm>
            <a:off x="4486238" y="857186"/>
            <a:ext cx="3352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Reg.Malam</a:t>
            </a:r>
            <a:r>
              <a:rPr lang="en-US" sz="32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ID" sz="32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24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F5722E5-70DC-D324-C053-57DB9E12FD84}"/>
              </a:ext>
            </a:extLst>
          </p:cNvPr>
          <p:cNvCxnSpPr>
            <a:cxnSpLocks/>
          </p:cNvCxnSpPr>
          <p:nvPr/>
        </p:nvCxnSpPr>
        <p:spPr>
          <a:xfrm>
            <a:off x="11846857" y="653423"/>
            <a:ext cx="0" cy="5553635"/>
          </a:xfrm>
          <a:prstGeom prst="line">
            <a:avLst/>
          </a:prstGeom>
          <a:ln w="22225" cap="rnd">
            <a:solidFill>
              <a:srgbClr val="F7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126D49B9-1F6C-C5CC-7DE0-58BE9F0A776A}"/>
              </a:ext>
            </a:extLst>
          </p:cNvPr>
          <p:cNvSpPr txBox="1"/>
          <p:nvPr/>
        </p:nvSpPr>
        <p:spPr>
          <a:xfrm>
            <a:off x="2703885" y="2705725"/>
            <a:ext cx="26276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END</a:t>
            </a:r>
            <a:endParaRPr lang="en-ID" sz="88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2738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352</Words>
  <Application>Microsoft Macintosh PowerPoint</Application>
  <PresentationFormat>Widescreen</PresentationFormat>
  <Paragraphs>80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Erdi Pratama</dc:creator>
  <cp:lastModifiedBy>fridahasana</cp:lastModifiedBy>
  <cp:revision>51</cp:revision>
  <dcterms:created xsi:type="dcterms:W3CDTF">2023-07-04T14:59:54Z</dcterms:created>
  <dcterms:modified xsi:type="dcterms:W3CDTF">2025-12-22T05:15:23Z</dcterms:modified>
</cp:coreProperties>
</file>