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70" r:id="rId2"/>
    <p:sldId id="322" r:id="rId3"/>
    <p:sldId id="315" r:id="rId4"/>
    <p:sldId id="323" r:id="rId5"/>
  </p:sldIdLst>
  <p:sldSz cx="18288000" cy="10287000"/>
  <p:notesSz cx="6858000" cy="9144000"/>
  <p:embeddedFontLst>
    <p:embeddedFont>
      <p:font typeface="Cafe24 Shiningstar" pitchFamily="2" charset="-127"/>
      <p:regular r:id="rId7"/>
    </p:embeddedFont>
    <p:embeddedFont>
      <p:font typeface="Jalnan 2" pitchFamily="2" charset="-127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B79"/>
    <a:srgbClr val="34A6A3"/>
    <a:srgbClr val="4CECE5"/>
    <a:srgbClr val="EDA6FF"/>
    <a:srgbClr val="FFB5BA"/>
    <a:srgbClr val="C88AD5"/>
    <a:srgbClr val="B960A9"/>
    <a:srgbClr val="D0819D"/>
    <a:srgbClr val="8A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74" autoAdjust="0"/>
  </p:normalViewPr>
  <p:slideViewPr>
    <p:cSldViewPr>
      <p:cViewPr varScale="1">
        <p:scale>
          <a:sx n="60" d="100"/>
          <a:sy n="60" d="100"/>
        </p:scale>
        <p:origin x="7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1CCD3-00A5-A74B-B316-1A2A02F903E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8A955-B0DA-EE46-A157-A009E0D8F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9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Tugas%202%20-%20Denah%20Rumah.jpg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00050" y="-571500"/>
            <a:ext cx="19088100" cy="15113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920000">
            <a:off x="3479800" y="2654300"/>
            <a:ext cx="1498600" cy="12319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1" name="TextBox 11"/>
          <p:cNvSpPr txBox="1"/>
          <p:nvPr/>
        </p:nvSpPr>
        <p:spPr>
          <a:xfrm>
            <a:off x="2743200" y="3619500"/>
            <a:ext cx="12268200" cy="170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5490"/>
              </a:lnSpc>
            </a:pPr>
            <a:r>
              <a:rPr lang="en-US" sz="9600" spc="-400" dirty="0">
                <a:solidFill>
                  <a:srgbClr val="5371F3"/>
                </a:solidFill>
                <a:latin typeface="Jalnan 2"/>
              </a:rPr>
              <a:t>GAMTEK + PRAKTIK</a:t>
            </a:r>
            <a:endParaRPr lang="en-US" sz="9600" b="0" i="0" u="none" strike="noStrike" spc="-400" dirty="0">
              <a:solidFill>
                <a:srgbClr val="5371F3"/>
              </a:solidFill>
              <a:latin typeface="Jalnan 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91050" y="4661723"/>
            <a:ext cx="9105900" cy="1346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en-US" sz="7500" b="0" i="0" u="none" strike="noStrike" spc="-500" dirty="0">
                <a:latin typeface="Cafe24 Shiningstar"/>
              </a:rPr>
              <a:t>Pert. </a:t>
            </a:r>
            <a:r>
              <a:rPr lang="en-US" sz="7500" b="0" i="0" u="none" strike="noStrike" spc="-500">
                <a:latin typeface="Cafe24 Shiningstar"/>
              </a:rPr>
              <a:t>6: </a:t>
            </a:r>
            <a:r>
              <a:rPr lang="en-US" sz="7500" b="0" i="0" u="none" strike="noStrike" spc="-500" dirty="0" err="1">
                <a:latin typeface="Cafe24 Shiningstar"/>
              </a:rPr>
              <a:t>Tugas</a:t>
            </a:r>
            <a:endParaRPr lang="en-US" sz="7500" b="0" i="0" u="none" strike="noStrike" spc="-500" dirty="0">
              <a:latin typeface="Cafe24 Shiningstar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7C2239-3138-392B-C8FF-0AB9096E3D0F}"/>
              </a:ext>
            </a:extLst>
          </p:cNvPr>
          <p:cNvGrpSpPr/>
          <p:nvPr/>
        </p:nvGrpSpPr>
        <p:grpSpPr>
          <a:xfrm>
            <a:off x="3009900" y="5724888"/>
            <a:ext cx="12268200" cy="1704612"/>
            <a:chOff x="3009900" y="6555280"/>
            <a:chExt cx="12268200" cy="170461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4"/>
            <a:srcRect t="37944" b="38261"/>
            <a:stretch/>
          </p:blipFill>
          <p:spPr>
            <a:xfrm rot="60000">
              <a:off x="5711429" y="6555280"/>
              <a:ext cx="6865142" cy="1633588"/>
            </a:xfrm>
            <a:prstGeom prst="rect">
              <a:avLst/>
            </a:prstGeom>
          </p:spPr>
        </p:pic>
        <p:sp>
          <p:nvSpPr>
            <p:cNvPr id="4" name="TextBox 11">
              <a:extLst>
                <a:ext uri="{FF2B5EF4-FFF2-40B4-BE49-F238E27FC236}">
                  <a16:creationId xmlns:a16="http://schemas.microsoft.com/office/drawing/2014/main" id="{771ACAFF-0270-07CD-13A3-941D5DA18AEA}"/>
                </a:ext>
              </a:extLst>
            </p:cNvPr>
            <p:cNvSpPr txBox="1"/>
            <p:nvPr/>
          </p:nvSpPr>
          <p:spPr>
            <a:xfrm>
              <a:off x="3009900" y="6558092"/>
              <a:ext cx="12268200" cy="1701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123669"/>
                </a:lnSpc>
              </a:pPr>
              <a:r>
                <a:rPr lang="en-US" sz="3600" i="0" u="none" strike="noStrike" spc="-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 o s e n : F r </a:t>
              </a:r>
              <a:r>
                <a:rPr lang="en-US" sz="3600" i="0" u="none" strike="noStrike" spc="-5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sz="3600" i="0" u="none" strike="noStrike" spc="-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 a  H a s a n a , S . </a:t>
              </a:r>
              <a:r>
                <a:rPr lang="en-US" sz="3600" spc="-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  d ., M. E n g .</a:t>
              </a:r>
              <a:endParaRPr lang="en-US" sz="3600" i="0" u="none" strike="noStrike" spc="-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94EA25D-1C32-0851-F2D4-E50C3BCEC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80828"/>
            <a:ext cx="1944244" cy="19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00050" y="-647700"/>
            <a:ext cx="19088100" cy="15113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47" y="746218"/>
            <a:ext cx="13675220" cy="775008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335644" y="5556975"/>
            <a:ext cx="8627755" cy="17269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spcBef>
                <a:spcPts val="300"/>
              </a:spcBef>
              <a:spcAft>
                <a:spcPts val="300"/>
              </a:spcAft>
            </a:pPr>
            <a:r>
              <a:rPr lang="en-US" sz="2000" b="0" i="0" u="none" strike="noStrike" dirty="0" err="1">
                <a:solidFill>
                  <a:srgbClr val="3F73D2"/>
                </a:solidFill>
                <a:latin typeface="Jalnan 2"/>
              </a:rPr>
              <a:t>Ketentuan</a:t>
            </a:r>
            <a:r>
              <a:rPr lang="en-US" sz="2000" b="0" i="0" u="none" strike="noStrike" dirty="0">
                <a:solidFill>
                  <a:srgbClr val="3F73D2"/>
                </a:solidFill>
                <a:latin typeface="Jalnan 2"/>
              </a:rPr>
              <a:t>:</a:t>
            </a:r>
            <a:endParaRPr lang="en-US" sz="2000" dirty="0">
              <a:solidFill>
                <a:srgbClr val="3F73D2"/>
              </a:solidFill>
              <a:latin typeface="Jalnan 2"/>
            </a:endParaRPr>
          </a:p>
          <a:p>
            <a:pPr marL="342900" lvl="0" indent="-3429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3F73D2"/>
                </a:solidFill>
                <a:latin typeface="Jalnan 2"/>
              </a:rPr>
              <a:t>Lengkapi</a:t>
            </a:r>
            <a:r>
              <a:rPr lang="en-US" sz="2000" dirty="0">
                <a:solidFill>
                  <a:srgbClr val="3F73D2"/>
                </a:solidFill>
                <a:latin typeface="Jalnan 2"/>
              </a:rPr>
              <a:t> </a:t>
            </a:r>
            <a:r>
              <a:rPr lang="en-US" sz="2000" dirty="0" err="1">
                <a:solidFill>
                  <a:srgbClr val="3F73D2"/>
                </a:solidFill>
                <a:latin typeface="Jalnan 2"/>
              </a:rPr>
              <a:t>dengan</a:t>
            </a:r>
            <a:r>
              <a:rPr lang="en-US" sz="2000" dirty="0">
                <a:solidFill>
                  <a:srgbClr val="3F73D2"/>
                </a:solidFill>
                <a:latin typeface="Jalnan 2"/>
              </a:rPr>
              <a:t> wiring diagram (Double Line Diagram)</a:t>
            </a:r>
          </a:p>
          <a:p>
            <a:pPr marL="342900" lvl="0" indent="-3429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F73D2"/>
                </a:solidFill>
                <a:latin typeface="Jalnan 2"/>
              </a:rPr>
              <a:t>kWh meter</a:t>
            </a:r>
          </a:p>
          <a:p>
            <a:pPr marL="342900" lvl="0" indent="-3429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 err="1">
                <a:solidFill>
                  <a:srgbClr val="3F73D2"/>
                </a:solidFill>
                <a:latin typeface="Jalnan 2"/>
              </a:rPr>
              <a:t>Simbol</a:t>
            </a:r>
            <a:r>
              <a:rPr lang="en-US" sz="2000" b="0" i="0" u="none" strike="noStrike" dirty="0">
                <a:solidFill>
                  <a:srgbClr val="3F73D2"/>
                </a:solidFill>
                <a:latin typeface="Jalnan 2"/>
              </a:rPr>
              <a:t> </a:t>
            </a:r>
            <a:r>
              <a:rPr lang="en-US" sz="2000" b="0" i="0" u="none" strike="noStrike" dirty="0" err="1">
                <a:solidFill>
                  <a:srgbClr val="3F73D2"/>
                </a:solidFill>
                <a:latin typeface="Jalnan 2"/>
              </a:rPr>
              <a:t>sesuai</a:t>
            </a:r>
            <a:r>
              <a:rPr lang="en-US" sz="2000" b="0" i="0" u="none" strike="noStrike" dirty="0">
                <a:solidFill>
                  <a:srgbClr val="3F73D2"/>
                </a:solidFill>
                <a:latin typeface="Jalnan 2"/>
              </a:rPr>
              <a:t> PUILL 2000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21726E-F037-249A-02FB-E831AAD91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701" y="180827"/>
            <a:ext cx="1944544" cy="194454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DD94464-AB46-0565-0E42-E7EA86E1DFF5}"/>
              </a:ext>
            </a:extLst>
          </p:cNvPr>
          <p:cNvGrpSpPr/>
          <p:nvPr/>
        </p:nvGrpSpPr>
        <p:grpSpPr>
          <a:xfrm>
            <a:off x="16346314" y="8750507"/>
            <a:ext cx="1562201" cy="1370092"/>
            <a:chOff x="16346314" y="8750507"/>
            <a:chExt cx="1562201" cy="137009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7CE020-CEAD-857B-F5FD-6192239B8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-1920000">
              <a:off x="16346314" y="8750507"/>
              <a:ext cx="1255318" cy="1031914"/>
            </a:xfrm>
            <a:prstGeom prst="rect">
              <a:avLst/>
            </a:prstGeom>
          </p:spPr>
        </p:pic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EDEA2006-702D-D86A-B9E0-08C37FFB1F52}"/>
                </a:ext>
              </a:extLst>
            </p:cNvPr>
            <p:cNvSpPr txBox="1"/>
            <p:nvPr/>
          </p:nvSpPr>
          <p:spPr>
            <a:xfrm>
              <a:off x="17131762" y="9169521"/>
              <a:ext cx="776753" cy="9510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/>
              <a:r>
                <a:rPr lang="en-US" sz="1400" b="0" i="0" u="none" strike="noStrike" dirty="0" err="1">
                  <a:solidFill>
                    <a:srgbClr val="213B79"/>
                  </a:solidFill>
                  <a:latin typeface="Jalnan 2"/>
                </a:rPr>
                <a:t>Adaptif</a:t>
              </a:r>
              <a:endParaRPr lang="en-US" sz="1400" b="0" i="0" u="none" strike="noStrike" dirty="0">
                <a:solidFill>
                  <a:srgbClr val="213B79"/>
                </a:solidFill>
                <a:latin typeface="Jalnan 2"/>
              </a:endParaRPr>
            </a:p>
            <a:p>
              <a:pPr lvl="0"/>
              <a:r>
                <a:rPr lang="en-US" sz="1400" dirty="0" err="1">
                  <a:solidFill>
                    <a:srgbClr val="213B79"/>
                  </a:solidFill>
                  <a:latin typeface="Jalnan 2"/>
                </a:rPr>
                <a:t>Kreatif</a:t>
              </a:r>
              <a:endParaRPr lang="en-US" sz="1400" dirty="0">
                <a:solidFill>
                  <a:srgbClr val="213B79"/>
                </a:solidFill>
                <a:latin typeface="Jalnan 2"/>
              </a:endParaRPr>
            </a:p>
            <a:p>
              <a:pPr lvl="0"/>
              <a:r>
                <a:rPr lang="en-US" sz="1400" b="0" i="0" u="none" strike="noStrike" dirty="0" err="1">
                  <a:solidFill>
                    <a:srgbClr val="213B79"/>
                  </a:solidFill>
                  <a:latin typeface="Jalnan 2"/>
                </a:rPr>
                <a:t>Inovatif</a:t>
              </a:r>
              <a:endParaRPr lang="en-US" sz="1400" b="0" i="0" u="none" strike="noStrike" dirty="0">
                <a:solidFill>
                  <a:srgbClr val="213B79"/>
                </a:solidFill>
                <a:latin typeface="Jalnan 2"/>
              </a:endParaRPr>
            </a:p>
          </p:txBody>
        </p:sp>
      </p:grpSp>
      <p:sp>
        <p:nvSpPr>
          <p:cNvPr id="4" name="TextBox 6">
            <a:extLst>
              <a:ext uri="{FF2B5EF4-FFF2-40B4-BE49-F238E27FC236}">
                <a16:creationId xmlns:a16="http://schemas.microsoft.com/office/drawing/2014/main" id="{95696100-BB18-2AB6-4978-90B1338AF87F}"/>
              </a:ext>
            </a:extLst>
          </p:cNvPr>
          <p:cNvSpPr txBox="1"/>
          <p:nvPr/>
        </p:nvSpPr>
        <p:spPr>
          <a:xfrm>
            <a:off x="2531463" y="4528249"/>
            <a:ext cx="10668000" cy="92338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51890"/>
              </a:lnSpc>
            </a:pPr>
            <a:r>
              <a:rPr lang="en-US" sz="2000" b="0" i="0" u="none" strike="noStrike" dirty="0">
                <a:solidFill>
                  <a:srgbClr val="193B79"/>
                </a:solidFill>
                <a:latin typeface="Jalnan 2"/>
              </a:rPr>
              <a:t>Amati dan </a:t>
            </a:r>
            <a:r>
              <a:rPr lang="en-US" sz="2000" b="0" i="0" u="none" strike="noStrike" dirty="0" err="1">
                <a:solidFill>
                  <a:srgbClr val="193B79"/>
                </a:solidFill>
                <a:latin typeface="Jalnan 2"/>
              </a:rPr>
              <a:t>gambar</a:t>
            </a:r>
            <a:r>
              <a:rPr lang="en-US" sz="2000" b="0" i="0" u="none" strike="noStrike" dirty="0">
                <a:solidFill>
                  <a:srgbClr val="193B79"/>
                </a:solidFill>
                <a:latin typeface="Jalnan 2"/>
              </a:rPr>
              <a:t> </a:t>
            </a:r>
            <a:r>
              <a:rPr lang="en-US" sz="2000" b="0" i="0" u="none" strike="noStrike" dirty="0" err="1">
                <a:solidFill>
                  <a:srgbClr val="193B79"/>
                </a:solidFill>
                <a:latin typeface="Jalnan 2"/>
              </a:rPr>
              <a:t>ulang</a:t>
            </a:r>
            <a:r>
              <a:rPr lang="en-US" sz="2000" b="0" i="0" u="none" strike="noStrike" dirty="0">
                <a:solidFill>
                  <a:srgbClr val="193B79"/>
                </a:solidFill>
                <a:latin typeface="Jalnan 2"/>
              </a:rPr>
              <a:t> </a:t>
            </a:r>
            <a:r>
              <a:rPr lang="en-US" sz="2000" b="0" i="0" u="none" strike="noStrike" dirty="0" err="1">
                <a:solidFill>
                  <a:srgbClr val="193B79"/>
                </a:solidFill>
                <a:latin typeface="Jalnan 2"/>
                <a:hlinkClick r:id="rId6"/>
              </a:rPr>
              <a:t>contoh</a:t>
            </a:r>
            <a:r>
              <a:rPr lang="en-US" sz="2000" b="0" i="0" u="none" strike="noStrike" dirty="0">
                <a:solidFill>
                  <a:srgbClr val="193B79"/>
                </a:solidFill>
                <a:latin typeface="Jalnan 2"/>
              </a:rPr>
              <a:t> </a:t>
            </a:r>
            <a:r>
              <a:rPr lang="en-US" sz="2000" b="0" i="0" u="none" strike="noStrike" dirty="0" err="1">
                <a:solidFill>
                  <a:srgbClr val="193B79"/>
                </a:solidFill>
                <a:latin typeface="Jalnan 2"/>
              </a:rPr>
              <a:t>berikut</a:t>
            </a:r>
            <a:r>
              <a:rPr lang="en-US" sz="2000" b="0" i="0" u="none" strike="noStrike" dirty="0">
                <a:solidFill>
                  <a:srgbClr val="193B79"/>
                </a:solidFill>
                <a:latin typeface="Jalnan 2"/>
              </a:rPr>
              <a:t> </a:t>
            </a:r>
            <a:r>
              <a:rPr lang="en-US" sz="2000" b="0" i="0" u="none" strike="noStrike" dirty="0" err="1">
                <a:solidFill>
                  <a:srgbClr val="193B79"/>
                </a:solidFill>
                <a:latin typeface="Jalnan 2"/>
              </a:rPr>
              <a:t>menggunakan</a:t>
            </a:r>
            <a:r>
              <a:rPr lang="en-US" sz="2000" b="0" i="0" u="none" strike="noStrike" dirty="0">
                <a:solidFill>
                  <a:srgbClr val="193B79"/>
                </a:solidFill>
                <a:latin typeface="Jalnan 2"/>
              </a:rPr>
              <a:t> </a:t>
            </a:r>
            <a:r>
              <a:rPr lang="en-US" sz="2000" b="0" i="0" u="none" strike="noStrike" dirty="0" err="1">
                <a:solidFill>
                  <a:srgbClr val="193B79"/>
                </a:solidFill>
                <a:latin typeface="Jalnan 2"/>
              </a:rPr>
              <a:t>aplikasi</a:t>
            </a:r>
            <a:r>
              <a:rPr lang="en-US" sz="2000" b="0" i="0" u="none" strike="noStrike" dirty="0">
                <a:solidFill>
                  <a:srgbClr val="193B79"/>
                </a:solidFill>
                <a:latin typeface="Jalnan 2"/>
              </a:rPr>
              <a:t> Microsoft Visio </a:t>
            </a:r>
            <a:r>
              <a:rPr lang="en-US" sz="2000" b="0" i="0" u="none" strike="noStrike" dirty="0" err="1">
                <a:solidFill>
                  <a:srgbClr val="193B79"/>
                </a:solidFill>
                <a:latin typeface="Jalnan 2"/>
              </a:rPr>
              <a:t>atau</a:t>
            </a:r>
            <a:r>
              <a:rPr lang="en-US" sz="2000" b="0" i="0" u="none" strike="noStrike" dirty="0">
                <a:solidFill>
                  <a:srgbClr val="193B79"/>
                </a:solidFill>
                <a:latin typeface="Jalnan 2"/>
              </a:rPr>
              <a:t> AutoCAD.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A8739C-797F-C044-63E5-3F1DC85DB17E}"/>
              </a:ext>
            </a:extLst>
          </p:cNvPr>
          <p:cNvGrpSpPr/>
          <p:nvPr/>
        </p:nvGrpSpPr>
        <p:grpSpPr>
          <a:xfrm>
            <a:off x="847347" y="6420450"/>
            <a:ext cx="2784762" cy="2409249"/>
            <a:chOff x="11522458" y="6890599"/>
            <a:chExt cx="2784762" cy="240924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C71B603-9165-12C1-B063-52CC631EC296}"/>
                </a:ext>
              </a:extLst>
            </p:cNvPr>
            <p:cNvSpPr/>
            <p:nvPr/>
          </p:nvSpPr>
          <p:spPr>
            <a:xfrm>
              <a:off x="11522458" y="7477751"/>
              <a:ext cx="2724001" cy="166097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4A9488-DAB9-8917-906F-B8626E240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53333" y="6890599"/>
              <a:ext cx="1802229" cy="20092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D2D8E8-458B-A3F2-B921-9BA686C0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206574" y="8199202"/>
              <a:ext cx="1100646" cy="1100646"/>
            </a:xfrm>
            <a:prstGeom prst="rect">
              <a:avLst/>
            </a:prstGeom>
          </p:spPr>
        </p:pic>
      </p:grpSp>
      <p:sp>
        <p:nvSpPr>
          <p:cNvPr id="9" name="TextBox 19">
            <a:extLst>
              <a:ext uri="{FF2B5EF4-FFF2-40B4-BE49-F238E27FC236}">
                <a16:creationId xmlns:a16="http://schemas.microsoft.com/office/drawing/2014/main" id="{3DC022F8-14D2-3F29-88AE-AF34058D8F3D}"/>
              </a:ext>
            </a:extLst>
          </p:cNvPr>
          <p:cNvSpPr txBox="1"/>
          <p:nvPr/>
        </p:nvSpPr>
        <p:spPr>
          <a:xfrm>
            <a:off x="1905000" y="2567612"/>
            <a:ext cx="10431084" cy="72219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51890"/>
              </a:lnSpc>
            </a:pPr>
            <a:r>
              <a:rPr lang="en-US" sz="6600" b="0" i="0" u="none" strike="noStrike" dirty="0">
                <a:solidFill>
                  <a:srgbClr val="516FF3"/>
                </a:solidFill>
                <a:highlight>
                  <a:srgbClr val="FFFF00"/>
                </a:highlight>
                <a:latin typeface="Jalnan 2"/>
              </a:rPr>
              <a:t>T U G A S </a:t>
            </a:r>
          </a:p>
        </p:txBody>
      </p:sp>
    </p:spTree>
    <p:extLst>
      <p:ext uri="{BB962C8B-B14F-4D97-AF65-F5344CB8AC3E}">
        <p14:creationId xmlns:p14="http://schemas.microsoft.com/office/powerpoint/2010/main" val="144076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381000" y="-1244600"/>
            <a:ext cx="19088100" cy="15113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65A4E90-B24C-4007-15FC-636AAA3D2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701" y="180827"/>
            <a:ext cx="1944544" cy="19445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8BFA074-5440-A348-6A21-6510E912EDF1}"/>
              </a:ext>
            </a:extLst>
          </p:cNvPr>
          <p:cNvGrpSpPr/>
          <p:nvPr/>
        </p:nvGrpSpPr>
        <p:grpSpPr>
          <a:xfrm>
            <a:off x="16346314" y="8750507"/>
            <a:ext cx="1562201" cy="1370092"/>
            <a:chOff x="16346314" y="8750507"/>
            <a:chExt cx="1562201" cy="13700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571675-ED6D-6C40-3F74-C44F88DBB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1920000">
              <a:off x="16346314" y="8750507"/>
              <a:ext cx="1255318" cy="1031914"/>
            </a:xfrm>
            <a:prstGeom prst="rect">
              <a:avLst/>
            </a:prstGeom>
          </p:spPr>
        </p:pic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96BE1407-674B-E9EF-0960-B49A600B50B8}"/>
                </a:ext>
              </a:extLst>
            </p:cNvPr>
            <p:cNvSpPr txBox="1"/>
            <p:nvPr/>
          </p:nvSpPr>
          <p:spPr>
            <a:xfrm>
              <a:off x="17131762" y="9169521"/>
              <a:ext cx="776753" cy="9510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/>
              <a:r>
                <a:rPr lang="en-US" sz="1400" b="0" i="0" u="none" strike="noStrike" dirty="0" err="1">
                  <a:solidFill>
                    <a:srgbClr val="213B79"/>
                  </a:solidFill>
                  <a:latin typeface="Jalnan 2"/>
                </a:rPr>
                <a:t>Adaptif</a:t>
              </a:r>
              <a:endParaRPr lang="en-US" sz="1400" b="0" i="0" u="none" strike="noStrike" dirty="0">
                <a:solidFill>
                  <a:srgbClr val="213B79"/>
                </a:solidFill>
                <a:latin typeface="Jalnan 2"/>
              </a:endParaRPr>
            </a:p>
            <a:p>
              <a:pPr lvl="0"/>
              <a:r>
                <a:rPr lang="en-US" sz="1400" dirty="0" err="1">
                  <a:solidFill>
                    <a:srgbClr val="213B79"/>
                  </a:solidFill>
                  <a:latin typeface="Jalnan 2"/>
                </a:rPr>
                <a:t>Kreatif</a:t>
              </a:r>
              <a:endParaRPr lang="en-US" sz="1400" dirty="0">
                <a:solidFill>
                  <a:srgbClr val="213B79"/>
                </a:solidFill>
                <a:latin typeface="Jalnan 2"/>
              </a:endParaRPr>
            </a:p>
            <a:p>
              <a:pPr lvl="0"/>
              <a:r>
                <a:rPr lang="en-US" sz="1400" b="0" i="0" u="none" strike="noStrike" dirty="0" err="1">
                  <a:solidFill>
                    <a:srgbClr val="213B79"/>
                  </a:solidFill>
                  <a:latin typeface="Jalnan 2"/>
                </a:rPr>
                <a:t>Inovatif</a:t>
              </a:r>
              <a:endParaRPr lang="en-US" sz="1400" b="0" i="0" u="none" strike="noStrike" dirty="0">
                <a:solidFill>
                  <a:srgbClr val="213B79"/>
                </a:solidFill>
                <a:latin typeface="Jalnan 2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0742ED-6104-6353-4A83-03DC99CB5AD8}"/>
              </a:ext>
            </a:extLst>
          </p:cNvPr>
          <p:cNvGrpSpPr/>
          <p:nvPr/>
        </p:nvGrpSpPr>
        <p:grpSpPr>
          <a:xfrm>
            <a:off x="1488428" y="595786"/>
            <a:ext cx="13585847" cy="9160329"/>
            <a:chOff x="2438400" y="876300"/>
            <a:chExt cx="11979439" cy="80772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BED4E2-7870-9F96-C7A8-D0638DFC6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16" t="7628" r="4432" b="13326"/>
            <a:stretch/>
          </p:blipFill>
          <p:spPr>
            <a:xfrm>
              <a:off x="2514600" y="876300"/>
              <a:ext cx="11903239" cy="807719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13D884-933E-C83E-DF3B-5F816BA51784}"/>
                </a:ext>
              </a:extLst>
            </p:cNvPr>
            <p:cNvSpPr/>
            <p:nvPr/>
          </p:nvSpPr>
          <p:spPr>
            <a:xfrm>
              <a:off x="2438400" y="6667500"/>
              <a:ext cx="15240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889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381000" y="-1244600"/>
            <a:ext cx="19088100" cy="15113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231366" y="3524250"/>
            <a:ext cx="11214100" cy="3238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en-US" sz="18100" b="0" i="0" u="none" strike="noStrike" spc="-1200" dirty="0">
                <a:solidFill>
                  <a:srgbClr val="193B79"/>
                </a:solidFill>
                <a:latin typeface="Cafe24 Shiningstar"/>
              </a:rPr>
              <a:t>- END -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</p:spTree>
    <p:extLst>
      <p:ext uri="{BB962C8B-B14F-4D97-AF65-F5344CB8AC3E}">
        <p14:creationId xmlns:p14="http://schemas.microsoft.com/office/powerpoint/2010/main" val="557374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81</Words>
  <Application>Microsoft Macintosh PowerPoint</Application>
  <PresentationFormat>Custom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Jalnan 2</vt:lpstr>
      <vt:lpstr>Arial</vt:lpstr>
      <vt:lpstr>Cafe24 Shiningstar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fridahasana</cp:lastModifiedBy>
  <cp:revision>20</cp:revision>
  <dcterms:created xsi:type="dcterms:W3CDTF">2006-08-16T00:00:00Z</dcterms:created>
  <dcterms:modified xsi:type="dcterms:W3CDTF">2025-10-26T19:00:36Z</dcterms:modified>
</cp:coreProperties>
</file>