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07" r:id="rId2"/>
  </p:sldMasterIdLst>
  <p:notesMasterIdLst>
    <p:notesMasterId r:id="rId31"/>
  </p:notesMasterIdLst>
  <p:sldIdLst>
    <p:sldId id="355" r:id="rId3"/>
    <p:sldId id="427" r:id="rId4"/>
    <p:sldId id="399" r:id="rId5"/>
    <p:sldId id="433" r:id="rId6"/>
    <p:sldId id="432" r:id="rId7"/>
    <p:sldId id="434" r:id="rId8"/>
    <p:sldId id="428" r:id="rId9"/>
    <p:sldId id="429" r:id="rId10"/>
    <p:sldId id="430" r:id="rId11"/>
    <p:sldId id="441" r:id="rId12"/>
    <p:sldId id="442" r:id="rId13"/>
    <p:sldId id="443" r:id="rId14"/>
    <p:sldId id="444" r:id="rId15"/>
    <p:sldId id="448" r:id="rId16"/>
    <p:sldId id="449" r:id="rId17"/>
    <p:sldId id="450" r:id="rId18"/>
    <p:sldId id="451" r:id="rId19"/>
    <p:sldId id="445" r:id="rId20"/>
    <p:sldId id="453" r:id="rId21"/>
    <p:sldId id="454" r:id="rId22"/>
    <p:sldId id="455" r:id="rId23"/>
    <p:sldId id="457" r:id="rId24"/>
    <p:sldId id="458" r:id="rId25"/>
    <p:sldId id="460" r:id="rId26"/>
    <p:sldId id="462" r:id="rId27"/>
    <p:sldId id="463" r:id="rId28"/>
    <p:sldId id="464" r:id="rId29"/>
    <p:sldId id="358" r:id="rId30"/>
  </p:sldIdLst>
  <p:sldSz cx="18288000" cy="10285413"/>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03A"/>
    <a:srgbClr val="5F8C00"/>
    <a:srgbClr val="FB9226"/>
    <a:srgbClr val="34A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25" autoAdjust="0"/>
    <p:restoredTop sz="94660"/>
  </p:normalViewPr>
  <p:slideViewPr>
    <p:cSldViewPr snapToGrid="0" showGuides="1">
      <p:cViewPr varScale="1">
        <p:scale>
          <a:sx n="63" d="100"/>
          <a:sy n="63" d="100"/>
        </p:scale>
        <p:origin x="904" y="208"/>
      </p:cViewPr>
      <p:guideLst>
        <p:guide orient="horz" pos="3240"/>
        <p:guide pos="57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5A974-2B9D-4DE7-B1FD-B969DD33CD5E}" type="datetimeFigureOut">
              <a:rPr kumimoji="1" lang="ja-JP" altLang="en-US" smtClean="0"/>
              <a:t>2025/10/16</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E44EA-33D9-406B-AA52-45755D8D5CBE}" type="slidenum">
              <a:rPr kumimoji="1" lang="ja-JP" altLang="en-US" smtClean="0"/>
              <a:t>‹#›</a:t>
            </a:fld>
            <a:endParaRPr kumimoji="1" lang="ja-JP" altLang="en-US"/>
          </a:p>
        </p:txBody>
      </p:sp>
    </p:spTree>
    <p:extLst>
      <p:ext uri="{BB962C8B-B14F-4D97-AF65-F5344CB8AC3E}">
        <p14:creationId xmlns:p14="http://schemas.microsoft.com/office/powerpoint/2010/main" val="34691001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Tree>
    <p:extLst>
      <p:ext uri="{BB962C8B-B14F-4D97-AF65-F5344CB8AC3E}">
        <p14:creationId xmlns:p14="http://schemas.microsoft.com/office/powerpoint/2010/main" val="2955322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s 2">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10175068" y="1789908"/>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7" name="タイトル 1"/>
          <p:cNvSpPr>
            <a:spLocks noGrp="1"/>
          </p:cNvSpPr>
          <p:nvPr>
            <p:ph type="title" hasCustomPrompt="1"/>
          </p:nvPr>
        </p:nvSpPr>
        <p:spPr>
          <a:xfrm>
            <a:off x="972457" y="1499621"/>
            <a:ext cx="6937829" cy="7286170"/>
          </a:xfrm>
        </p:spPr>
        <p:txBody>
          <a:bodyPr anchor="ctr">
            <a:normAutofit/>
          </a:bodyPr>
          <a:lstStyle>
            <a:lvl1pPr algn="ctr">
              <a:lnSpc>
                <a:spcPct val="80000"/>
              </a:lnSpc>
              <a:defRPr sz="96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8" name="テキスト プレースホルダー 5"/>
          <p:cNvSpPr>
            <a:spLocks noGrp="1"/>
          </p:cNvSpPr>
          <p:nvPr>
            <p:ph type="body" sz="quarter" idx="13" hasCustomPrompt="1"/>
          </p:nvPr>
        </p:nvSpPr>
        <p:spPr>
          <a:xfrm>
            <a:off x="8774441" y="1659280"/>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dirty="0"/>
              <a:t>00</a:t>
            </a:r>
            <a:endParaRPr kumimoji="1" lang="ja-JP" altLang="en-US" dirty="0"/>
          </a:p>
        </p:txBody>
      </p:sp>
      <p:sp>
        <p:nvSpPr>
          <p:cNvPr id="9" name="テキスト プレースホルダー 5"/>
          <p:cNvSpPr>
            <a:spLocks noGrp="1"/>
          </p:cNvSpPr>
          <p:nvPr>
            <p:ph type="body" sz="quarter" idx="14" hasCustomPrompt="1"/>
          </p:nvPr>
        </p:nvSpPr>
        <p:spPr>
          <a:xfrm>
            <a:off x="10175068" y="2283396"/>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dirty="0"/>
              <a:t>Text Goes Here</a:t>
            </a:r>
            <a:endParaRPr kumimoji="1" lang="ja-JP" altLang="en-US" dirty="0"/>
          </a:p>
        </p:txBody>
      </p:sp>
      <p:sp>
        <p:nvSpPr>
          <p:cNvPr id="28" name="テキスト プレースホルダー 5"/>
          <p:cNvSpPr>
            <a:spLocks noGrp="1"/>
          </p:cNvSpPr>
          <p:nvPr>
            <p:ph type="body" sz="quarter" idx="15" hasCustomPrompt="1"/>
          </p:nvPr>
        </p:nvSpPr>
        <p:spPr>
          <a:xfrm>
            <a:off x="10175068" y="3242675"/>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29" name="テキスト プレースホルダー 5"/>
          <p:cNvSpPr>
            <a:spLocks noGrp="1"/>
          </p:cNvSpPr>
          <p:nvPr>
            <p:ph type="body" sz="quarter" idx="16" hasCustomPrompt="1"/>
          </p:nvPr>
        </p:nvSpPr>
        <p:spPr>
          <a:xfrm>
            <a:off x="8774441" y="3112047"/>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dirty="0"/>
              <a:t>00</a:t>
            </a:r>
            <a:endParaRPr kumimoji="1" lang="ja-JP" altLang="en-US" dirty="0"/>
          </a:p>
        </p:txBody>
      </p:sp>
      <p:sp>
        <p:nvSpPr>
          <p:cNvPr id="30" name="テキスト プレースホルダー 5"/>
          <p:cNvSpPr>
            <a:spLocks noGrp="1"/>
          </p:cNvSpPr>
          <p:nvPr>
            <p:ph type="body" sz="quarter" idx="17" hasCustomPrompt="1"/>
          </p:nvPr>
        </p:nvSpPr>
        <p:spPr>
          <a:xfrm>
            <a:off x="10175068" y="3736163"/>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18" hasCustomPrompt="1"/>
          </p:nvPr>
        </p:nvSpPr>
        <p:spPr>
          <a:xfrm>
            <a:off x="10175068" y="4695442"/>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19" hasCustomPrompt="1"/>
          </p:nvPr>
        </p:nvSpPr>
        <p:spPr>
          <a:xfrm>
            <a:off x="8774441" y="4564814"/>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dirty="0"/>
              <a:t>00</a:t>
            </a:r>
            <a:endParaRPr kumimoji="1" lang="ja-JP" altLang="en-US" dirty="0"/>
          </a:p>
        </p:txBody>
      </p:sp>
      <p:sp>
        <p:nvSpPr>
          <p:cNvPr id="33" name="テキスト プレースホルダー 5"/>
          <p:cNvSpPr>
            <a:spLocks noGrp="1"/>
          </p:cNvSpPr>
          <p:nvPr>
            <p:ph type="body" sz="quarter" idx="20" hasCustomPrompt="1"/>
          </p:nvPr>
        </p:nvSpPr>
        <p:spPr>
          <a:xfrm>
            <a:off x="10175068" y="5188930"/>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dirty="0"/>
              <a:t>Text Goes Here</a:t>
            </a:r>
            <a:endParaRPr kumimoji="1" lang="ja-JP" altLang="en-US" dirty="0"/>
          </a:p>
        </p:txBody>
      </p:sp>
      <p:sp>
        <p:nvSpPr>
          <p:cNvPr id="34" name="テキスト プレースホルダー 5"/>
          <p:cNvSpPr>
            <a:spLocks noGrp="1"/>
          </p:cNvSpPr>
          <p:nvPr>
            <p:ph type="body" sz="quarter" idx="21" hasCustomPrompt="1"/>
          </p:nvPr>
        </p:nvSpPr>
        <p:spPr>
          <a:xfrm>
            <a:off x="10175068" y="6148209"/>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35" name="テキスト プレースホルダー 5"/>
          <p:cNvSpPr>
            <a:spLocks noGrp="1"/>
          </p:cNvSpPr>
          <p:nvPr>
            <p:ph type="body" sz="quarter" idx="22" hasCustomPrompt="1"/>
          </p:nvPr>
        </p:nvSpPr>
        <p:spPr>
          <a:xfrm>
            <a:off x="8774441" y="6017581"/>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dirty="0"/>
              <a:t>00</a:t>
            </a:r>
            <a:endParaRPr kumimoji="1" lang="ja-JP" altLang="en-US" dirty="0"/>
          </a:p>
        </p:txBody>
      </p:sp>
      <p:sp>
        <p:nvSpPr>
          <p:cNvPr id="36" name="テキスト プレースホルダー 5"/>
          <p:cNvSpPr>
            <a:spLocks noGrp="1"/>
          </p:cNvSpPr>
          <p:nvPr>
            <p:ph type="body" sz="quarter" idx="23" hasCustomPrompt="1"/>
          </p:nvPr>
        </p:nvSpPr>
        <p:spPr>
          <a:xfrm>
            <a:off x="10175068" y="6641697"/>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dirty="0"/>
              <a:t>Text Goes Here</a:t>
            </a:r>
            <a:endParaRPr kumimoji="1" lang="ja-JP" altLang="en-US" dirty="0"/>
          </a:p>
        </p:txBody>
      </p:sp>
      <p:sp>
        <p:nvSpPr>
          <p:cNvPr id="37" name="テキスト プレースホルダー 5"/>
          <p:cNvSpPr>
            <a:spLocks noGrp="1"/>
          </p:cNvSpPr>
          <p:nvPr>
            <p:ph type="body" sz="quarter" idx="24" hasCustomPrompt="1"/>
          </p:nvPr>
        </p:nvSpPr>
        <p:spPr>
          <a:xfrm>
            <a:off x="10175068" y="7600976"/>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38" name="テキスト プレースホルダー 5"/>
          <p:cNvSpPr>
            <a:spLocks noGrp="1"/>
          </p:cNvSpPr>
          <p:nvPr>
            <p:ph type="body" sz="quarter" idx="25" hasCustomPrompt="1"/>
          </p:nvPr>
        </p:nvSpPr>
        <p:spPr>
          <a:xfrm>
            <a:off x="8774441" y="7470348"/>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dirty="0"/>
              <a:t>00</a:t>
            </a:r>
            <a:endParaRPr kumimoji="1" lang="ja-JP" altLang="en-US" dirty="0"/>
          </a:p>
        </p:txBody>
      </p:sp>
      <p:sp>
        <p:nvSpPr>
          <p:cNvPr id="39" name="テキスト プレースホルダー 5"/>
          <p:cNvSpPr>
            <a:spLocks noGrp="1"/>
          </p:cNvSpPr>
          <p:nvPr>
            <p:ph type="body" sz="quarter" idx="26" hasCustomPrompt="1"/>
          </p:nvPr>
        </p:nvSpPr>
        <p:spPr>
          <a:xfrm>
            <a:off x="10175068" y="8094464"/>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1579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825"/>
                            </p:stCondLst>
                            <p:childTnLst>
                              <p:par>
                                <p:cTn id="23" presetID="2" presetClass="entr" presetSubtype="1" decel="100000" fill="hold" grpId="0" nodeType="afterEffect">
                                  <p:stCondLst>
                                    <p:cond delay="0"/>
                                  </p:stCondLst>
                                  <p:iterate type="lt">
                                    <p:tmPct val="10000"/>
                                  </p:iterate>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75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2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30">
                                            <p:txEl>
                                              <p:pRg st="0" end="0"/>
                                            </p:txEl>
                                          </p:spTgt>
                                        </p:tgtEl>
                                        <p:attrNameLst>
                                          <p:attrName>style.visibility</p:attrName>
                                        </p:attrNameLst>
                                      </p:cBhvr>
                                      <p:to>
                                        <p:strVal val="visible"/>
                                      </p:to>
                                    </p:set>
                                    <p:anim calcmode="lin" valueType="num">
                                      <p:cBhvr additive="base">
                                        <p:cTn id="33"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75"/>
                            </p:stCondLst>
                            <p:childTnLst>
                              <p:par>
                                <p:cTn id="36" presetID="2" presetClass="entr" presetSubtype="1" decel="100000" fill="hold" grpId="0" nodeType="afterEffect">
                                  <p:stCondLst>
                                    <p:cond delay="0"/>
                                  </p:stCondLst>
                                  <p:iterate type="lt">
                                    <p:tmPct val="10000"/>
                                  </p:iterate>
                                  <p:childTnLst>
                                    <p:set>
                                      <p:cBhvr>
                                        <p:cTn id="37" dur="1" fill="hold">
                                          <p:stCondLst>
                                            <p:cond delay="0"/>
                                          </p:stCondLst>
                                        </p:cTn>
                                        <p:tgtEl>
                                          <p:spTgt spid="32">
                                            <p:txEl>
                                              <p:pRg st="0" end="0"/>
                                            </p:txEl>
                                          </p:spTgt>
                                        </p:tgtEl>
                                        <p:attrNameLst>
                                          <p:attrName>style.visibility</p:attrName>
                                        </p:attrNameLst>
                                      </p:cBhvr>
                                      <p:to>
                                        <p:strVal val="visible"/>
                                      </p:to>
                                    </p:set>
                                    <p:anim calcmode="lin" valueType="num">
                                      <p:cBhvr additive="base">
                                        <p:cTn id="3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32">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 calcmode="lin" valueType="num">
                                      <p:cBhvr additive="base">
                                        <p:cTn id="42" dur="75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31">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33">
                                            <p:txEl>
                                              <p:pRg st="0" end="0"/>
                                            </p:txEl>
                                          </p:spTgt>
                                        </p:tgtEl>
                                        <p:attrNameLst>
                                          <p:attrName>style.visibility</p:attrName>
                                        </p:attrNameLst>
                                      </p:cBhvr>
                                      <p:to>
                                        <p:strVal val="visible"/>
                                      </p:to>
                                    </p:set>
                                    <p:anim calcmode="lin" valueType="num">
                                      <p:cBhvr additive="base">
                                        <p:cTn id="46"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525"/>
                            </p:stCondLst>
                            <p:childTnLst>
                              <p:par>
                                <p:cTn id="49" presetID="2" presetClass="entr" presetSubtype="1" decel="100000" fill="hold" grpId="0" nodeType="afterEffect">
                                  <p:stCondLst>
                                    <p:cond delay="0"/>
                                  </p:stCondLst>
                                  <p:iterate type="lt">
                                    <p:tmPct val="10000"/>
                                  </p:iterate>
                                  <p:childTnLst>
                                    <p:set>
                                      <p:cBhvr>
                                        <p:cTn id="50" dur="1" fill="hold">
                                          <p:stCondLst>
                                            <p:cond delay="0"/>
                                          </p:stCondLst>
                                        </p:cTn>
                                        <p:tgtEl>
                                          <p:spTgt spid="35">
                                            <p:txEl>
                                              <p:pRg st="0" end="0"/>
                                            </p:txEl>
                                          </p:spTgt>
                                        </p:tgtEl>
                                        <p:attrNameLst>
                                          <p:attrName>style.visibility</p:attrName>
                                        </p:attrNameLst>
                                      </p:cBhvr>
                                      <p:to>
                                        <p:strVal val="visible"/>
                                      </p:to>
                                    </p:set>
                                    <p:anim calcmode="lin" valueType="num">
                                      <p:cBhvr additive="base">
                                        <p:cTn id="51"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2" dur="750" fill="hold"/>
                                        <p:tgtEl>
                                          <p:spTgt spid="35">
                                            <p:txEl>
                                              <p:pRg st="0" end="0"/>
                                            </p:txEl>
                                          </p:spTgt>
                                        </p:tgtEl>
                                        <p:attrNameLst>
                                          <p:attrName>ppt_y</p:attrName>
                                        </p:attrNameLst>
                                      </p:cBhvr>
                                      <p:tavLst>
                                        <p:tav tm="0">
                                          <p:val>
                                            <p:strVal val="0-#ppt_h/2"/>
                                          </p:val>
                                        </p:tav>
                                        <p:tav tm="100000">
                                          <p:val>
                                            <p:strVal val="#ppt_y"/>
                                          </p:val>
                                        </p:tav>
                                      </p:tavLst>
                                    </p:anim>
                                  </p:childTnLst>
                                </p:cTn>
                              </p:par>
                              <p:par>
                                <p:cTn id="53" presetID="2" presetClass="entr" presetSubtype="2" decel="100000" fill="hold" grpId="0" nodeType="with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 calcmode="lin" valueType="num">
                                      <p:cBhvr additive="base">
                                        <p:cTn id="55" dur="75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56" dur="750" fill="hold"/>
                                        <p:tgtEl>
                                          <p:spTgt spid="34">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36">
                                            <p:txEl>
                                              <p:pRg st="0" end="0"/>
                                            </p:txEl>
                                          </p:spTgt>
                                        </p:tgtEl>
                                        <p:attrNameLst>
                                          <p:attrName>style.visibility</p:attrName>
                                        </p:attrNameLst>
                                      </p:cBhvr>
                                      <p:to>
                                        <p:strVal val="visible"/>
                                      </p:to>
                                    </p:set>
                                    <p:anim calcmode="lin" valueType="num">
                                      <p:cBhvr additive="base">
                                        <p:cTn id="59" dur="75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0" dur="75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375"/>
                            </p:stCondLst>
                            <p:childTnLst>
                              <p:par>
                                <p:cTn id="62" presetID="2" presetClass="entr" presetSubtype="1" decel="100000" fill="hold" grpId="0" nodeType="afterEffect">
                                  <p:stCondLst>
                                    <p:cond delay="0"/>
                                  </p:stCondLst>
                                  <p:iterate type="lt">
                                    <p:tmPct val="10000"/>
                                  </p:iterate>
                                  <p:childTnLst>
                                    <p:set>
                                      <p:cBhvr>
                                        <p:cTn id="63" dur="1" fill="hold">
                                          <p:stCondLst>
                                            <p:cond delay="0"/>
                                          </p:stCondLst>
                                        </p:cTn>
                                        <p:tgtEl>
                                          <p:spTgt spid="38">
                                            <p:txEl>
                                              <p:pRg st="0" end="0"/>
                                            </p:txEl>
                                          </p:spTgt>
                                        </p:tgtEl>
                                        <p:attrNameLst>
                                          <p:attrName>style.visibility</p:attrName>
                                        </p:attrNameLst>
                                      </p:cBhvr>
                                      <p:to>
                                        <p:strVal val="visible"/>
                                      </p:to>
                                    </p:set>
                                    <p:anim calcmode="lin" valueType="num">
                                      <p:cBhvr additive="base">
                                        <p:cTn id="64"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5" dur="750" fill="hold"/>
                                        <p:tgtEl>
                                          <p:spTgt spid="38">
                                            <p:txEl>
                                              <p:pRg st="0" end="0"/>
                                            </p:txEl>
                                          </p:spTgt>
                                        </p:tgtEl>
                                        <p:attrNameLst>
                                          <p:attrName>ppt_y</p:attrName>
                                        </p:attrNameLst>
                                      </p:cBhvr>
                                      <p:tavLst>
                                        <p:tav tm="0">
                                          <p:val>
                                            <p:strVal val="0-#ppt_h/2"/>
                                          </p:val>
                                        </p:tav>
                                        <p:tav tm="100000">
                                          <p:val>
                                            <p:strVal val="#ppt_y"/>
                                          </p:val>
                                        </p:tav>
                                      </p:tavLst>
                                    </p:anim>
                                  </p:childTnLst>
                                </p:cTn>
                              </p:par>
                              <p:par>
                                <p:cTn id="66" presetID="2" presetClass="entr" presetSubtype="2" decel="100000" fill="hold" grpId="0" nodeType="withEffect">
                                  <p:stCondLst>
                                    <p:cond delay="0"/>
                                  </p:stCondLst>
                                  <p:childTnLst>
                                    <p:set>
                                      <p:cBhvr>
                                        <p:cTn id="67" dur="1" fill="hold">
                                          <p:stCondLst>
                                            <p:cond delay="0"/>
                                          </p:stCondLst>
                                        </p:cTn>
                                        <p:tgtEl>
                                          <p:spTgt spid="37">
                                            <p:txEl>
                                              <p:pRg st="0" end="0"/>
                                            </p:txEl>
                                          </p:spTgt>
                                        </p:tgtEl>
                                        <p:attrNameLst>
                                          <p:attrName>style.visibility</p:attrName>
                                        </p:attrNameLst>
                                      </p:cBhvr>
                                      <p:to>
                                        <p:strVal val="visible"/>
                                      </p:to>
                                    </p:set>
                                    <p:anim calcmode="lin" valueType="num">
                                      <p:cBhvr additive="base">
                                        <p:cTn id="68" dur="75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9" dur="750" fill="hold"/>
                                        <p:tgtEl>
                                          <p:spTgt spid="37">
                                            <p:txEl>
                                              <p:pRg st="0" end="0"/>
                                            </p:txEl>
                                          </p:spTgt>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39">
                                            <p:txEl>
                                              <p:pRg st="0" end="0"/>
                                            </p:txEl>
                                          </p:spTgt>
                                        </p:tgtEl>
                                        <p:attrNameLst>
                                          <p:attrName>style.visibility</p:attrName>
                                        </p:attrNameLst>
                                      </p:cBhvr>
                                      <p:to>
                                        <p:strVal val="visible"/>
                                      </p:to>
                                    </p:set>
                                    <p:anim calcmode="lin" valueType="num">
                                      <p:cBhvr additive="base">
                                        <p:cTn id="72" dur="75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73" dur="75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1+#ppt_w/2"/>
                          </p:val>
                        </p:tav>
                        <p:tav tm="100000">
                          <p:val>
                            <p:strVal val="#ppt_x"/>
                          </p:val>
                        </p:tav>
                      </p:tavLst>
                    </p:anim>
                    <p:anim calcmode="lin" valueType="num">
                      <p:cBhvr additive="base">
                        <p:cTn dur="75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2" decel="100000"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1+#ppt_w/2"/>
                          </p:val>
                        </p:tav>
                        <p:tav tm="100000">
                          <p:val>
                            <p:strVal val="#ppt_x"/>
                          </p:val>
                        </p:tav>
                      </p:tavLst>
                    </p:anim>
                    <p:anim calcmode="lin" valueType="num">
                      <p:cBhvr additive="base">
                        <p:cTn dur="75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1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2"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1+#ppt_w/2"/>
                          </p:val>
                        </p:tav>
                        <p:tav tm="100000">
                          <p:val>
                            <p:strVal val="#ppt_x"/>
                          </p:val>
                        </p:tav>
                      </p:tavLst>
                    </p:anim>
                    <p:anim calcmode="lin" valueType="num">
                      <p:cBhvr additive="base">
                        <p:cTn dur="75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1+#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1+#ppt_w/2"/>
                          </p:val>
                        </p:tav>
                        <p:tav tm="100000">
                          <p:val>
                            <p:strVal val="#ppt_x"/>
                          </p:val>
                        </p:tav>
                      </p:tavLst>
                    </p:anim>
                    <p:anim calcmode="lin" valueType="num">
                      <p:cBhvr additive="base">
                        <p:cTn dur="75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タイトル 1"/>
          <p:cNvSpPr>
            <a:spLocks noGrp="1"/>
          </p:cNvSpPr>
          <p:nvPr>
            <p:ph type="title" hasCustomPrompt="1"/>
          </p:nvPr>
        </p:nvSpPr>
        <p:spPr>
          <a:xfrm>
            <a:off x="972457" y="1499621"/>
            <a:ext cx="6937829" cy="7286170"/>
          </a:xfrm>
        </p:spPr>
        <p:txBody>
          <a:bodyPr anchor="ctr">
            <a:normAutofit/>
          </a:bodyPr>
          <a:lstStyle>
            <a:lvl1pPr algn="ctr">
              <a:lnSpc>
                <a:spcPct val="80000"/>
              </a:lnSpc>
              <a:defRPr sz="96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8" name="テキスト プレースホルダー 5"/>
          <p:cNvSpPr>
            <a:spLocks noGrp="1"/>
          </p:cNvSpPr>
          <p:nvPr>
            <p:ph type="body" sz="quarter" idx="13" hasCustomPrompt="1"/>
          </p:nvPr>
        </p:nvSpPr>
        <p:spPr>
          <a:xfrm>
            <a:off x="8050541" y="1659280"/>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dirty="0"/>
              <a:t>00</a:t>
            </a:r>
            <a:endParaRPr kumimoji="1" lang="ja-JP" altLang="en-US" dirty="0"/>
          </a:p>
        </p:txBody>
      </p:sp>
      <p:sp>
        <p:nvSpPr>
          <p:cNvPr id="9" name="テキスト プレースホルダー 5"/>
          <p:cNvSpPr>
            <a:spLocks noGrp="1"/>
          </p:cNvSpPr>
          <p:nvPr>
            <p:ph type="body" sz="quarter" idx="14" hasCustomPrompt="1"/>
          </p:nvPr>
        </p:nvSpPr>
        <p:spPr>
          <a:xfrm>
            <a:off x="9451167" y="1659280"/>
            <a:ext cx="7846233" cy="1161141"/>
          </a:xfrm>
        </p:spPr>
        <p:txBody>
          <a:bodyPr numCol="1" spcCol="360000" anchor="ctr">
            <a:normAutofit/>
          </a:bodyPr>
          <a:lstStyle>
            <a:lvl1pPr marL="0" indent="0" algn="l">
              <a:lnSpc>
                <a:spcPct val="130000"/>
              </a:lnSpc>
              <a:spcBef>
                <a:spcPts val="0"/>
              </a:spcBef>
              <a:buClr>
                <a:schemeClr val="accent1"/>
              </a:buClr>
              <a:buFontTx/>
              <a:buNone/>
              <a:defRPr sz="1800">
                <a:solidFill>
                  <a:schemeClr val="bg1"/>
                </a:solidFill>
              </a:defRPr>
            </a:lvl1pPr>
          </a:lstStyle>
          <a:p>
            <a:pPr lvl="0"/>
            <a:r>
              <a:rPr kumimoji="1" lang="en-US" altLang="ja-JP" dirty="0"/>
              <a:t>Text Goes Here</a:t>
            </a:r>
            <a:endParaRPr kumimoji="1" lang="ja-JP" altLang="en-US" dirty="0"/>
          </a:p>
        </p:txBody>
      </p:sp>
      <p:sp>
        <p:nvSpPr>
          <p:cNvPr id="29" name="テキスト プレースホルダー 5"/>
          <p:cNvSpPr>
            <a:spLocks noGrp="1"/>
          </p:cNvSpPr>
          <p:nvPr>
            <p:ph type="body" sz="quarter" idx="16" hasCustomPrompt="1"/>
          </p:nvPr>
        </p:nvSpPr>
        <p:spPr>
          <a:xfrm>
            <a:off x="8050541" y="3112047"/>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dirty="0"/>
              <a:t>00</a:t>
            </a:r>
            <a:endParaRPr kumimoji="1" lang="ja-JP" altLang="en-US" dirty="0"/>
          </a:p>
        </p:txBody>
      </p:sp>
      <p:sp>
        <p:nvSpPr>
          <p:cNvPr id="30" name="テキスト プレースホルダー 5"/>
          <p:cNvSpPr>
            <a:spLocks noGrp="1"/>
          </p:cNvSpPr>
          <p:nvPr>
            <p:ph type="body" sz="quarter" idx="17" hasCustomPrompt="1"/>
          </p:nvPr>
        </p:nvSpPr>
        <p:spPr>
          <a:xfrm>
            <a:off x="9451167" y="3112047"/>
            <a:ext cx="7846233" cy="1161141"/>
          </a:xfrm>
        </p:spPr>
        <p:txBody>
          <a:bodyPr numCol="1" spcCol="360000" anchor="ctr">
            <a:normAutofit/>
          </a:bodyPr>
          <a:lstStyle>
            <a:lvl1pPr marL="0" indent="0" algn="l">
              <a:lnSpc>
                <a:spcPct val="130000"/>
              </a:lnSpc>
              <a:spcBef>
                <a:spcPts val="0"/>
              </a:spcBef>
              <a:buClr>
                <a:schemeClr val="accent1"/>
              </a:buClr>
              <a:buFontTx/>
              <a:buNone/>
              <a:defRPr sz="1800">
                <a:solidFill>
                  <a:schemeClr val="bg1"/>
                </a:solidFill>
              </a:defRPr>
            </a:lvl1pPr>
          </a:lstStyle>
          <a:p>
            <a:pPr lvl="0"/>
            <a:r>
              <a:rPr kumimoji="1" lang="en-US" altLang="ja-JP" dirty="0"/>
              <a:t>Text Goes Here</a:t>
            </a:r>
            <a:endParaRPr kumimoji="1" lang="ja-JP" altLang="en-US" dirty="0"/>
          </a:p>
        </p:txBody>
      </p:sp>
      <p:sp>
        <p:nvSpPr>
          <p:cNvPr id="32" name="テキスト プレースホルダー 5"/>
          <p:cNvSpPr>
            <a:spLocks noGrp="1"/>
          </p:cNvSpPr>
          <p:nvPr>
            <p:ph type="body" sz="quarter" idx="19" hasCustomPrompt="1"/>
          </p:nvPr>
        </p:nvSpPr>
        <p:spPr>
          <a:xfrm>
            <a:off x="8050541" y="4564814"/>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dirty="0"/>
              <a:t>00</a:t>
            </a:r>
            <a:endParaRPr kumimoji="1" lang="ja-JP" altLang="en-US" dirty="0"/>
          </a:p>
        </p:txBody>
      </p:sp>
      <p:sp>
        <p:nvSpPr>
          <p:cNvPr id="33" name="テキスト プレースホルダー 5"/>
          <p:cNvSpPr>
            <a:spLocks noGrp="1"/>
          </p:cNvSpPr>
          <p:nvPr>
            <p:ph type="body" sz="quarter" idx="20" hasCustomPrompt="1"/>
          </p:nvPr>
        </p:nvSpPr>
        <p:spPr>
          <a:xfrm>
            <a:off x="9451167" y="4564814"/>
            <a:ext cx="7846233" cy="1161141"/>
          </a:xfrm>
        </p:spPr>
        <p:txBody>
          <a:bodyPr numCol="1" spcCol="360000" anchor="ctr">
            <a:normAutofit/>
          </a:bodyPr>
          <a:lstStyle>
            <a:lvl1pPr marL="0" indent="0" algn="l">
              <a:lnSpc>
                <a:spcPct val="130000"/>
              </a:lnSpc>
              <a:spcBef>
                <a:spcPts val="0"/>
              </a:spcBef>
              <a:buClr>
                <a:schemeClr val="accent1"/>
              </a:buClr>
              <a:buFontTx/>
              <a:buNone/>
              <a:defRPr sz="1800">
                <a:solidFill>
                  <a:schemeClr val="bg1"/>
                </a:solidFill>
              </a:defRPr>
            </a:lvl1pPr>
          </a:lstStyle>
          <a:p>
            <a:pPr lvl="0"/>
            <a:r>
              <a:rPr kumimoji="1" lang="en-US" altLang="ja-JP" dirty="0"/>
              <a:t>Text Goes Here</a:t>
            </a:r>
            <a:endParaRPr kumimoji="1" lang="ja-JP" altLang="en-US" dirty="0"/>
          </a:p>
        </p:txBody>
      </p:sp>
      <p:sp>
        <p:nvSpPr>
          <p:cNvPr id="35" name="テキスト プレースホルダー 5"/>
          <p:cNvSpPr>
            <a:spLocks noGrp="1"/>
          </p:cNvSpPr>
          <p:nvPr>
            <p:ph type="body" sz="quarter" idx="22" hasCustomPrompt="1"/>
          </p:nvPr>
        </p:nvSpPr>
        <p:spPr>
          <a:xfrm>
            <a:off x="8050541" y="6017581"/>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dirty="0"/>
              <a:t>00</a:t>
            </a:r>
            <a:endParaRPr kumimoji="1" lang="ja-JP" altLang="en-US" dirty="0"/>
          </a:p>
        </p:txBody>
      </p:sp>
      <p:sp>
        <p:nvSpPr>
          <p:cNvPr id="36" name="テキスト プレースホルダー 5"/>
          <p:cNvSpPr>
            <a:spLocks noGrp="1"/>
          </p:cNvSpPr>
          <p:nvPr>
            <p:ph type="body" sz="quarter" idx="23" hasCustomPrompt="1"/>
          </p:nvPr>
        </p:nvSpPr>
        <p:spPr>
          <a:xfrm>
            <a:off x="9451167" y="6017581"/>
            <a:ext cx="7846233" cy="1161141"/>
          </a:xfrm>
        </p:spPr>
        <p:txBody>
          <a:bodyPr numCol="1" spcCol="360000" anchor="ctr">
            <a:normAutofit/>
          </a:bodyPr>
          <a:lstStyle>
            <a:lvl1pPr marL="0" indent="0" algn="l">
              <a:lnSpc>
                <a:spcPct val="130000"/>
              </a:lnSpc>
              <a:spcBef>
                <a:spcPts val="0"/>
              </a:spcBef>
              <a:buClr>
                <a:schemeClr val="accent1"/>
              </a:buClr>
              <a:buFontTx/>
              <a:buNone/>
              <a:defRPr sz="1800">
                <a:solidFill>
                  <a:schemeClr val="bg1"/>
                </a:solidFill>
              </a:defRPr>
            </a:lvl1pPr>
          </a:lstStyle>
          <a:p>
            <a:pPr lvl="0"/>
            <a:r>
              <a:rPr kumimoji="1" lang="en-US" altLang="ja-JP" dirty="0"/>
              <a:t>Text Goes Here</a:t>
            </a:r>
            <a:endParaRPr kumimoji="1" lang="ja-JP" altLang="en-US" dirty="0"/>
          </a:p>
        </p:txBody>
      </p:sp>
      <p:sp>
        <p:nvSpPr>
          <p:cNvPr id="38" name="テキスト プレースホルダー 5"/>
          <p:cNvSpPr>
            <a:spLocks noGrp="1"/>
          </p:cNvSpPr>
          <p:nvPr>
            <p:ph type="body" sz="quarter" idx="25" hasCustomPrompt="1"/>
          </p:nvPr>
        </p:nvSpPr>
        <p:spPr>
          <a:xfrm>
            <a:off x="8050541" y="7470348"/>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dirty="0"/>
              <a:t>00</a:t>
            </a:r>
            <a:endParaRPr kumimoji="1" lang="ja-JP" altLang="en-US" dirty="0"/>
          </a:p>
        </p:txBody>
      </p:sp>
      <p:sp>
        <p:nvSpPr>
          <p:cNvPr id="39" name="テキスト プレースホルダー 5"/>
          <p:cNvSpPr>
            <a:spLocks noGrp="1"/>
          </p:cNvSpPr>
          <p:nvPr>
            <p:ph type="body" sz="quarter" idx="26" hasCustomPrompt="1"/>
          </p:nvPr>
        </p:nvSpPr>
        <p:spPr>
          <a:xfrm>
            <a:off x="9451167" y="7470348"/>
            <a:ext cx="7846233" cy="1161141"/>
          </a:xfrm>
        </p:spPr>
        <p:txBody>
          <a:bodyPr numCol="1" spcCol="360000" anchor="ctr">
            <a:normAutofit/>
          </a:bodyPr>
          <a:lstStyle>
            <a:lvl1pPr marL="0" indent="0" algn="l">
              <a:lnSpc>
                <a:spcPct val="130000"/>
              </a:lnSpc>
              <a:spcBef>
                <a:spcPts val="0"/>
              </a:spcBef>
              <a:buClr>
                <a:schemeClr val="accent1"/>
              </a:buClr>
              <a:buFontTx/>
              <a:buNone/>
              <a:defRPr sz="1800">
                <a:solidFill>
                  <a:schemeClr val="bg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4539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825"/>
                            </p:stCondLst>
                            <p:childTnLst>
                              <p:par>
                                <p:cTn id="19" presetID="2" presetClass="entr" presetSubtype="1" decel="100000" fill="hold" grpId="0" nodeType="afterEffect">
                                  <p:stCondLst>
                                    <p:cond delay="0"/>
                                  </p:stCondLst>
                                  <p:iterate type="lt">
                                    <p:tmPct val="10000"/>
                                  </p:iterate>
                                  <p:childTnLst>
                                    <p:set>
                                      <p:cBhvr>
                                        <p:cTn id="20" dur="1" fill="hold">
                                          <p:stCondLst>
                                            <p:cond delay="0"/>
                                          </p:stCondLst>
                                        </p:cTn>
                                        <p:tgtEl>
                                          <p:spTgt spid="29">
                                            <p:txEl>
                                              <p:pRg st="0" end="0"/>
                                            </p:txEl>
                                          </p:spTgt>
                                        </p:tgtEl>
                                        <p:attrNameLst>
                                          <p:attrName>style.visibility</p:attrName>
                                        </p:attrNameLst>
                                      </p:cBhvr>
                                      <p:to>
                                        <p:strVal val="visible"/>
                                      </p:to>
                                    </p:set>
                                    <p:anim calcmode="lin" valueType="num">
                                      <p:cBhvr additive="base">
                                        <p:cTn id="21"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3" presetID="2" presetClass="entr" presetSubtype="2" decel="100000" fill="hold" grpId="0" nodeType="withEffect">
                                  <p:stCondLst>
                                    <p:cond delay="100"/>
                                  </p:stCondLst>
                                  <p:childTnLst>
                                    <p:set>
                                      <p:cBhvr>
                                        <p:cTn id="24" dur="1" fill="hold">
                                          <p:stCondLst>
                                            <p:cond delay="0"/>
                                          </p:stCondLst>
                                        </p:cTn>
                                        <p:tgtEl>
                                          <p:spTgt spid="30">
                                            <p:txEl>
                                              <p:pRg st="0" end="0"/>
                                            </p:txEl>
                                          </p:spTgt>
                                        </p:tgtEl>
                                        <p:attrNameLst>
                                          <p:attrName>style.visibility</p:attrName>
                                        </p:attrNameLst>
                                      </p:cBhvr>
                                      <p:to>
                                        <p:strVal val="visible"/>
                                      </p:to>
                                    </p:set>
                                    <p:anim calcmode="lin" valueType="num">
                                      <p:cBhvr additive="base">
                                        <p:cTn id="25"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2675"/>
                            </p:stCondLst>
                            <p:childTnLst>
                              <p:par>
                                <p:cTn id="28" presetID="2" presetClass="entr" presetSubtype="1" decel="100000" fill="hold" grpId="0" nodeType="afterEffect">
                                  <p:stCondLst>
                                    <p:cond delay="0"/>
                                  </p:stCondLst>
                                  <p:iterate type="lt">
                                    <p:tmPct val="10000"/>
                                  </p:iterate>
                                  <p:childTnLst>
                                    <p:set>
                                      <p:cBhvr>
                                        <p:cTn id="29" dur="1" fill="hold">
                                          <p:stCondLst>
                                            <p:cond delay="0"/>
                                          </p:stCondLst>
                                        </p:cTn>
                                        <p:tgtEl>
                                          <p:spTgt spid="32">
                                            <p:txEl>
                                              <p:pRg st="0" end="0"/>
                                            </p:txEl>
                                          </p:spTgt>
                                        </p:tgtEl>
                                        <p:attrNameLst>
                                          <p:attrName>style.visibility</p:attrName>
                                        </p:attrNameLst>
                                      </p:cBhvr>
                                      <p:to>
                                        <p:strVal val="visible"/>
                                      </p:to>
                                    </p:set>
                                    <p:anim calcmode="lin" valueType="num">
                                      <p:cBhvr additive="base">
                                        <p:cTn id="30"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32">
                                            <p:txEl>
                                              <p:pRg st="0" end="0"/>
                                            </p:txEl>
                                          </p:spTgt>
                                        </p:tgtEl>
                                        <p:attrNameLst>
                                          <p:attrName>ppt_y</p:attrName>
                                        </p:attrNameLst>
                                      </p:cBhvr>
                                      <p:tavLst>
                                        <p:tav tm="0">
                                          <p:val>
                                            <p:strVal val="0-#ppt_h/2"/>
                                          </p:val>
                                        </p:tav>
                                        <p:tav tm="100000">
                                          <p:val>
                                            <p:strVal val="#ppt_y"/>
                                          </p:val>
                                        </p:tav>
                                      </p:tavLst>
                                    </p:anim>
                                  </p:childTnLst>
                                </p:cTn>
                              </p:par>
                              <p:par>
                                <p:cTn id="32" presetID="2" presetClass="entr" presetSubtype="2" decel="100000" fill="hold" grpId="0" nodeType="withEffect">
                                  <p:stCondLst>
                                    <p:cond delay="100"/>
                                  </p:stCondLst>
                                  <p:childTnLst>
                                    <p:set>
                                      <p:cBhvr>
                                        <p:cTn id="33" dur="1" fill="hold">
                                          <p:stCondLst>
                                            <p:cond delay="0"/>
                                          </p:stCondLst>
                                        </p:cTn>
                                        <p:tgtEl>
                                          <p:spTgt spid="33">
                                            <p:txEl>
                                              <p:pRg st="0" end="0"/>
                                            </p:txEl>
                                          </p:spTgt>
                                        </p:tgtEl>
                                        <p:attrNameLst>
                                          <p:attrName>style.visibility</p:attrName>
                                        </p:attrNameLst>
                                      </p:cBhvr>
                                      <p:to>
                                        <p:strVal val="visible"/>
                                      </p:to>
                                    </p:set>
                                    <p:anim calcmode="lin" valueType="num">
                                      <p:cBhvr additive="base">
                                        <p:cTn id="34"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3525"/>
                            </p:stCondLst>
                            <p:childTnLst>
                              <p:par>
                                <p:cTn id="37" presetID="2" presetClass="entr" presetSubtype="1" decel="100000" fill="hold" grpId="0" nodeType="afterEffect">
                                  <p:stCondLst>
                                    <p:cond delay="0"/>
                                  </p:stCondLst>
                                  <p:iterate type="lt">
                                    <p:tmPct val="10000"/>
                                  </p:iterate>
                                  <p:childTnLst>
                                    <p:set>
                                      <p:cBhvr>
                                        <p:cTn id="38" dur="1" fill="hold">
                                          <p:stCondLst>
                                            <p:cond delay="0"/>
                                          </p:stCondLst>
                                        </p:cTn>
                                        <p:tgtEl>
                                          <p:spTgt spid="35">
                                            <p:txEl>
                                              <p:pRg st="0" end="0"/>
                                            </p:txEl>
                                          </p:spTgt>
                                        </p:tgtEl>
                                        <p:attrNameLst>
                                          <p:attrName>style.visibility</p:attrName>
                                        </p:attrNameLst>
                                      </p:cBhvr>
                                      <p:to>
                                        <p:strVal val="visible"/>
                                      </p:to>
                                    </p:set>
                                    <p:anim calcmode="lin" valueType="num">
                                      <p:cBhvr additive="base">
                                        <p:cTn id="39"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35">
                                            <p:txEl>
                                              <p:pRg st="0" end="0"/>
                                            </p:txEl>
                                          </p:spTgt>
                                        </p:tgtEl>
                                        <p:attrNameLst>
                                          <p:attrName>ppt_y</p:attrName>
                                        </p:attrNameLst>
                                      </p:cBhvr>
                                      <p:tavLst>
                                        <p:tav tm="0">
                                          <p:val>
                                            <p:strVal val="0-#ppt_h/2"/>
                                          </p:val>
                                        </p:tav>
                                        <p:tav tm="100000">
                                          <p:val>
                                            <p:strVal val="#ppt_y"/>
                                          </p:val>
                                        </p:tav>
                                      </p:tavLst>
                                    </p:anim>
                                  </p:childTnLst>
                                </p:cTn>
                              </p:par>
                              <p:par>
                                <p:cTn id="41" presetID="2" presetClass="entr" presetSubtype="2" decel="100000" fill="hold" grpId="0" nodeType="withEffect">
                                  <p:stCondLst>
                                    <p:cond delay="100"/>
                                  </p:stCondLst>
                                  <p:childTnLst>
                                    <p:set>
                                      <p:cBhvr>
                                        <p:cTn id="42" dur="1" fill="hold">
                                          <p:stCondLst>
                                            <p:cond delay="0"/>
                                          </p:stCondLst>
                                        </p:cTn>
                                        <p:tgtEl>
                                          <p:spTgt spid="36">
                                            <p:txEl>
                                              <p:pRg st="0" end="0"/>
                                            </p:txEl>
                                          </p:spTgt>
                                        </p:tgtEl>
                                        <p:attrNameLst>
                                          <p:attrName>style.visibility</p:attrName>
                                        </p:attrNameLst>
                                      </p:cBhvr>
                                      <p:to>
                                        <p:strVal val="visible"/>
                                      </p:to>
                                    </p:set>
                                    <p:anim calcmode="lin" valueType="num">
                                      <p:cBhvr additive="base">
                                        <p:cTn id="43" dur="75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44" dur="75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45" fill="hold">
                            <p:stCondLst>
                              <p:cond delay="4375"/>
                            </p:stCondLst>
                            <p:childTnLst>
                              <p:par>
                                <p:cTn id="46" presetID="2" presetClass="entr" presetSubtype="1" decel="100000" fill="hold" grpId="0" nodeType="afterEffect">
                                  <p:stCondLst>
                                    <p:cond delay="0"/>
                                  </p:stCondLst>
                                  <p:iterate type="lt">
                                    <p:tmPct val="10000"/>
                                  </p:iterate>
                                  <p:childTnLst>
                                    <p:set>
                                      <p:cBhvr>
                                        <p:cTn id="47" dur="1" fill="hold">
                                          <p:stCondLst>
                                            <p:cond delay="0"/>
                                          </p:stCondLst>
                                        </p:cTn>
                                        <p:tgtEl>
                                          <p:spTgt spid="38">
                                            <p:txEl>
                                              <p:pRg st="0" end="0"/>
                                            </p:txEl>
                                          </p:spTgt>
                                        </p:tgtEl>
                                        <p:attrNameLst>
                                          <p:attrName>style.visibility</p:attrName>
                                        </p:attrNameLst>
                                      </p:cBhvr>
                                      <p:to>
                                        <p:strVal val="visible"/>
                                      </p:to>
                                    </p:set>
                                    <p:anim calcmode="lin" valueType="num">
                                      <p:cBhvr additive="base">
                                        <p:cTn id="48"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38">
                                            <p:txEl>
                                              <p:pRg st="0" end="0"/>
                                            </p:txEl>
                                          </p:spTgt>
                                        </p:tgtEl>
                                        <p:attrNameLst>
                                          <p:attrName>ppt_y</p:attrName>
                                        </p:attrNameLst>
                                      </p:cBhvr>
                                      <p:tavLst>
                                        <p:tav tm="0">
                                          <p:val>
                                            <p:strVal val="0-#ppt_h/2"/>
                                          </p:val>
                                        </p:tav>
                                        <p:tav tm="100000">
                                          <p:val>
                                            <p:strVal val="#ppt_y"/>
                                          </p:val>
                                        </p:tav>
                                      </p:tavLst>
                                    </p:anim>
                                  </p:childTnLst>
                                </p:cTn>
                              </p:par>
                              <p:par>
                                <p:cTn id="50" presetID="2" presetClass="entr" presetSubtype="2" decel="100000" fill="hold" grpId="0" nodeType="withEffect">
                                  <p:stCondLst>
                                    <p:cond delay="100"/>
                                  </p:stCondLst>
                                  <p:childTnLst>
                                    <p:set>
                                      <p:cBhvr>
                                        <p:cTn id="51" dur="1" fill="hold">
                                          <p:stCondLst>
                                            <p:cond delay="0"/>
                                          </p:stCondLst>
                                        </p:cTn>
                                        <p:tgtEl>
                                          <p:spTgt spid="39">
                                            <p:txEl>
                                              <p:pRg st="0" end="0"/>
                                            </p:txEl>
                                          </p:spTgt>
                                        </p:tgtEl>
                                        <p:attrNameLst>
                                          <p:attrName>style.visibility</p:attrName>
                                        </p:attrNameLst>
                                      </p:cBhvr>
                                      <p:to>
                                        <p:strVal val="visible"/>
                                      </p:to>
                                    </p:set>
                                    <p:anim calcmode="lin" valueType="num">
                                      <p:cBhvr additive="base">
                                        <p:cTn id="52" dur="75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53" dur="75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2" decel="100000"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1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1+#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text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Picture Placeholder 6"/>
          <p:cNvSpPr>
            <a:spLocks noGrp="1"/>
          </p:cNvSpPr>
          <p:nvPr>
            <p:ph type="pic" sz="quarter" idx="13" hasCustomPrompt="1"/>
          </p:nvPr>
        </p:nvSpPr>
        <p:spPr>
          <a:xfrm>
            <a:off x="478972" y="478973"/>
            <a:ext cx="8171542" cy="9361714"/>
          </a:xfrm>
        </p:spPr>
        <p:txBody>
          <a:bodyPr/>
          <a:lstStyle>
            <a:lvl1pPr>
              <a:defRPr i="1" baseline="0"/>
            </a:lvl1pPr>
          </a:lstStyle>
          <a:p>
            <a:r>
              <a:rPr kumimoji="1" lang="en-US" altLang="ja-JP" dirty="0"/>
              <a:t>Insert an image</a:t>
            </a:r>
            <a:endParaRPr kumimoji="1" lang="ja-JP" altLang="en-US" dirty="0"/>
          </a:p>
        </p:txBody>
      </p:sp>
      <p:sp>
        <p:nvSpPr>
          <p:cNvPr id="8" name="タイトル 1"/>
          <p:cNvSpPr>
            <a:spLocks noGrp="1"/>
          </p:cNvSpPr>
          <p:nvPr>
            <p:ph type="title" hasCustomPrompt="1"/>
          </p:nvPr>
        </p:nvSpPr>
        <p:spPr>
          <a:xfrm>
            <a:off x="7707085" y="2191657"/>
            <a:ext cx="9802733" cy="4348244"/>
          </a:xfrm>
        </p:spPr>
        <p:txBody>
          <a:bodyPr anchor="b">
            <a:normAutofit/>
          </a:bodyPr>
          <a:lstStyle>
            <a:lvl1pPr>
              <a:lnSpc>
                <a:spcPct val="80000"/>
              </a:lnSpc>
              <a:defRPr sz="9600" baseline="0">
                <a:latin typeface="+mj-lt"/>
              </a:defRPr>
            </a:lvl1pPr>
          </a:lstStyle>
          <a:p>
            <a:r>
              <a:rPr kumimoji="1" lang="en-US" altLang="ja-JP" dirty="0"/>
              <a:t>Slide Title Goes Here</a:t>
            </a:r>
            <a:endParaRPr kumimoji="1" lang="ja-JP" altLang="en-US" dirty="0"/>
          </a:p>
        </p:txBody>
      </p:sp>
      <p:sp>
        <p:nvSpPr>
          <p:cNvPr id="9" name="テキスト プレースホルダー 5"/>
          <p:cNvSpPr>
            <a:spLocks noGrp="1"/>
          </p:cNvSpPr>
          <p:nvPr>
            <p:ph type="body" sz="quarter" idx="12" hasCustomPrompt="1"/>
          </p:nvPr>
        </p:nvSpPr>
        <p:spPr>
          <a:xfrm>
            <a:off x="8955314" y="6734969"/>
            <a:ext cx="8554505" cy="1964531"/>
          </a:xfrm>
        </p:spPr>
        <p:txBody>
          <a:bodyPr numCol="1" spcCol="360000" anchor="t">
            <a:normAutofit/>
          </a:bodyPr>
          <a:lstStyle>
            <a:lvl1pPr algn="l">
              <a:spcBef>
                <a:spcPts val="1200"/>
              </a:spcBef>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2947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tex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5905501" y="1066800"/>
            <a:ext cx="11051367" cy="5473101"/>
          </a:xfrm>
        </p:spPr>
        <p:txBody>
          <a:bodyPr anchor="b">
            <a:normAutofit/>
          </a:bodyPr>
          <a:lstStyle>
            <a:lvl1pPr>
              <a:lnSpc>
                <a:spcPct val="80000"/>
              </a:lnSpc>
              <a:defRPr sz="9600" baseline="0">
                <a:latin typeface="+mj-lt"/>
              </a:defRPr>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5905500" y="6734969"/>
            <a:ext cx="11051367" cy="1964531"/>
          </a:xfrm>
        </p:spPr>
        <p:txBody>
          <a:bodyPr numCol="1" spcCol="360000" anchor="t">
            <a:normAutofit/>
          </a:bodyPr>
          <a:lstStyle>
            <a:lvl1pPr algn="l">
              <a:spcBef>
                <a:spcPts val="1200"/>
              </a:spcBef>
              <a:defRPr sz="1800">
                <a:solidFill>
                  <a:schemeClr val="bg2"/>
                </a:solidFill>
              </a:defRPr>
            </a:lvl1pPr>
          </a:lstStyle>
          <a:p>
            <a:pPr lvl="0"/>
            <a:r>
              <a:rPr kumimoji="1" lang="en-US" altLang="ja-JP" dirty="0"/>
              <a:t>Text Goes Here</a:t>
            </a:r>
            <a:endParaRPr kumimoji="1" lang="ja-JP" altLang="en-US" dirty="0"/>
          </a:p>
        </p:txBody>
      </p:sp>
      <p:sp>
        <p:nvSpPr>
          <p:cNvPr id="7" name="Picture Placeholder 6"/>
          <p:cNvSpPr>
            <a:spLocks noGrp="1"/>
          </p:cNvSpPr>
          <p:nvPr>
            <p:ph type="pic" sz="quarter" idx="13" hasCustomPrompt="1"/>
          </p:nvPr>
        </p:nvSpPr>
        <p:spPr>
          <a:xfrm>
            <a:off x="0" y="0"/>
            <a:ext cx="5457825" cy="10285413"/>
          </a:xfrm>
        </p:spPr>
        <p:txBody>
          <a:bodyPr/>
          <a:lstStyle>
            <a:lvl1pPr>
              <a:defRPr i="1" baseline="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65119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ide image and text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Picture Placeholder 6"/>
          <p:cNvSpPr>
            <a:spLocks noGrp="1"/>
          </p:cNvSpPr>
          <p:nvPr>
            <p:ph type="pic" sz="quarter" idx="13" hasCustomPrompt="1"/>
          </p:nvPr>
        </p:nvSpPr>
        <p:spPr>
          <a:xfrm>
            <a:off x="0" y="1441563"/>
            <a:ext cx="18288000" cy="7402286"/>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9" name="テキスト プレースホルダー 5"/>
          <p:cNvSpPr>
            <a:spLocks noGrp="1"/>
          </p:cNvSpPr>
          <p:nvPr>
            <p:ph type="body" sz="quarter" idx="12" hasCustomPrompt="1"/>
          </p:nvPr>
        </p:nvSpPr>
        <p:spPr>
          <a:xfrm>
            <a:off x="246742" y="1"/>
            <a:ext cx="8839201" cy="4829260"/>
          </a:xfrm>
          <a:solidFill>
            <a:schemeClr val="tx1"/>
          </a:solidFill>
        </p:spPr>
        <p:txBody>
          <a:bodyPr numCol="1" spcCol="360000" anchor="t">
            <a:normAutofit/>
          </a:bodyPr>
          <a:lstStyle>
            <a:lvl1pPr algn="l">
              <a:spcBef>
                <a:spcPts val="1200"/>
              </a:spcBef>
              <a:defRPr sz="1800">
                <a:solidFill>
                  <a:schemeClr val="bg2"/>
                </a:solidFill>
              </a:defRPr>
            </a:lvl1pPr>
          </a:lstStyle>
          <a:p>
            <a:pPr lvl="0"/>
            <a:r>
              <a:rPr kumimoji="1" lang="en-US" altLang="ja-JP" dirty="0"/>
              <a:t> </a:t>
            </a:r>
            <a:endParaRPr kumimoji="1" lang="ja-JP" altLang="en-US" dirty="0"/>
          </a:p>
        </p:txBody>
      </p:sp>
      <p:sp>
        <p:nvSpPr>
          <p:cNvPr id="10" name="タイトル 1"/>
          <p:cNvSpPr>
            <a:spLocks noGrp="1"/>
          </p:cNvSpPr>
          <p:nvPr>
            <p:ph type="title" hasCustomPrompt="1"/>
          </p:nvPr>
        </p:nvSpPr>
        <p:spPr>
          <a:xfrm>
            <a:off x="246742" y="449943"/>
            <a:ext cx="8839201" cy="4379317"/>
          </a:xfrm>
        </p:spPr>
        <p:txBody>
          <a:bodyPr anchor="ctr">
            <a:normAutofit/>
          </a:bodyPr>
          <a:lstStyle>
            <a:lvl1pPr algn="ctr">
              <a:lnSpc>
                <a:spcPct val="80000"/>
              </a:lnSpc>
              <a:defRPr sz="9600" baseline="0">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11" name="テキスト プレースホルダー 5"/>
          <p:cNvSpPr>
            <a:spLocks noGrp="1"/>
          </p:cNvSpPr>
          <p:nvPr>
            <p:ph type="body" sz="quarter" idx="14" hasCustomPrompt="1"/>
          </p:nvPr>
        </p:nvSpPr>
        <p:spPr>
          <a:xfrm>
            <a:off x="9216571" y="7402286"/>
            <a:ext cx="9071430" cy="1836646"/>
          </a:xfrm>
          <a:solidFill>
            <a:schemeClr val="tx1"/>
          </a:solidFill>
        </p:spPr>
        <p:txBody>
          <a:bodyPr numCol="1" spcCol="360000" anchor="t">
            <a:normAutofit/>
          </a:bodyPr>
          <a:lstStyle>
            <a:lvl1pPr algn="l">
              <a:spcBef>
                <a:spcPts val="1200"/>
              </a:spcBef>
              <a:defRPr sz="1800">
                <a:solidFill>
                  <a:schemeClr val="bg2"/>
                </a:solidFill>
              </a:defRPr>
            </a:lvl1pPr>
          </a:lstStyle>
          <a:p>
            <a:pPr lvl="0"/>
            <a:r>
              <a:rPr kumimoji="1" lang="en-US" altLang="ja-JP" dirty="0"/>
              <a:t> </a:t>
            </a:r>
            <a:endParaRPr kumimoji="1" lang="ja-JP" altLang="en-US" dirty="0"/>
          </a:p>
        </p:txBody>
      </p:sp>
      <p:sp>
        <p:nvSpPr>
          <p:cNvPr id="12" name="テキスト プレースホルダー 5"/>
          <p:cNvSpPr>
            <a:spLocks noGrp="1"/>
          </p:cNvSpPr>
          <p:nvPr>
            <p:ph type="body" sz="quarter" idx="15" hasCustomPrompt="1"/>
          </p:nvPr>
        </p:nvSpPr>
        <p:spPr>
          <a:xfrm>
            <a:off x="9405257" y="7402286"/>
            <a:ext cx="8406754" cy="1836646"/>
          </a:xfrm>
        </p:spPr>
        <p:txBody>
          <a:bodyPr numCol="1" spcCol="360000" anchor="ctr">
            <a:normAutofit/>
          </a:bodyPr>
          <a:lstStyle>
            <a:lvl1pPr algn="l">
              <a:spcBef>
                <a:spcPts val="1200"/>
              </a:spcBef>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5588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1" decel="100000" fill="hold" grpId="0" nodeType="after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750" fill="hold"/>
                                        <p:tgtEl>
                                          <p:spTgt spid="10"/>
                                        </p:tgtEl>
                                        <p:attrNameLst>
                                          <p:attrName>ppt_x</p:attrName>
                                        </p:attrNameLst>
                                      </p:cBhvr>
                                      <p:tavLst>
                                        <p:tav tm="0">
                                          <p:val>
                                            <p:strVal val="#ppt_x"/>
                                          </p:val>
                                        </p:tav>
                                        <p:tav tm="100000">
                                          <p:val>
                                            <p:strVal val="#ppt_x"/>
                                          </p:val>
                                        </p:tav>
                                      </p:tavLst>
                                    </p:anim>
                                    <p:anim calcmode="lin" valueType="num">
                                      <p:cBhvr additive="base">
                                        <p:cTn id="17" dur="75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2225"/>
                            </p:stCondLst>
                            <p:childTnLst>
                              <p:par>
                                <p:cTn id="19" presetID="2" presetClass="entr" presetSubtype="2" decel="10000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1+#ppt_w/2"/>
                                          </p:val>
                                        </p:tav>
                                        <p:tav tm="100000">
                                          <p:val>
                                            <p:strVal val="#ppt_x"/>
                                          </p:val>
                                        </p:tav>
                                      </p:tavLst>
                                    </p:anim>
                                    <p:anim calcmode="lin" valueType="num">
                                      <p:cBhvr additive="base">
                                        <p:cTn id="22" dur="75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2975"/>
                            </p:stCondLst>
                            <p:childTnLst>
                              <p:par>
                                <p:cTn id="24" presetID="22" presetClass="entr" presetSubtype="8"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tmplLst>
          <p:tmpl>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bldP spid="11" grpId="0" animBg="1">
        <p:tmplLst>
          <p:tmpl>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ide image and texts 2">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Picture Placeholder 6"/>
          <p:cNvSpPr>
            <a:spLocks noGrp="1"/>
          </p:cNvSpPr>
          <p:nvPr>
            <p:ph type="pic" sz="quarter" idx="13" hasCustomPrompt="1"/>
          </p:nvPr>
        </p:nvSpPr>
        <p:spPr>
          <a:xfrm>
            <a:off x="0" y="1441563"/>
            <a:ext cx="18288000" cy="7402286"/>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0" name="タイトル 1"/>
          <p:cNvSpPr>
            <a:spLocks noGrp="1"/>
          </p:cNvSpPr>
          <p:nvPr>
            <p:ph type="title" hasCustomPrompt="1"/>
          </p:nvPr>
        </p:nvSpPr>
        <p:spPr>
          <a:xfrm>
            <a:off x="398207" y="1500555"/>
            <a:ext cx="8687738" cy="7402286"/>
          </a:xfrm>
        </p:spPr>
        <p:txBody>
          <a:bodyPr anchor="ctr">
            <a:normAutofit/>
          </a:bodyPr>
          <a:lstStyle>
            <a:lvl1pPr algn="l">
              <a:lnSpc>
                <a:spcPct val="100000"/>
              </a:lnSpc>
              <a:defRPr sz="8000" baseline="0">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12" name="テキスト プレースホルダー 5"/>
          <p:cNvSpPr>
            <a:spLocks noGrp="1"/>
          </p:cNvSpPr>
          <p:nvPr>
            <p:ph type="body" sz="quarter" idx="15" hasCustomPrompt="1"/>
          </p:nvPr>
        </p:nvSpPr>
        <p:spPr>
          <a:xfrm>
            <a:off x="9405257" y="6699802"/>
            <a:ext cx="8406754" cy="1836646"/>
          </a:xfrm>
        </p:spPr>
        <p:txBody>
          <a:bodyPr numCol="1" spcCol="360000" anchor="b">
            <a:normAutofit/>
          </a:bodyPr>
          <a:lstStyle>
            <a:lvl1pPr algn="l">
              <a:spcBef>
                <a:spcPts val="1200"/>
              </a:spcBef>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0603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ide image and texts 3">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Picture Placeholder 6"/>
          <p:cNvSpPr>
            <a:spLocks noGrp="1"/>
          </p:cNvSpPr>
          <p:nvPr>
            <p:ph type="pic" sz="quarter" idx="13" hasCustomPrompt="1"/>
          </p:nvPr>
        </p:nvSpPr>
        <p:spPr>
          <a:xfrm>
            <a:off x="0" y="0"/>
            <a:ext cx="18288000" cy="5123543"/>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2" name="テキスト プレースホルダー 5"/>
          <p:cNvSpPr>
            <a:spLocks noGrp="1"/>
          </p:cNvSpPr>
          <p:nvPr>
            <p:ph type="body" sz="quarter" idx="15" hasCustomPrompt="1"/>
          </p:nvPr>
        </p:nvSpPr>
        <p:spPr>
          <a:xfrm>
            <a:off x="1756229" y="7750464"/>
            <a:ext cx="14775543" cy="1371871"/>
          </a:xfrm>
        </p:spPr>
        <p:txBody>
          <a:bodyPr numCol="1" spcCol="360000" anchor="t">
            <a:normAutofit/>
          </a:bodyPr>
          <a:lstStyle>
            <a:lvl1pPr algn="ctr">
              <a:spcBef>
                <a:spcPts val="1200"/>
              </a:spcBef>
              <a:defRPr sz="1800">
                <a:solidFill>
                  <a:schemeClr val="bg2"/>
                </a:solidFill>
              </a:defRPr>
            </a:lvl1pPr>
          </a:lstStyle>
          <a:p>
            <a:pPr lvl="0"/>
            <a:r>
              <a:rPr kumimoji="1" lang="en-US" altLang="ja-JP" dirty="0"/>
              <a:t>Text Goes Here</a:t>
            </a:r>
            <a:endParaRPr kumimoji="1" lang="ja-JP" altLang="en-US" dirty="0"/>
          </a:p>
        </p:txBody>
      </p:sp>
      <p:sp>
        <p:nvSpPr>
          <p:cNvPr id="8" name="テキスト プレースホルダー 5"/>
          <p:cNvSpPr>
            <a:spLocks noGrp="1"/>
          </p:cNvSpPr>
          <p:nvPr>
            <p:ph type="body" sz="quarter" idx="12" hasCustomPrompt="1"/>
          </p:nvPr>
        </p:nvSpPr>
        <p:spPr>
          <a:xfrm>
            <a:off x="1441097" y="4187907"/>
            <a:ext cx="15428687" cy="1904306"/>
          </a:xfrm>
          <a:solidFill>
            <a:schemeClr val="tx1"/>
          </a:solidFill>
        </p:spPr>
        <p:txBody>
          <a:bodyPr numCol="1" spcCol="360000" anchor="t">
            <a:normAutofit/>
          </a:bodyPr>
          <a:lstStyle>
            <a:lvl1pPr algn="l">
              <a:spcBef>
                <a:spcPts val="1200"/>
              </a:spcBef>
              <a:defRPr sz="1800">
                <a:solidFill>
                  <a:schemeClr val="bg2"/>
                </a:solidFill>
              </a:defRPr>
            </a:lvl1pPr>
          </a:lstStyle>
          <a:p>
            <a:pPr lvl="0"/>
            <a:r>
              <a:rPr kumimoji="1" lang="en-US" altLang="ja-JP" dirty="0"/>
              <a:t> </a:t>
            </a:r>
            <a:endParaRPr kumimoji="1" lang="ja-JP" altLang="en-US" dirty="0"/>
          </a:p>
        </p:txBody>
      </p:sp>
      <p:sp>
        <p:nvSpPr>
          <p:cNvPr id="11" name="タイトル 1"/>
          <p:cNvSpPr>
            <a:spLocks noGrp="1"/>
          </p:cNvSpPr>
          <p:nvPr>
            <p:ph type="title" hasCustomPrompt="1"/>
          </p:nvPr>
        </p:nvSpPr>
        <p:spPr>
          <a:xfrm>
            <a:off x="1767668" y="4467571"/>
            <a:ext cx="14775544" cy="1612865"/>
          </a:xfrm>
        </p:spPr>
        <p:txBody>
          <a:bodyPr anchor="ctr">
            <a:normAutofit/>
          </a:bodyPr>
          <a:lstStyle>
            <a:lvl1pPr algn="ctr">
              <a:lnSpc>
                <a:spcPct val="100000"/>
              </a:lnSpc>
              <a:defRPr sz="9600" baseline="0">
                <a:latin typeface="Roboto Bold" pitchFamily="2" charset="0"/>
              </a:defRPr>
            </a:lvl1pPr>
          </a:lstStyle>
          <a:p>
            <a:r>
              <a:rPr kumimoji="1" lang="en-US" altLang="ja-JP" dirty="0"/>
              <a:t>Slide Title Goes Here</a:t>
            </a:r>
            <a:endParaRPr kumimoji="1" lang="ja-JP" altLang="en-US" dirty="0"/>
          </a:p>
        </p:txBody>
      </p:sp>
      <p:sp>
        <p:nvSpPr>
          <p:cNvPr id="14" name="テキスト プレースホルダー 5"/>
          <p:cNvSpPr>
            <a:spLocks noGrp="1"/>
          </p:cNvSpPr>
          <p:nvPr>
            <p:ph type="body" sz="quarter" idx="17" hasCustomPrompt="1"/>
          </p:nvPr>
        </p:nvSpPr>
        <p:spPr>
          <a:xfrm>
            <a:off x="1611086" y="6212221"/>
            <a:ext cx="14932126" cy="1418235"/>
          </a:xfrm>
        </p:spPr>
        <p:txBody>
          <a:bodyPr numCol="1" spcCol="360000" anchor="b">
            <a:normAutofit/>
          </a:bodyPr>
          <a:lstStyle>
            <a:lvl1pPr algn="ctr">
              <a:spcBef>
                <a:spcPts val="1200"/>
              </a:spcBef>
              <a:defRPr sz="3200">
                <a:solidFill>
                  <a:schemeClr val="bg2"/>
                </a:solidFill>
                <a:latin typeface="+mj-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0440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2" presetClass="entr" presetSubtype="4" decel="100000" fill="hold" grpId="0" nodeType="withEffect">
                                  <p:stCondLst>
                                    <p:cond delay="0"/>
                                  </p:stCondLst>
                                  <p:iterate type="wd">
                                    <p:tmPct val="10000"/>
                                  </p:iterate>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750" fill="hold"/>
                                        <p:tgtEl>
                                          <p:spTgt spid="11"/>
                                        </p:tgtEl>
                                        <p:attrNameLst>
                                          <p:attrName>ppt_x</p:attrName>
                                        </p:attrNameLst>
                                      </p:cBhvr>
                                      <p:tavLst>
                                        <p:tav tm="0">
                                          <p:val>
                                            <p:strVal val="#ppt_x"/>
                                          </p:val>
                                        </p:tav>
                                        <p:tav tm="100000">
                                          <p:val>
                                            <p:strVal val="#ppt_x"/>
                                          </p:val>
                                        </p:tav>
                                      </p:tavLst>
                                    </p:anim>
                                    <p:anim calcmode="lin" valueType="num">
                                      <p:cBhvr additive="base">
                                        <p:cTn id="15" dur="75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1475"/>
                            </p:stCondLst>
                            <p:childTnLst>
                              <p:par>
                                <p:cTn id="17" presetID="2" presetClass="entr" presetSubtype="4" decel="100000" fill="hold" grpId="0" nodeType="after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975"/>
                            </p:stCondLst>
                            <p:childTnLst>
                              <p:par>
                                <p:cTn id="22" presetID="22" presetClass="entr" presetSubtype="8"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8" grpId="0" animBg="1">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24" name="Rectangle 23"/>
          <p:cNvSpPr/>
          <p:nvPr userDrawn="1"/>
        </p:nvSpPr>
        <p:spPr>
          <a:xfrm>
            <a:off x="0" y="1509486"/>
            <a:ext cx="18288000" cy="3718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783770" y="0"/>
            <a:ext cx="7112001" cy="7620000"/>
          </a:xfrm>
        </p:spPr>
        <p:txBody>
          <a:bodyPr/>
          <a:lstStyle>
            <a:lvl1pPr>
              <a:defRPr i="1" baseline="0"/>
            </a:lvl1pPr>
          </a:lstStyle>
          <a:p>
            <a:r>
              <a:rPr kumimoji="1" lang="en-US" altLang="ja-JP" dirty="0"/>
              <a:t>Insert an image</a:t>
            </a:r>
            <a:endParaRPr kumimoji="1" lang="ja-JP" altLang="en-US" dirty="0"/>
          </a:p>
        </p:txBody>
      </p:sp>
      <p:sp>
        <p:nvSpPr>
          <p:cNvPr id="6" name="タイトル 1"/>
          <p:cNvSpPr>
            <a:spLocks noGrp="1"/>
          </p:cNvSpPr>
          <p:nvPr>
            <p:ph type="title" hasCustomPrompt="1"/>
          </p:nvPr>
        </p:nvSpPr>
        <p:spPr>
          <a:xfrm>
            <a:off x="8432800" y="1669144"/>
            <a:ext cx="9042402" cy="2786742"/>
          </a:xfrm>
        </p:spPr>
        <p:txBody>
          <a:bodyPr anchor="b">
            <a:normAutofit/>
          </a:bodyPr>
          <a:lstStyle>
            <a:lvl1pPr>
              <a:lnSpc>
                <a:spcPct val="80000"/>
              </a:lnSpc>
              <a:defRPr sz="9600" baseline="0">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12" name="テキスト プレースホルダー 5"/>
          <p:cNvSpPr>
            <a:spLocks noGrp="1"/>
          </p:cNvSpPr>
          <p:nvPr>
            <p:ph type="body" sz="quarter" idx="12" hasCustomPrompt="1"/>
          </p:nvPr>
        </p:nvSpPr>
        <p:spPr>
          <a:xfrm>
            <a:off x="8432800" y="5740268"/>
            <a:ext cx="9042402" cy="3381828"/>
          </a:xfrm>
        </p:spPr>
        <p:txBody>
          <a:bodyPr numCol="1" spcCol="360000" anchor="t">
            <a:normAutofit/>
          </a:bodyPr>
          <a:lstStyle>
            <a:lvl1pPr marL="285750" indent="-285750" algn="l">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5" hasCustomPrompt="1"/>
          </p:nvPr>
        </p:nvSpPr>
        <p:spPr>
          <a:xfrm>
            <a:off x="783770" y="7783178"/>
            <a:ext cx="7112001" cy="1738193"/>
          </a:xfrm>
        </p:spPr>
        <p:txBody>
          <a:bodyPr numCol="1" spcCol="360000" anchor="t">
            <a:normAutofit/>
          </a:bodyPr>
          <a:lstStyle>
            <a:lvl1pPr marL="285750" indent="-285750" algn="l">
              <a:spcBef>
                <a:spcPts val="1200"/>
              </a:spcBef>
              <a:buClr>
                <a:schemeClr val="bg2">
                  <a:lumMod val="90000"/>
                </a:schemeClr>
              </a:buClr>
              <a:buFont typeface="Wingdings" panose="05000000000000000000" pitchFamily="2" charset="2"/>
              <a:buChar char="n"/>
              <a:defRPr sz="1600">
                <a:solidFill>
                  <a:schemeClr val="bg2">
                    <a:lumMod val="75000"/>
                  </a:schemeClr>
                </a:solidFill>
              </a:defRPr>
            </a:lvl1pPr>
          </a:lstStyle>
          <a:p>
            <a:pPr lvl="0"/>
            <a:r>
              <a:rPr kumimoji="1" lang="en-US" altLang="ja-JP" dirty="0"/>
              <a:t>Text Goes Here</a:t>
            </a:r>
            <a:endParaRPr kumimoji="1" lang="ja-JP" altLang="en-US" dirty="0"/>
          </a:p>
        </p:txBody>
      </p:sp>
      <p:sp>
        <p:nvSpPr>
          <p:cNvPr id="23" name="テキスト プレースホルダー 5"/>
          <p:cNvSpPr>
            <a:spLocks noGrp="1"/>
          </p:cNvSpPr>
          <p:nvPr>
            <p:ph type="body" sz="quarter" idx="20" hasCustomPrompt="1"/>
          </p:nvPr>
        </p:nvSpPr>
        <p:spPr>
          <a:xfrm>
            <a:off x="8461828" y="4223658"/>
            <a:ext cx="9042402" cy="899884"/>
          </a:xfrm>
        </p:spPr>
        <p:txBody>
          <a:bodyPr numCol="1" spcCol="360000" anchor="t">
            <a:noAutofit/>
          </a:bodyPr>
          <a:lstStyle>
            <a:lvl1pPr marL="0" indent="0" algn="l">
              <a:spcBef>
                <a:spcPts val="1200"/>
              </a:spcBef>
              <a:buClr>
                <a:schemeClr val="accent1"/>
              </a:buClr>
              <a:buFontTx/>
              <a:buNone/>
              <a:defRPr sz="3200">
                <a:solidFill>
                  <a:schemeClr val="bg2">
                    <a:lumMod val="75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67042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outVertical)">
                                      <p:cBhvr>
                                        <p:cTn id="11" dur="500"/>
                                        <p:tgtEl>
                                          <p:spTgt spid="24"/>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975"/>
                            </p:stCondLst>
                            <p:childTnLst>
                              <p:par>
                                <p:cTn id="18" presetID="22" presetClass="entr" presetSubtype="8" fill="hold" grpId="0" nodeType="after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wipe(left)">
                                      <p:cBhvr>
                                        <p:cTn id="20" dur="500"/>
                                        <p:tgtEl>
                                          <p:spTgt spid="23">
                                            <p:txEl>
                                              <p:pRg st="0" end="0"/>
                                            </p:txEl>
                                          </p:spTgt>
                                        </p:tgtEl>
                                      </p:cBhvr>
                                    </p:animEffect>
                                  </p:childTnLst>
                                </p:cTn>
                              </p:par>
                            </p:childTnLst>
                          </p:cTn>
                        </p:par>
                        <p:par>
                          <p:cTn id="21" fill="hold">
                            <p:stCondLst>
                              <p:cond delay="2475"/>
                            </p:stCondLst>
                            <p:childTnLst>
                              <p:par>
                                <p:cTn id="22" presetID="22" presetClass="entr" presetSubtype="8"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wipe(left)">
                                      <p:cBhvr>
                                        <p:cTn id="24" dur="500"/>
                                        <p:tgtEl>
                                          <p:spTgt spid="12">
                                            <p:txEl>
                                              <p:pRg st="0" end="0"/>
                                            </p:txEl>
                                          </p:spTgt>
                                        </p:tgtEl>
                                      </p:cBhvr>
                                    </p:animEffect>
                                  </p:childTnLst>
                                </p:cTn>
                              </p:par>
                            </p:childTnLst>
                          </p:cTn>
                        </p:par>
                        <p:par>
                          <p:cTn id="25" fill="hold">
                            <p:stCondLst>
                              <p:cond delay="2975"/>
                            </p:stCondLst>
                            <p:childTnLst>
                              <p:par>
                                <p:cTn id="26" presetID="22" presetClass="entr" presetSubtype="8" fill="hold" grpId="0" nodeType="after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wipe(left)">
                                      <p:cBhvr>
                                        <p:cTn id="2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p:bldP spid="6"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6" name="タイトル 1"/>
          <p:cNvSpPr>
            <a:spLocks noGrp="1"/>
          </p:cNvSpPr>
          <p:nvPr>
            <p:ph type="title" hasCustomPrompt="1"/>
          </p:nvPr>
        </p:nvSpPr>
        <p:spPr>
          <a:xfrm>
            <a:off x="591457" y="688851"/>
            <a:ext cx="9942286" cy="4475627"/>
          </a:xfrm>
        </p:spPr>
        <p:txBody>
          <a:bodyPr anchor="t">
            <a:normAutofit/>
          </a:bodyPr>
          <a:lstStyle>
            <a:lvl1pPr algn="l">
              <a:lnSpc>
                <a:spcPct val="80000"/>
              </a:lnSpc>
              <a:defRPr sz="9600" baseline="0">
                <a:latin typeface="Roboto Bold" pitchFamily="2" charset="0"/>
              </a:defRPr>
            </a:lvl1pPr>
          </a:lstStyle>
          <a:p>
            <a:r>
              <a:rPr kumimoji="1" lang="en-US" altLang="ja-JP" dirty="0"/>
              <a:t>Slide Title Goes Here</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3004458" y="43543"/>
            <a:ext cx="7529286" cy="10241870"/>
          </a:xfrm>
          <a:effectLst>
            <a:outerShdw blurRad="101600" dist="76200" dir="10800000" algn="r" rotWithShape="0">
              <a:schemeClr val="tx1">
                <a:alpha val="93000"/>
              </a:schemeClr>
            </a:outerShdw>
          </a:effectLst>
        </p:spPr>
        <p:txBody>
          <a:bodyPr/>
          <a:lstStyle>
            <a:lvl1pPr>
              <a:defRPr i="1" baseline="0"/>
            </a:lvl1pPr>
          </a:lstStyle>
          <a:p>
            <a:r>
              <a:rPr kumimoji="1" lang="en-US" altLang="ja-JP" dirty="0"/>
              <a:t>Insert an image</a:t>
            </a:r>
            <a:endParaRPr kumimoji="1" lang="ja-JP" altLang="en-US" dirty="0"/>
          </a:p>
        </p:txBody>
      </p:sp>
      <p:sp>
        <p:nvSpPr>
          <p:cNvPr id="12" name="テキスト プレースホルダー 5"/>
          <p:cNvSpPr>
            <a:spLocks noGrp="1"/>
          </p:cNvSpPr>
          <p:nvPr>
            <p:ph type="body" sz="quarter" idx="12" hasCustomPrompt="1"/>
          </p:nvPr>
        </p:nvSpPr>
        <p:spPr>
          <a:xfrm>
            <a:off x="10929258" y="4335712"/>
            <a:ext cx="6499326" cy="4314802"/>
          </a:xfrm>
        </p:spPr>
        <p:txBody>
          <a:bodyPr numCol="1" spcCol="360000" anchor="t">
            <a:normAutofit/>
          </a:bodyPr>
          <a:lstStyle>
            <a:lvl1pPr marL="285750" indent="-285750" algn="l">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sp>
        <p:nvSpPr>
          <p:cNvPr id="23" name="テキスト プレースホルダー 5"/>
          <p:cNvSpPr>
            <a:spLocks noGrp="1"/>
          </p:cNvSpPr>
          <p:nvPr>
            <p:ph type="body" sz="quarter" idx="20" hasCustomPrompt="1"/>
          </p:nvPr>
        </p:nvSpPr>
        <p:spPr>
          <a:xfrm>
            <a:off x="10929258" y="3435827"/>
            <a:ext cx="6499326" cy="899884"/>
          </a:xfrm>
        </p:spPr>
        <p:txBody>
          <a:bodyPr numCol="1" spcCol="360000" anchor="t">
            <a:noAutofit/>
          </a:bodyPr>
          <a:lstStyle>
            <a:lvl1pPr marL="0" indent="0" algn="l">
              <a:spcBef>
                <a:spcPts val="1200"/>
              </a:spcBef>
              <a:buClr>
                <a:schemeClr val="accent1"/>
              </a:buClr>
              <a:buFontTx/>
              <a:buNone/>
              <a:defRPr sz="3200">
                <a:solidFill>
                  <a:schemeClr val="bg1"/>
                </a:solidFill>
                <a:latin typeface="Roboto Bold" pitchFamily="2"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2852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wipe(left)">
                                      <p:cBhvr>
                                        <p:cTn id="16" dur="500"/>
                                        <p:tgtEl>
                                          <p:spTgt spid="23">
                                            <p:txEl>
                                              <p:pRg st="0" end="0"/>
                                            </p:txEl>
                                          </p:spTgt>
                                        </p:tgtEl>
                                      </p:cBhvr>
                                    </p:animEffect>
                                  </p:childTnLst>
                                </p:cTn>
                              </p:par>
                            </p:childTnLst>
                          </p:cTn>
                        </p:par>
                        <p:par>
                          <p:cTn id="17" fill="hold">
                            <p:stCondLst>
                              <p:cond delay="1975"/>
                            </p:stCondLst>
                            <p:childTnLst>
                              <p:par>
                                <p:cTn id="18" presetID="22" presetClass="entr" presetSubtype="8" fill="hold" grpId="0"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wipe(left)">
                                      <p:cBhvr>
                                        <p:cTn id="2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oints and an image">
    <p:spTree>
      <p:nvGrpSpPr>
        <p:cNvPr id="1" name=""/>
        <p:cNvGrpSpPr/>
        <p:nvPr/>
      </p:nvGrpSpPr>
      <p:grpSpPr>
        <a:xfrm>
          <a:off x="0" y="0"/>
          <a:ext cx="0" cy="0"/>
          <a:chOff x="0" y="0"/>
          <a:chExt cx="0" cy="0"/>
        </a:xfrm>
      </p:grpSpPr>
      <p:sp>
        <p:nvSpPr>
          <p:cNvPr id="8"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dirty="0"/>
              <a:t>Slide Title</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6081603" y="1209822"/>
            <a:ext cx="6124794" cy="9075591"/>
          </a:xfrm>
          <a:effectLst>
            <a:outerShdw blurRad="50800" dist="76200" dir="10800000" algn="r" rotWithShape="0">
              <a:prstClr val="black">
                <a:alpha val="40000"/>
              </a:prstClr>
            </a:outerShdw>
          </a:effectLst>
        </p:spPr>
        <p:txBody>
          <a:bodyPr/>
          <a:lstStyle>
            <a:lvl1pPr>
              <a:defRPr i="1" baseline="0"/>
            </a:lvl1pPr>
          </a:lstStyle>
          <a:p>
            <a:r>
              <a:rPr kumimoji="1" lang="en-US" altLang="ja-JP" dirty="0"/>
              <a:t>Insert an image</a:t>
            </a:r>
            <a:endParaRPr kumimoji="1" lang="ja-JP" altLang="en-US" dirty="0"/>
          </a:p>
        </p:txBody>
      </p:sp>
      <p:sp>
        <p:nvSpPr>
          <p:cNvPr id="14" name="テキスト プレースホルダー 5"/>
          <p:cNvSpPr>
            <a:spLocks noGrp="1"/>
          </p:cNvSpPr>
          <p:nvPr>
            <p:ph type="body" sz="quarter" idx="18" hasCustomPrompt="1"/>
          </p:nvPr>
        </p:nvSpPr>
        <p:spPr>
          <a:xfrm>
            <a:off x="775021" y="2965656"/>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5" name="テキスト プレースホルダー 5"/>
          <p:cNvSpPr>
            <a:spLocks noGrp="1"/>
          </p:cNvSpPr>
          <p:nvPr>
            <p:ph type="body" sz="quarter" idx="19" hasCustomPrompt="1"/>
          </p:nvPr>
        </p:nvSpPr>
        <p:spPr>
          <a:xfrm>
            <a:off x="775021" y="3488176"/>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20" hasCustomPrompt="1"/>
          </p:nvPr>
        </p:nvSpPr>
        <p:spPr>
          <a:xfrm>
            <a:off x="775021" y="6150295"/>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7" name="テキスト プレースホルダー 5"/>
          <p:cNvSpPr>
            <a:spLocks noGrp="1"/>
          </p:cNvSpPr>
          <p:nvPr>
            <p:ph type="body" sz="quarter" idx="21" hasCustomPrompt="1"/>
          </p:nvPr>
        </p:nvSpPr>
        <p:spPr>
          <a:xfrm>
            <a:off x="775021" y="6672815"/>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22" hasCustomPrompt="1"/>
          </p:nvPr>
        </p:nvSpPr>
        <p:spPr>
          <a:xfrm>
            <a:off x="12432977" y="2965656"/>
            <a:ext cx="5080002"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9" name="テキスト プレースホルダー 5"/>
          <p:cNvSpPr>
            <a:spLocks noGrp="1"/>
          </p:cNvSpPr>
          <p:nvPr>
            <p:ph type="body" sz="quarter" idx="23" hasCustomPrompt="1"/>
          </p:nvPr>
        </p:nvSpPr>
        <p:spPr>
          <a:xfrm>
            <a:off x="12432977" y="3488176"/>
            <a:ext cx="5080002" cy="2139599"/>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0" name="テキスト プレースホルダー 5"/>
          <p:cNvSpPr>
            <a:spLocks noGrp="1"/>
          </p:cNvSpPr>
          <p:nvPr>
            <p:ph type="body" sz="quarter" idx="24" hasCustomPrompt="1"/>
          </p:nvPr>
        </p:nvSpPr>
        <p:spPr>
          <a:xfrm>
            <a:off x="12432977" y="6150295"/>
            <a:ext cx="5080002"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21" name="テキスト プレースホルダー 5"/>
          <p:cNvSpPr>
            <a:spLocks noGrp="1"/>
          </p:cNvSpPr>
          <p:nvPr>
            <p:ph type="body" sz="quarter" idx="25" hasCustomPrompt="1"/>
          </p:nvPr>
        </p:nvSpPr>
        <p:spPr>
          <a:xfrm>
            <a:off x="12432977" y="6672815"/>
            <a:ext cx="5080002" cy="2139599"/>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328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325"/>
                            </p:stCondLst>
                            <p:childTnLst>
                              <p:par>
                                <p:cTn id="14" presetID="2" presetClass="entr" presetSubtype="8" decel="100000" fill="hold" grpId="0"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 calcmode="lin" valueType="num">
                                      <p:cBhvr additive="base">
                                        <p:cTn id="16"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825"/>
                            </p:stCondLst>
                            <p:childTnLst>
                              <p:par>
                                <p:cTn id="19" presetID="22" presetClass="entr" presetSubtype="8"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left)">
                                      <p:cBhvr>
                                        <p:cTn id="21" dur="500"/>
                                        <p:tgtEl>
                                          <p:spTgt spid="15">
                                            <p:txEl>
                                              <p:pRg st="0" end="0"/>
                                            </p:txEl>
                                          </p:spTgt>
                                        </p:tgtEl>
                                      </p:cBhvr>
                                    </p:animEffect>
                                  </p:childTnLst>
                                </p:cTn>
                              </p:par>
                            </p:childTnLst>
                          </p:cTn>
                        </p:par>
                        <p:par>
                          <p:cTn id="22" fill="hold">
                            <p:stCondLst>
                              <p:cond delay="2325"/>
                            </p:stCondLst>
                            <p:childTnLst>
                              <p:par>
                                <p:cTn id="23" presetID="2" presetClass="entr" presetSubtype="8" decel="100000" fill="hold" grpId="0" nodeType="afterEffect">
                                  <p:stCondLst>
                                    <p:cond delay="25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additive="base">
                                        <p:cTn id="25"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3075"/>
                            </p:stCondLst>
                            <p:childTnLst>
                              <p:par>
                                <p:cTn id="28" presetID="22" presetClass="entr" presetSubtype="8" fill="hold" grpId="0" nodeType="after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left)">
                                      <p:cBhvr>
                                        <p:cTn id="30" dur="500"/>
                                        <p:tgtEl>
                                          <p:spTgt spid="17">
                                            <p:txEl>
                                              <p:pRg st="0" end="0"/>
                                            </p:txEl>
                                          </p:spTgt>
                                        </p:tgtEl>
                                      </p:cBhvr>
                                    </p:animEffect>
                                  </p:childTnLst>
                                </p:cTn>
                              </p:par>
                            </p:childTnLst>
                          </p:cTn>
                        </p:par>
                        <p:par>
                          <p:cTn id="31" fill="hold">
                            <p:stCondLst>
                              <p:cond delay="3575"/>
                            </p:stCondLst>
                            <p:childTnLst>
                              <p:par>
                                <p:cTn id="32" presetID="2" presetClass="entr" presetSubtype="2" decel="100000" fill="hold" grpId="0" nodeType="afterEffect">
                                  <p:stCondLst>
                                    <p:cond delay="250"/>
                                  </p:stCondLst>
                                  <p:childTnLst>
                                    <p:set>
                                      <p:cBhvr>
                                        <p:cTn id="33" dur="1" fill="hold">
                                          <p:stCondLst>
                                            <p:cond delay="0"/>
                                          </p:stCondLst>
                                        </p:cTn>
                                        <p:tgtEl>
                                          <p:spTgt spid="18">
                                            <p:txEl>
                                              <p:pRg st="0" end="0"/>
                                            </p:txEl>
                                          </p:spTgt>
                                        </p:tgtEl>
                                        <p:attrNameLst>
                                          <p:attrName>style.visibility</p:attrName>
                                        </p:attrNameLst>
                                      </p:cBhvr>
                                      <p:to>
                                        <p:strVal val="visible"/>
                                      </p:to>
                                    </p:set>
                                    <p:anim calcmode="lin" valueType="num">
                                      <p:cBhvr additive="base">
                                        <p:cTn id="3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4325"/>
                            </p:stCondLst>
                            <p:childTnLst>
                              <p:par>
                                <p:cTn id="37" presetID="22" presetClass="entr" presetSubtype="2" fill="hold" grpId="0" nodeType="after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wipe(right)">
                                      <p:cBhvr>
                                        <p:cTn id="39" dur="500"/>
                                        <p:tgtEl>
                                          <p:spTgt spid="19">
                                            <p:txEl>
                                              <p:pRg st="0" end="0"/>
                                            </p:txEl>
                                          </p:spTgt>
                                        </p:tgtEl>
                                      </p:cBhvr>
                                    </p:animEffect>
                                  </p:childTnLst>
                                </p:cTn>
                              </p:par>
                            </p:childTnLst>
                          </p:cTn>
                        </p:par>
                        <p:par>
                          <p:cTn id="40" fill="hold">
                            <p:stCondLst>
                              <p:cond delay="4825"/>
                            </p:stCondLst>
                            <p:childTnLst>
                              <p:par>
                                <p:cTn id="41" presetID="2" presetClass="entr" presetSubtype="2" decel="100000" fill="hold" grpId="0" nodeType="afterEffect">
                                  <p:stCondLst>
                                    <p:cond delay="250"/>
                                  </p:stCondLst>
                                  <p:childTnLst>
                                    <p:set>
                                      <p:cBhvr>
                                        <p:cTn id="42" dur="1" fill="hold">
                                          <p:stCondLst>
                                            <p:cond delay="0"/>
                                          </p:stCondLst>
                                        </p:cTn>
                                        <p:tgtEl>
                                          <p:spTgt spid="20">
                                            <p:txEl>
                                              <p:pRg st="0" end="0"/>
                                            </p:txEl>
                                          </p:spTgt>
                                        </p:tgtEl>
                                        <p:attrNameLst>
                                          <p:attrName>style.visibility</p:attrName>
                                        </p:attrNameLst>
                                      </p:cBhvr>
                                      <p:to>
                                        <p:strVal val="visible"/>
                                      </p:to>
                                    </p:set>
                                    <p:anim calcmode="lin" valueType="num">
                                      <p:cBhvr additive="base">
                                        <p:cTn id="43"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45" fill="hold">
                            <p:stCondLst>
                              <p:cond delay="5575"/>
                            </p:stCondLst>
                            <p:childTnLst>
                              <p:par>
                                <p:cTn id="46" presetID="22" presetClass="entr" presetSubtype="2" fill="hold" grpId="0"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wipe(right)">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2" presetClass="entr" presetSubtype="2"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02419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0" y="0"/>
            <a:ext cx="18288000" cy="5141913"/>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6" name="テキスト プレースホルダー 5"/>
          <p:cNvSpPr>
            <a:spLocks noGrp="1"/>
          </p:cNvSpPr>
          <p:nvPr>
            <p:ph type="body" sz="quarter" idx="12" hasCustomPrompt="1"/>
          </p:nvPr>
        </p:nvSpPr>
        <p:spPr>
          <a:xfrm>
            <a:off x="2757714" y="4100052"/>
            <a:ext cx="12772572" cy="1749509"/>
          </a:xfrm>
          <a:solidFill>
            <a:schemeClr val="tx1"/>
          </a:solidFill>
        </p:spPr>
        <p:txBody>
          <a:bodyPr numCol="1" spcCol="360000" anchor="t">
            <a:normAutofit/>
          </a:bodyPr>
          <a:lstStyle>
            <a:lvl1pPr algn="l">
              <a:spcBef>
                <a:spcPts val="1200"/>
              </a:spcBef>
              <a:defRPr sz="1800">
                <a:solidFill>
                  <a:schemeClr val="bg2"/>
                </a:solidFill>
              </a:defRPr>
            </a:lvl1pPr>
          </a:lstStyle>
          <a:p>
            <a:pPr lvl="0"/>
            <a:r>
              <a:rPr kumimoji="1" lang="en-US" altLang="ja-JP" dirty="0"/>
              <a:t> </a:t>
            </a:r>
            <a:endParaRPr kumimoji="1" lang="ja-JP" altLang="en-US" dirty="0"/>
          </a:p>
        </p:txBody>
      </p:sp>
      <p:sp>
        <p:nvSpPr>
          <p:cNvPr id="7" name="タイトル 1"/>
          <p:cNvSpPr>
            <a:spLocks noGrp="1"/>
          </p:cNvSpPr>
          <p:nvPr>
            <p:ph type="title" hasCustomPrompt="1"/>
          </p:nvPr>
        </p:nvSpPr>
        <p:spPr>
          <a:xfrm>
            <a:off x="3009900" y="4254501"/>
            <a:ext cx="12268200" cy="1612800"/>
          </a:xfrm>
        </p:spPr>
        <p:txBody>
          <a:bodyPr anchor="ctr">
            <a:normAutofit/>
          </a:bodyPr>
          <a:lstStyle>
            <a:lvl1pPr algn="ctr">
              <a:lnSpc>
                <a:spcPct val="100000"/>
              </a:lnSpc>
              <a:defRPr sz="9600" baseline="0">
                <a:latin typeface="Roboto Bold" pitchFamily="2" charset="0"/>
              </a:defRPr>
            </a:lvl1pPr>
          </a:lstStyle>
          <a:p>
            <a:r>
              <a:rPr kumimoji="1" lang="en-US" altLang="ja-JP" dirty="0"/>
              <a:t>Slide Title</a:t>
            </a:r>
            <a:endParaRPr kumimoji="1" lang="ja-JP" altLang="en-US" dirty="0"/>
          </a:p>
        </p:txBody>
      </p:sp>
      <p:sp>
        <p:nvSpPr>
          <p:cNvPr id="8" name="テキスト プレースホルダー 5"/>
          <p:cNvSpPr>
            <a:spLocks noGrp="1"/>
          </p:cNvSpPr>
          <p:nvPr>
            <p:ph type="body" sz="quarter" idx="14" hasCustomPrompt="1"/>
          </p:nvPr>
        </p:nvSpPr>
        <p:spPr>
          <a:xfrm>
            <a:off x="1015999" y="6281739"/>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9" name="テキスト プレースホルダー 5"/>
          <p:cNvSpPr>
            <a:spLocks noGrp="1"/>
          </p:cNvSpPr>
          <p:nvPr>
            <p:ph type="body" sz="quarter" idx="15" hasCustomPrompt="1"/>
          </p:nvPr>
        </p:nvSpPr>
        <p:spPr>
          <a:xfrm>
            <a:off x="1015999" y="6804259"/>
            <a:ext cx="5080002"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0" name="テキスト プレースホルダー 5"/>
          <p:cNvSpPr>
            <a:spLocks noGrp="1"/>
          </p:cNvSpPr>
          <p:nvPr>
            <p:ph type="body" sz="quarter" idx="16" hasCustomPrompt="1"/>
          </p:nvPr>
        </p:nvSpPr>
        <p:spPr>
          <a:xfrm>
            <a:off x="6603999" y="6281739"/>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1" name="テキスト プレースホルダー 5"/>
          <p:cNvSpPr>
            <a:spLocks noGrp="1"/>
          </p:cNvSpPr>
          <p:nvPr>
            <p:ph type="body" sz="quarter" idx="17" hasCustomPrompt="1"/>
          </p:nvPr>
        </p:nvSpPr>
        <p:spPr>
          <a:xfrm>
            <a:off x="6603999" y="6804259"/>
            <a:ext cx="5080002"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2" name="テキスト プレースホルダー 5"/>
          <p:cNvSpPr>
            <a:spLocks noGrp="1"/>
          </p:cNvSpPr>
          <p:nvPr>
            <p:ph type="body" sz="quarter" idx="18" hasCustomPrompt="1"/>
          </p:nvPr>
        </p:nvSpPr>
        <p:spPr>
          <a:xfrm>
            <a:off x="12191999" y="6267232"/>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3" name="テキスト プレースホルダー 5"/>
          <p:cNvSpPr>
            <a:spLocks noGrp="1"/>
          </p:cNvSpPr>
          <p:nvPr>
            <p:ph type="body" sz="quarter" idx="19" hasCustomPrompt="1"/>
          </p:nvPr>
        </p:nvSpPr>
        <p:spPr>
          <a:xfrm>
            <a:off x="12191999" y="6789752"/>
            <a:ext cx="5080002"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87609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250"/>
                            </p:stCondLst>
                            <p:childTnLst>
                              <p:par>
                                <p:cTn id="13" presetID="2" presetClass="entr" presetSubtype="4" decel="100000" fill="hold" grpId="0" nodeType="afterEffect">
                                  <p:stCondLst>
                                    <p:cond delay="0"/>
                                  </p:stCondLst>
                                  <p:iterate type="wd">
                                    <p:tmPct val="10000"/>
                                  </p:iterate>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2075"/>
                            </p:stCondLst>
                            <p:childTnLst>
                              <p:par>
                                <p:cTn id="18" presetID="2" presetClass="entr" presetSubtype="4" decel="100000"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825"/>
                            </p:stCondLst>
                            <p:childTnLst>
                              <p:par>
                                <p:cTn id="27" presetID="2" presetClass="entr" presetSubtype="4" decel="100000" fill="hold" grpId="0" nodeType="after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575"/>
                            </p:stCondLst>
                            <p:childTnLst>
                              <p:par>
                                <p:cTn id="36" presetID="2" presetClass="entr" presetSubtype="4" decel="100000" fill="hold" grpId="0"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250"/>
                                  </p:stCondLst>
                                  <p:childTnLst>
                                    <p:set>
                                      <p:cBhvr>
                                        <p:cTn id="41" dur="1" fill="hold">
                                          <p:stCondLst>
                                            <p:cond delay="0"/>
                                          </p:stCondLst>
                                        </p:cTn>
                                        <p:tgtEl>
                                          <p:spTgt spid="13">
                                            <p:txEl>
                                              <p:pRg st="0" end="0"/>
                                            </p:txEl>
                                          </p:spTgt>
                                        </p:tgtEl>
                                        <p:attrNameLst>
                                          <p:attrName>style.visibility</p:attrName>
                                        </p:attrNameLst>
                                      </p:cBhvr>
                                      <p:to>
                                        <p:strVal val="visible"/>
                                      </p:to>
                                    </p:set>
                                    <p:anim calcmode="lin" valueType="num">
                                      <p:cBhvr additive="base">
                                        <p:cTn id="4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tmplLst>
          <p:tmpl>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decel="10000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4"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items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タイトル 1"/>
          <p:cNvSpPr>
            <a:spLocks noGrp="1"/>
          </p:cNvSpPr>
          <p:nvPr>
            <p:ph type="title" hasCustomPrompt="1"/>
          </p:nvPr>
        </p:nvSpPr>
        <p:spPr>
          <a:xfrm>
            <a:off x="775021" y="4336274"/>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dirty="0"/>
              <a:t>Slide Title</a:t>
            </a:r>
            <a:endParaRPr kumimoji="1" lang="ja-JP" altLang="en-US" dirty="0"/>
          </a:p>
        </p:txBody>
      </p:sp>
      <p:sp>
        <p:nvSpPr>
          <p:cNvPr id="8" name="テキスト プレースホルダー 5"/>
          <p:cNvSpPr>
            <a:spLocks noGrp="1"/>
          </p:cNvSpPr>
          <p:nvPr>
            <p:ph type="body" sz="quarter" idx="14" hasCustomPrompt="1"/>
          </p:nvPr>
        </p:nvSpPr>
        <p:spPr>
          <a:xfrm>
            <a:off x="775020" y="1330553"/>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9" name="テキスト プレースホルダー 5"/>
          <p:cNvSpPr>
            <a:spLocks noGrp="1"/>
          </p:cNvSpPr>
          <p:nvPr>
            <p:ph type="body" sz="quarter" idx="15" hasCustomPrompt="1"/>
          </p:nvPr>
        </p:nvSpPr>
        <p:spPr>
          <a:xfrm>
            <a:off x="775020" y="1853073"/>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5" name="テキスト プレースホルダー 5"/>
          <p:cNvSpPr>
            <a:spLocks noGrp="1"/>
          </p:cNvSpPr>
          <p:nvPr>
            <p:ph type="body" sz="quarter" idx="16" hasCustomPrompt="1"/>
          </p:nvPr>
        </p:nvSpPr>
        <p:spPr>
          <a:xfrm>
            <a:off x="6602507" y="1316046"/>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6" name="テキスト プレースホルダー 5"/>
          <p:cNvSpPr>
            <a:spLocks noGrp="1"/>
          </p:cNvSpPr>
          <p:nvPr>
            <p:ph type="body" sz="quarter" idx="17" hasCustomPrompt="1"/>
          </p:nvPr>
        </p:nvSpPr>
        <p:spPr>
          <a:xfrm>
            <a:off x="6602507" y="1838566"/>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18" hasCustomPrompt="1"/>
          </p:nvPr>
        </p:nvSpPr>
        <p:spPr>
          <a:xfrm>
            <a:off x="12432977" y="1301539"/>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9" name="テキスト プレースホルダー 5"/>
          <p:cNvSpPr>
            <a:spLocks noGrp="1"/>
          </p:cNvSpPr>
          <p:nvPr>
            <p:ph type="body" sz="quarter" idx="19" hasCustomPrompt="1"/>
          </p:nvPr>
        </p:nvSpPr>
        <p:spPr>
          <a:xfrm>
            <a:off x="12432977" y="1824059"/>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20" hasCustomPrompt="1"/>
          </p:nvPr>
        </p:nvSpPr>
        <p:spPr>
          <a:xfrm>
            <a:off x="775020" y="6417420"/>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22" name="テキスト プレースホルダー 5"/>
          <p:cNvSpPr>
            <a:spLocks noGrp="1"/>
          </p:cNvSpPr>
          <p:nvPr>
            <p:ph type="body" sz="quarter" idx="21" hasCustomPrompt="1"/>
          </p:nvPr>
        </p:nvSpPr>
        <p:spPr>
          <a:xfrm>
            <a:off x="775020" y="6939940"/>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4" name="テキスト プレースホルダー 5"/>
          <p:cNvSpPr>
            <a:spLocks noGrp="1"/>
          </p:cNvSpPr>
          <p:nvPr>
            <p:ph type="body" sz="quarter" idx="22" hasCustomPrompt="1"/>
          </p:nvPr>
        </p:nvSpPr>
        <p:spPr>
          <a:xfrm>
            <a:off x="6602507" y="6402913"/>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25" name="テキスト プレースホルダー 5"/>
          <p:cNvSpPr>
            <a:spLocks noGrp="1"/>
          </p:cNvSpPr>
          <p:nvPr>
            <p:ph type="body" sz="quarter" idx="23" hasCustomPrompt="1"/>
          </p:nvPr>
        </p:nvSpPr>
        <p:spPr>
          <a:xfrm>
            <a:off x="6602507" y="6925433"/>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4" hasCustomPrompt="1"/>
          </p:nvPr>
        </p:nvSpPr>
        <p:spPr>
          <a:xfrm>
            <a:off x="12432977" y="6388406"/>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28" name="テキスト プレースホルダー 5"/>
          <p:cNvSpPr>
            <a:spLocks noGrp="1"/>
          </p:cNvSpPr>
          <p:nvPr>
            <p:ph type="body" sz="quarter" idx="25" hasCustomPrompt="1"/>
          </p:nvPr>
        </p:nvSpPr>
        <p:spPr>
          <a:xfrm>
            <a:off x="12432977" y="6910926"/>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02682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825"/>
                            </p:stCondLst>
                            <p:childTnLst>
                              <p:par>
                                <p:cTn id="10" presetID="2" presetClass="entr" presetSubtype="1" decel="100000"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325"/>
                            </p:stCondLst>
                            <p:childTnLst>
                              <p:par>
                                <p:cTn id="15" presetID="22" presetClass="entr" presetSubtype="8"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par>
                          <p:cTn id="18" fill="hold">
                            <p:stCondLst>
                              <p:cond delay="1825"/>
                            </p:stCondLst>
                            <p:childTnLst>
                              <p:par>
                                <p:cTn id="19" presetID="2" presetClass="entr" presetSubtype="1" decel="100000" fill="hold" grpId="0" nodeType="afterEffect">
                                  <p:stCondLst>
                                    <p:cond delay="25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75"/>
                            </p:stCondLst>
                            <p:childTnLst>
                              <p:par>
                                <p:cTn id="24" presetID="22" presetClass="entr" presetSubtype="8"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wipe(left)">
                                      <p:cBhvr>
                                        <p:cTn id="26" dur="500"/>
                                        <p:tgtEl>
                                          <p:spTgt spid="16">
                                            <p:txEl>
                                              <p:pRg st="0" end="0"/>
                                            </p:txEl>
                                          </p:spTgt>
                                        </p:tgtEl>
                                      </p:cBhvr>
                                    </p:animEffect>
                                  </p:childTnLst>
                                </p:cTn>
                              </p:par>
                            </p:childTnLst>
                          </p:cTn>
                        </p:par>
                        <p:par>
                          <p:cTn id="27" fill="hold">
                            <p:stCondLst>
                              <p:cond delay="3075"/>
                            </p:stCondLst>
                            <p:childTnLst>
                              <p:par>
                                <p:cTn id="28" presetID="2" presetClass="entr" presetSubtype="1" decel="100000" fill="hold" grpId="0" nodeType="afterEffect">
                                  <p:stCondLst>
                                    <p:cond delay="250"/>
                                  </p:stCondLst>
                                  <p:childTnLst>
                                    <p:set>
                                      <p:cBhvr>
                                        <p:cTn id="29" dur="1" fill="hold">
                                          <p:stCondLst>
                                            <p:cond delay="0"/>
                                          </p:stCondLst>
                                        </p:cTn>
                                        <p:tgtEl>
                                          <p:spTgt spid="18">
                                            <p:txEl>
                                              <p:pRg st="0" end="0"/>
                                            </p:txEl>
                                          </p:spTgt>
                                        </p:tgtEl>
                                        <p:attrNameLst>
                                          <p:attrName>style.visibility</p:attrName>
                                        </p:attrNameLst>
                                      </p:cBhvr>
                                      <p:to>
                                        <p:strVal val="visible"/>
                                      </p:to>
                                    </p:set>
                                    <p:anim calcmode="lin" valueType="num">
                                      <p:cBhvr additive="base">
                                        <p:cTn id="3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8">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3825"/>
                            </p:stCondLst>
                            <p:childTnLst>
                              <p:par>
                                <p:cTn id="33" presetID="22" presetClass="entr" presetSubtype="8" fill="hold" grpId="0" nodeType="after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wipe(left)">
                                      <p:cBhvr>
                                        <p:cTn id="35" dur="500"/>
                                        <p:tgtEl>
                                          <p:spTgt spid="19">
                                            <p:txEl>
                                              <p:pRg st="0" end="0"/>
                                            </p:txEl>
                                          </p:spTgt>
                                        </p:tgtEl>
                                      </p:cBhvr>
                                    </p:animEffect>
                                  </p:childTnLst>
                                </p:cTn>
                              </p:par>
                            </p:childTnLst>
                          </p:cTn>
                        </p:par>
                        <p:par>
                          <p:cTn id="36" fill="hold">
                            <p:stCondLst>
                              <p:cond delay="4325"/>
                            </p:stCondLst>
                            <p:childTnLst>
                              <p:par>
                                <p:cTn id="37" presetID="2" presetClass="entr" presetSubtype="4" decel="100000" fill="hold" grpId="0" nodeType="afterEffect">
                                  <p:stCondLst>
                                    <p:cond delay="250"/>
                                  </p:stCondLst>
                                  <p:childTnLst>
                                    <p:set>
                                      <p:cBhvr>
                                        <p:cTn id="38" dur="1" fill="hold">
                                          <p:stCondLst>
                                            <p:cond delay="0"/>
                                          </p:stCondLst>
                                        </p:cTn>
                                        <p:tgtEl>
                                          <p:spTgt spid="21">
                                            <p:txEl>
                                              <p:pRg st="0" end="0"/>
                                            </p:txEl>
                                          </p:spTgt>
                                        </p:tgtEl>
                                        <p:attrNameLst>
                                          <p:attrName>style.visibility</p:attrName>
                                        </p:attrNameLst>
                                      </p:cBhvr>
                                      <p:to>
                                        <p:strVal val="visible"/>
                                      </p:to>
                                    </p:set>
                                    <p:anim calcmode="lin" valueType="num">
                                      <p:cBhvr additive="base">
                                        <p:cTn id="3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075"/>
                            </p:stCondLst>
                            <p:childTnLst>
                              <p:par>
                                <p:cTn id="42" presetID="22" presetClass="entr" presetSubtype="8" fill="hold" grpId="0" nodeType="after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wipe(left)">
                                      <p:cBhvr>
                                        <p:cTn id="44" dur="500"/>
                                        <p:tgtEl>
                                          <p:spTgt spid="22">
                                            <p:txEl>
                                              <p:pRg st="0" end="0"/>
                                            </p:txEl>
                                          </p:spTgt>
                                        </p:tgtEl>
                                      </p:cBhvr>
                                    </p:animEffect>
                                  </p:childTnLst>
                                </p:cTn>
                              </p:par>
                            </p:childTnLst>
                          </p:cTn>
                        </p:par>
                        <p:par>
                          <p:cTn id="45" fill="hold">
                            <p:stCondLst>
                              <p:cond delay="5575"/>
                            </p:stCondLst>
                            <p:childTnLst>
                              <p:par>
                                <p:cTn id="46" presetID="2" presetClass="entr" presetSubtype="4" decel="100000" fill="hold" grpId="0" nodeType="afterEffect">
                                  <p:stCondLst>
                                    <p:cond delay="250"/>
                                  </p:st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6325"/>
                            </p:stCondLst>
                            <p:childTnLst>
                              <p:par>
                                <p:cTn id="51" presetID="22" presetClass="entr" presetSubtype="8" fill="hold" grpId="0" nodeType="after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500"/>
                                        <p:tgtEl>
                                          <p:spTgt spid="25">
                                            <p:txEl>
                                              <p:pRg st="0" end="0"/>
                                            </p:txEl>
                                          </p:spTgt>
                                        </p:tgtEl>
                                      </p:cBhvr>
                                    </p:animEffect>
                                  </p:childTnLst>
                                </p:cTn>
                              </p:par>
                            </p:childTnLst>
                          </p:cTn>
                        </p:par>
                        <p:par>
                          <p:cTn id="54" fill="hold">
                            <p:stCondLst>
                              <p:cond delay="6825"/>
                            </p:stCondLst>
                            <p:childTnLst>
                              <p:par>
                                <p:cTn id="55" presetID="2" presetClass="entr" presetSubtype="4" decel="100000" fill="hold" grpId="0" nodeType="afterEffect">
                                  <p:stCondLst>
                                    <p:cond delay="250"/>
                                  </p:stCondLst>
                                  <p:childTnLst>
                                    <p:set>
                                      <p:cBhvr>
                                        <p:cTn id="56" dur="1" fill="hold">
                                          <p:stCondLst>
                                            <p:cond delay="0"/>
                                          </p:stCondLst>
                                        </p:cTn>
                                        <p:tgtEl>
                                          <p:spTgt spid="27">
                                            <p:txEl>
                                              <p:pRg st="0" end="0"/>
                                            </p:txEl>
                                          </p:spTgt>
                                        </p:tgtEl>
                                        <p:attrNameLst>
                                          <p:attrName>style.visibility</p:attrName>
                                        </p:attrNameLst>
                                      </p:cBhvr>
                                      <p:to>
                                        <p:strVal val="visible"/>
                                      </p:to>
                                    </p:set>
                                    <p:anim calcmode="lin" valueType="num">
                                      <p:cBhvr additive="base">
                                        <p:cTn id="5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7575"/>
                            </p:stCondLst>
                            <p:childTnLst>
                              <p:par>
                                <p:cTn id="60" presetID="22" presetClass="entr" presetSubtype="8"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wipe(left)">
                                      <p:cBhvr>
                                        <p:cTn id="6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5" grpId="0" build="p">
        <p:tmplLst>
          <p:tmpl lvl="1">
            <p:tnLst>
              <p:par>
                <p:cTn presetID="2" presetClass="entr" presetSubtype="1" decel="10000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8" grpId="0" build="p">
        <p:tmplLst>
          <p:tmpl lvl="1">
            <p:tnLst>
              <p:par>
                <p:cTn presetID="2" presetClass="entr" presetSubtype="1"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0-#ppt_h/2"/>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1" grpId="0" build="p">
        <p:tmplLst>
          <p:tmpl lvl="1">
            <p:tnLst>
              <p:par>
                <p:cTn presetID="2" presetClass="entr" presetSubtype="4" decel="10000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 presetClass="entr" presetSubtype="4" decel="10000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 presetClass="entr" presetSubtype="4" decel="10000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item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テキスト プレースホルダー 5"/>
          <p:cNvSpPr>
            <a:spLocks noGrp="1"/>
          </p:cNvSpPr>
          <p:nvPr>
            <p:ph type="body" sz="quarter" idx="14" hasCustomPrompt="1"/>
          </p:nvPr>
        </p:nvSpPr>
        <p:spPr>
          <a:xfrm>
            <a:off x="775020" y="2964185"/>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9" name="テキスト プレースホルダー 5"/>
          <p:cNvSpPr>
            <a:spLocks noGrp="1"/>
          </p:cNvSpPr>
          <p:nvPr>
            <p:ph type="body" sz="quarter" idx="15" hasCustomPrompt="1"/>
          </p:nvPr>
        </p:nvSpPr>
        <p:spPr>
          <a:xfrm>
            <a:off x="775020" y="3486705"/>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5" name="テキスト プレースホルダー 5"/>
          <p:cNvSpPr>
            <a:spLocks noGrp="1"/>
          </p:cNvSpPr>
          <p:nvPr>
            <p:ph type="body" sz="quarter" idx="16" hasCustomPrompt="1"/>
          </p:nvPr>
        </p:nvSpPr>
        <p:spPr>
          <a:xfrm>
            <a:off x="6602507" y="2949678"/>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6" name="テキスト プレースホルダー 5"/>
          <p:cNvSpPr>
            <a:spLocks noGrp="1"/>
          </p:cNvSpPr>
          <p:nvPr>
            <p:ph type="body" sz="quarter" idx="17" hasCustomPrompt="1"/>
          </p:nvPr>
        </p:nvSpPr>
        <p:spPr>
          <a:xfrm>
            <a:off x="6602507" y="3472198"/>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18" hasCustomPrompt="1"/>
          </p:nvPr>
        </p:nvSpPr>
        <p:spPr>
          <a:xfrm>
            <a:off x="12432977" y="2935171"/>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9" name="テキスト プレースホルダー 5"/>
          <p:cNvSpPr>
            <a:spLocks noGrp="1"/>
          </p:cNvSpPr>
          <p:nvPr>
            <p:ph type="body" sz="quarter" idx="19" hasCustomPrompt="1"/>
          </p:nvPr>
        </p:nvSpPr>
        <p:spPr>
          <a:xfrm>
            <a:off x="12432977" y="3457691"/>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20" hasCustomPrompt="1"/>
          </p:nvPr>
        </p:nvSpPr>
        <p:spPr>
          <a:xfrm>
            <a:off x="775020" y="6008825"/>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22" name="テキスト プレースホルダー 5"/>
          <p:cNvSpPr>
            <a:spLocks noGrp="1"/>
          </p:cNvSpPr>
          <p:nvPr>
            <p:ph type="body" sz="quarter" idx="21" hasCustomPrompt="1"/>
          </p:nvPr>
        </p:nvSpPr>
        <p:spPr>
          <a:xfrm>
            <a:off x="775020" y="6531345"/>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4" name="テキスト プレースホルダー 5"/>
          <p:cNvSpPr>
            <a:spLocks noGrp="1"/>
          </p:cNvSpPr>
          <p:nvPr>
            <p:ph type="body" sz="quarter" idx="22" hasCustomPrompt="1"/>
          </p:nvPr>
        </p:nvSpPr>
        <p:spPr>
          <a:xfrm>
            <a:off x="6602507" y="5994318"/>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25" name="テキスト プレースホルダー 5"/>
          <p:cNvSpPr>
            <a:spLocks noGrp="1"/>
          </p:cNvSpPr>
          <p:nvPr>
            <p:ph type="body" sz="quarter" idx="23" hasCustomPrompt="1"/>
          </p:nvPr>
        </p:nvSpPr>
        <p:spPr>
          <a:xfrm>
            <a:off x="6602507" y="6516838"/>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4" hasCustomPrompt="1"/>
          </p:nvPr>
        </p:nvSpPr>
        <p:spPr>
          <a:xfrm>
            <a:off x="12432977" y="5979811"/>
            <a:ext cx="5080002"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28" name="テキスト プレースホルダー 5"/>
          <p:cNvSpPr>
            <a:spLocks noGrp="1"/>
          </p:cNvSpPr>
          <p:nvPr>
            <p:ph type="body" sz="quarter" idx="25" hasCustomPrompt="1"/>
          </p:nvPr>
        </p:nvSpPr>
        <p:spPr>
          <a:xfrm>
            <a:off x="12432977" y="6502331"/>
            <a:ext cx="5080002"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7"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dirty="0"/>
              <a:t>Slide Title</a:t>
            </a:r>
            <a:endParaRPr kumimoji="1" lang="ja-JP" altLang="en-US" dirty="0"/>
          </a:p>
        </p:txBody>
      </p:sp>
    </p:spTree>
    <p:extLst>
      <p:ext uri="{BB962C8B-B14F-4D97-AF65-F5344CB8AC3E}">
        <p14:creationId xmlns:p14="http://schemas.microsoft.com/office/powerpoint/2010/main" val="18827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2" presetClass="entr" presetSubtype="8" decel="100000" fill="hold" grpId="0" nodeType="after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325"/>
                            </p:stCondLst>
                            <p:childTnLst>
                              <p:par>
                                <p:cTn id="15" presetID="22" presetClass="entr" presetSubtype="8" fill="hold" grpId="0"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par>
                          <p:cTn id="18" fill="hold">
                            <p:stCondLst>
                              <p:cond delay="1825"/>
                            </p:stCondLst>
                            <p:childTnLst>
                              <p:par>
                                <p:cTn id="19" presetID="2" presetClass="entr" presetSubtype="8" decel="100000" fill="hold" grpId="0" nodeType="afterEffect">
                                  <p:stCondLst>
                                    <p:cond delay="25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575"/>
                            </p:stCondLst>
                            <p:childTnLst>
                              <p:par>
                                <p:cTn id="24" presetID="22" presetClass="entr" presetSubtype="8"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wipe(left)">
                                      <p:cBhvr>
                                        <p:cTn id="26" dur="500"/>
                                        <p:tgtEl>
                                          <p:spTgt spid="16">
                                            <p:txEl>
                                              <p:pRg st="0" end="0"/>
                                            </p:txEl>
                                          </p:spTgt>
                                        </p:tgtEl>
                                      </p:cBhvr>
                                    </p:animEffect>
                                  </p:childTnLst>
                                </p:cTn>
                              </p:par>
                            </p:childTnLst>
                          </p:cTn>
                        </p:par>
                        <p:par>
                          <p:cTn id="27" fill="hold">
                            <p:stCondLst>
                              <p:cond delay="3075"/>
                            </p:stCondLst>
                            <p:childTnLst>
                              <p:par>
                                <p:cTn id="28" presetID="2" presetClass="entr" presetSubtype="8" decel="100000" fill="hold" grpId="0" nodeType="afterEffect">
                                  <p:stCondLst>
                                    <p:cond delay="250"/>
                                  </p:stCondLst>
                                  <p:childTnLst>
                                    <p:set>
                                      <p:cBhvr>
                                        <p:cTn id="29" dur="1" fill="hold">
                                          <p:stCondLst>
                                            <p:cond delay="0"/>
                                          </p:stCondLst>
                                        </p:cTn>
                                        <p:tgtEl>
                                          <p:spTgt spid="18">
                                            <p:txEl>
                                              <p:pRg st="0" end="0"/>
                                            </p:txEl>
                                          </p:spTgt>
                                        </p:tgtEl>
                                        <p:attrNameLst>
                                          <p:attrName>style.visibility</p:attrName>
                                        </p:attrNameLst>
                                      </p:cBhvr>
                                      <p:to>
                                        <p:strVal val="visible"/>
                                      </p:to>
                                    </p:set>
                                    <p:anim calcmode="lin" valueType="num">
                                      <p:cBhvr additive="base">
                                        <p:cTn id="30"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3825"/>
                            </p:stCondLst>
                            <p:childTnLst>
                              <p:par>
                                <p:cTn id="33" presetID="22" presetClass="entr" presetSubtype="8" fill="hold" grpId="0" nodeType="after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wipe(left)">
                                      <p:cBhvr>
                                        <p:cTn id="35" dur="500"/>
                                        <p:tgtEl>
                                          <p:spTgt spid="19">
                                            <p:txEl>
                                              <p:pRg st="0" end="0"/>
                                            </p:txEl>
                                          </p:spTgt>
                                        </p:tgtEl>
                                      </p:cBhvr>
                                    </p:animEffect>
                                  </p:childTnLst>
                                </p:cTn>
                              </p:par>
                            </p:childTnLst>
                          </p:cTn>
                        </p:par>
                        <p:par>
                          <p:cTn id="36" fill="hold">
                            <p:stCondLst>
                              <p:cond delay="4325"/>
                            </p:stCondLst>
                            <p:childTnLst>
                              <p:par>
                                <p:cTn id="37" presetID="2" presetClass="entr" presetSubtype="8" decel="100000" fill="hold" grpId="0" nodeType="afterEffect">
                                  <p:stCondLst>
                                    <p:cond delay="250"/>
                                  </p:stCondLst>
                                  <p:childTnLst>
                                    <p:set>
                                      <p:cBhvr>
                                        <p:cTn id="38" dur="1" fill="hold">
                                          <p:stCondLst>
                                            <p:cond delay="0"/>
                                          </p:stCondLst>
                                        </p:cTn>
                                        <p:tgtEl>
                                          <p:spTgt spid="21">
                                            <p:txEl>
                                              <p:pRg st="0" end="0"/>
                                            </p:txEl>
                                          </p:spTgt>
                                        </p:tgtEl>
                                        <p:attrNameLst>
                                          <p:attrName>style.visibility</p:attrName>
                                        </p:attrNameLst>
                                      </p:cBhvr>
                                      <p:to>
                                        <p:strVal val="visible"/>
                                      </p:to>
                                    </p:set>
                                    <p:anim calcmode="lin" valueType="num">
                                      <p:cBhvr additive="base">
                                        <p:cTn id="3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41" fill="hold">
                            <p:stCondLst>
                              <p:cond delay="5075"/>
                            </p:stCondLst>
                            <p:childTnLst>
                              <p:par>
                                <p:cTn id="42" presetID="22" presetClass="entr" presetSubtype="8" fill="hold" grpId="0" nodeType="after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wipe(left)">
                                      <p:cBhvr>
                                        <p:cTn id="44" dur="500"/>
                                        <p:tgtEl>
                                          <p:spTgt spid="22">
                                            <p:txEl>
                                              <p:pRg st="0" end="0"/>
                                            </p:txEl>
                                          </p:spTgt>
                                        </p:tgtEl>
                                      </p:cBhvr>
                                    </p:animEffect>
                                  </p:childTnLst>
                                </p:cTn>
                              </p:par>
                            </p:childTnLst>
                          </p:cTn>
                        </p:par>
                        <p:par>
                          <p:cTn id="45" fill="hold">
                            <p:stCondLst>
                              <p:cond delay="5575"/>
                            </p:stCondLst>
                            <p:childTnLst>
                              <p:par>
                                <p:cTn id="46" presetID="2" presetClass="entr" presetSubtype="8" decel="100000" fill="hold" grpId="0" nodeType="afterEffect">
                                  <p:stCondLst>
                                    <p:cond delay="250"/>
                                  </p:st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50" fill="hold">
                            <p:stCondLst>
                              <p:cond delay="6325"/>
                            </p:stCondLst>
                            <p:childTnLst>
                              <p:par>
                                <p:cTn id="51" presetID="22" presetClass="entr" presetSubtype="8" fill="hold" grpId="0" nodeType="after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500"/>
                                        <p:tgtEl>
                                          <p:spTgt spid="25">
                                            <p:txEl>
                                              <p:pRg st="0" end="0"/>
                                            </p:txEl>
                                          </p:spTgt>
                                        </p:tgtEl>
                                      </p:cBhvr>
                                    </p:animEffect>
                                  </p:childTnLst>
                                </p:cTn>
                              </p:par>
                            </p:childTnLst>
                          </p:cTn>
                        </p:par>
                        <p:par>
                          <p:cTn id="54" fill="hold">
                            <p:stCondLst>
                              <p:cond delay="6825"/>
                            </p:stCondLst>
                            <p:childTnLst>
                              <p:par>
                                <p:cTn id="55" presetID="2" presetClass="entr" presetSubtype="8" decel="100000" fill="hold" grpId="0" nodeType="afterEffect">
                                  <p:stCondLst>
                                    <p:cond delay="250"/>
                                  </p:stCondLst>
                                  <p:childTnLst>
                                    <p:set>
                                      <p:cBhvr>
                                        <p:cTn id="56" dur="1" fill="hold">
                                          <p:stCondLst>
                                            <p:cond delay="0"/>
                                          </p:stCondLst>
                                        </p:cTn>
                                        <p:tgtEl>
                                          <p:spTgt spid="27">
                                            <p:txEl>
                                              <p:pRg st="0" end="0"/>
                                            </p:txEl>
                                          </p:spTgt>
                                        </p:tgtEl>
                                        <p:attrNameLst>
                                          <p:attrName>style.visibility</p:attrName>
                                        </p:attrNameLst>
                                      </p:cBhvr>
                                      <p:to>
                                        <p:strVal val="visible"/>
                                      </p:to>
                                    </p:set>
                                    <p:anim calcmode="lin" valueType="num">
                                      <p:cBhvr additive="base">
                                        <p:cTn id="57"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59" fill="hold">
                            <p:stCondLst>
                              <p:cond delay="7575"/>
                            </p:stCondLst>
                            <p:childTnLst>
                              <p:par>
                                <p:cTn id="60" presetID="22" presetClass="entr" presetSubtype="8" fill="hold" grpId="0" nodeType="afterEffect">
                                  <p:stCondLst>
                                    <p:cond delay="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wipe(left)">
                                      <p:cBhvr>
                                        <p:cTn id="62"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5" grpId="0" build="p">
        <p:tmplLst>
          <p:tmpl lvl="1">
            <p:tnLst>
              <p:par>
                <p:cTn presetID="2" presetClass="entr" presetSubtype="8" decel="10000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8" grpId="0" build="p">
        <p:tmplLst>
          <p:tmpl lvl="1">
            <p:tnLst>
              <p:par>
                <p:cTn presetID="2" presetClass="entr" presetSubtype="8"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1" grpId="0" build="p">
        <p:tmplLst>
          <p:tmpl lvl="1">
            <p:tnLst>
              <p:par>
                <p:cTn presetID="2" presetClass="entr" presetSubtype="8" decel="10000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 presetClass="entr" presetSubtype="8" decel="10000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 presetClass="entr" presetSubtype="8" decel="10000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7" grpId="0"/>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775022" y="2993922"/>
            <a:ext cx="5419301" cy="3318388"/>
          </a:xfrm>
        </p:spPr>
        <p:txBody>
          <a:bodyPr/>
          <a:lstStyle>
            <a:lvl1pPr>
              <a:defRPr i="1" baseline="0"/>
            </a:lvl1pPr>
          </a:lstStyle>
          <a:p>
            <a:r>
              <a:rPr kumimoji="1" lang="en-US" altLang="ja-JP" dirty="0"/>
              <a:t>Insert an image</a:t>
            </a:r>
            <a:endParaRPr kumimoji="1" lang="ja-JP" altLang="en-US" dirty="0"/>
          </a:p>
        </p:txBody>
      </p:sp>
      <p:sp>
        <p:nvSpPr>
          <p:cNvPr id="6"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dirty="0"/>
              <a:t>Slide Title</a:t>
            </a:r>
            <a:endParaRPr kumimoji="1" lang="ja-JP" altLang="en-US" dirty="0"/>
          </a:p>
        </p:txBody>
      </p:sp>
      <p:sp>
        <p:nvSpPr>
          <p:cNvPr id="7" name="テキスト プレースホルダー 5"/>
          <p:cNvSpPr>
            <a:spLocks noGrp="1"/>
          </p:cNvSpPr>
          <p:nvPr>
            <p:ph type="body" sz="quarter" idx="20" hasCustomPrompt="1"/>
          </p:nvPr>
        </p:nvSpPr>
        <p:spPr>
          <a:xfrm>
            <a:off x="1181449" y="5987152"/>
            <a:ext cx="4652385"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8" name="テキスト プレースホルダー 5"/>
          <p:cNvSpPr>
            <a:spLocks noGrp="1"/>
          </p:cNvSpPr>
          <p:nvPr>
            <p:ph type="body" sz="quarter" idx="21" hasCustomPrompt="1"/>
          </p:nvPr>
        </p:nvSpPr>
        <p:spPr>
          <a:xfrm>
            <a:off x="775021" y="6667584"/>
            <a:ext cx="5419301" cy="22859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5" name="Picture Placeholder 6"/>
          <p:cNvSpPr>
            <a:spLocks noGrp="1"/>
          </p:cNvSpPr>
          <p:nvPr>
            <p:ph type="pic" sz="quarter" idx="22" hasCustomPrompt="1"/>
          </p:nvPr>
        </p:nvSpPr>
        <p:spPr>
          <a:xfrm>
            <a:off x="6434349" y="2993922"/>
            <a:ext cx="5419301" cy="3318388"/>
          </a:xfrm>
        </p:spPr>
        <p:txBody>
          <a:bodyPr/>
          <a:lstStyle>
            <a:lvl1pPr>
              <a:defRPr i="1" baseline="0"/>
            </a:lvl1pPr>
          </a:lstStyle>
          <a:p>
            <a:r>
              <a:rPr kumimoji="1" lang="en-US" altLang="ja-JP" dirty="0"/>
              <a:t>Insert an image</a:t>
            </a:r>
            <a:endParaRPr kumimoji="1" lang="ja-JP" altLang="en-US" dirty="0"/>
          </a:p>
        </p:txBody>
      </p:sp>
      <p:sp>
        <p:nvSpPr>
          <p:cNvPr id="16" name="テキスト プレースホルダー 5"/>
          <p:cNvSpPr>
            <a:spLocks noGrp="1"/>
          </p:cNvSpPr>
          <p:nvPr>
            <p:ph type="body" sz="quarter" idx="23" hasCustomPrompt="1"/>
          </p:nvPr>
        </p:nvSpPr>
        <p:spPr>
          <a:xfrm>
            <a:off x="6840776" y="5987152"/>
            <a:ext cx="4652385"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7" name="テキスト プレースホルダー 5"/>
          <p:cNvSpPr>
            <a:spLocks noGrp="1"/>
          </p:cNvSpPr>
          <p:nvPr>
            <p:ph type="body" sz="quarter" idx="24" hasCustomPrompt="1"/>
          </p:nvPr>
        </p:nvSpPr>
        <p:spPr>
          <a:xfrm>
            <a:off x="6434348" y="6667584"/>
            <a:ext cx="5419301" cy="22859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8" name="Picture Placeholder 6"/>
          <p:cNvSpPr>
            <a:spLocks noGrp="1"/>
          </p:cNvSpPr>
          <p:nvPr>
            <p:ph type="pic" sz="quarter" idx="25" hasCustomPrompt="1"/>
          </p:nvPr>
        </p:nvSpPr>
        <p:spPr>
          <a:xfrm>
            <a:off x="12093675" y="2993922"/>
            <a:ext cx="5419301" cy="3318388"/>
          </a:xfrm>
        </p:spPr>
        <p:txBody>
          <a:bodyPr/>
          <a:lstStyle>
            <a:lvl1pPr>
              <a:defRPr i="1" baseline="0"/>
            </a:lvl1pPr>
          </a:lstStyle>
          <a:p>
            <a:r>
              <a:rPr kumimoji="1" lang="en-US" altLang="ja-JP" dirty="0"/>
              <a:t>Insert an image</a:t>
            </a:r>
            <a:endParaRPr kumimoji="1" lang="ja-JP" altLang="en-US" dirty="0"/>
          </a:p>
        </p:txBody>
      </p:sp>
      <p:sp>
        <p:nvSpPr>
          <p:cNvPr id="19" name="テキスト プレースホルダー 5"/>
          <p:cNvSpPr>
            <a:spLocks noGrp="1"/>
          </p:cNvSpPr>
          <p:nvPr>
            <p:ph type="body" sz="quarter" idx="26" hasCustomPrompt="1"/>
          </p:nvPr>
        </p:nvSpPr>
        <p:spPr>
          <a:xfrm>
            <a:off x="12500102" y="5987152"/>
            <a:ext cx="4652385"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20" name="テキスト プレースホルダー 5"/>
          <p:cNvSpPr>
            <a:spLocks noGrp="1"/>
          </p:cNvSpPr>
          <p:nvPr>
            <p:ph type="body" sz="quarter" idx="27" hasCustomPrompt="1"/>
          </p:nvPr>
        </p:nvSpPr>
        <p:spPr>
          <a:xfrm>
            <a:off x="12093674" y="6667584"/>
            <a:ext cx="5419301" cy="22859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744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325"/>
                            </p:stCondLst>
                            <p:childTnLst>
                              <p:par>
                                <p:cTn id="14" presetID="2" presetClass="entr" presetSubtype="4"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75"/>
                            </p:stCondLst>
                            <p:childTnLst>
                              <p:par>
                                <p:cTn id="23" presetID="14" presetClass="entr" presetSubtype="1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par>
                          <p:cTn id="26" fill="hold">
                            <p:stCondLst>
                              <p:cond delay="2575"/>
                            </p:stCondLst>
                            <p:childTnLst>
                              <p:par>
                                <p:cTn id="27" presetID="2" presetClass="entr" presetSubtype="4" decel="10000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325"/>
                            </p:stCondLst>
                            <p:childTnLst>
                              <p:par>
                                <p:cTn id="36" presetID="14" presetClass="entr" presetSubtype="1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childTnLst>
                          </p:cTn>
                        </p:par>
                        <p:par>
                          <p:cTn id="39" fill="hold">
                            <p:stCondLst>
                              <p:cond delay="3825"/>
                            </p:stCondLst>
                            <p:childTnLst>
                              <p:par>
                                <p:cTn id="40" presetID="2" presetClass="entr" presetSubtype="4" decel="10000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
                                  </p:stCondLst>
                                  <p:childTnLst>
                                    <p:set>
                                      <p:cBhvr>
                                        <p:cTn id="45" dur="1" fill="hold">
                                          <p:stCondLst>
                                            <p:cond delay="0"/>
                                          </p:stCondLst>
                                        </p:cTn>
                                        <p:tgtEl>
                                          <p:spTgt spid="20">
                                            <p:txEl>
                                              <p:pRg st="0" end="0"/>
                                            </p:txEl>
                                          </p:spTgt>
                                        </p:tgtEl>
                                        <p:attrNameLst>
                                          <p:attrName>style.visibility</p:attrName>
                                        </p:attrNameLst>
                                      </p:cBhvr>
                                      <p:to>
                                        <p:strVal val="visible"/>
                                      </p:to>
                                    </p:set>
                                    <p:anim calcmode="lin" valueType="num">
                                      <p:cBhvr additive="base">
                                        <p:cTn id="4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tmplLst>
          <p:tmpl>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5" grpId="0"/>
      <p:bldP spid="16" grpId="0" animBg="1">
        <p:tmplLst>
          <p:tmpl>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p:bldP spid="19" grpId="0" animBg="1">
        <p:tmplLst>
          <p:tmpl>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1431235" y="2474266"/>
            <a:ext cx="4120676" cy="2588132"/>
          </a:xfrm>
        </p:spPr>
        <p:txBody>
          <a:bodyPr/>
          <a:lstStyle>
            <a:lvl1pPr>
              <a:defRPr i="1" baseline="0"/>
            </a:lvl1pPr>
          </a:lstStyle>
          <a:p>
            <a:r>
              <a:rPr kumimoji="1" lang="en-US" altLang="ja-JP" dirty="0"/>
              <a:t>Insert an image</a:t>
            </a:r>
            <a:endParaRPr kumimoji="1" lang="ja-JP" altLang="en-US" dirty="0"/>
          </a:p>
        </p:txBody>
      </p:sp>
      <p:sp>
        <p:nvSpPr>
          <p:cNvPr id="23" name="テキスト プレースホルダー 5"/>
          <p:cNvSpPr>
            <a:spLocks noGrp="1"/>
          </p:cNvSpPr>
          <p:nvPr>
            <p:ph type="body" sz="quarter" idx="20" hasCustomPrompt="1"/>
          </p:nvPr>
        </p:nvSpPr>
        <p:spPr>
          <a:xfrm>
            <a:off x="1682245" y="4729288"/>
            <a:ext cx="3618656"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800" baseline="0">
                <a:solidFill>
                  <a:schemeClr val="bg2"/>
                </a:solidFill>
                <a:latin typeface="+mj-lt"/>
              </a:defRPr>
            </a:lvl1pPr>
          </a:lstStyle>
          <a:p>
            <a:pPr lvl="0"/>
            <a:r>
              <a:rPr kumimoji="1" lang="en-US" altLang="ja-JP" dirty="0"/>
              <a:t>Caption Goes Here</a:t>
            </a:r>
            <a:endParaRPr kumimoji="1" lang="ja-JP" altLang="en-US" dirty="0"/>
          </a:p>
        </p:txBody>
      </p:sp>
      <p:sp>
        <p:nvSpPr>
          <p:cNvPr id="24" name="Picture Placeholder 6"/>
          <p:cNvSpPr>
            <a:spLocks noGrp="1"/>
          </p:cNvSpPr>
          <p:nvPr>
            <p:ph type="pic" sz="quarter" idx="21" hasCustomPrompt="1"/>
          </p:nvPr>
        </p:nvSpPr>
        <p:spPr>
          <a:xfrm>
            <a:off x="7083662" y="2474266"/>
            <a:ext cx="4120676" cy="2588132"/>
          </a:xfrm>
        </p:spPr>
        <p:txBody>
          <a:bodyPr/>
          <a:lstStyle>
            <a:lvl1pPr>
              <a:defRPr i="1" baseline="0"/>
            </a:lvl1pPr>
          </a:lstStyle>
          <a:p>
            <a:r>
              <a:rPr kumimoji="1" lang="en-US" altLang="ja-JP" dirty="0"/>
              <a:t>Insert an image</a:t>
            </a:r>
            <a:endParaRPr kumimoji="1" lang="ja-JP" altLang="en-US" dirty="0"/>
          </a:p>
        </p:txBody>
      </p:sp>
      <p:sp>
        <p:nvSpPr>
          <p:cNvPr id="25" name="テキスト プレースホルダー 5"/>
          <p:cNvSpPr>
            <a:spLocks noGrp="1"/>
          </p:cNvSpPr>
          <p:nvPr>
            <p:ph type="body" sz="quarter" idx="22" hasCustomPrompt="1"/>
          </p:nvPr>
        </p:nvSpPr>
        <p:spPr>
          <a:xfrm>
            <a:off x="7334672" y="4729288"/>
            <a:ext cx="3618656"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800" baseline="0">
                <a:solidFill>
                  <a:schemeClr val="bg2"/>
                </a:solidFill>
                <a:latin typeface="+mj-lt"/>
              </a:defRPr>
            </a:lvl1pPr>
          </a:lstStyle>
          <a:p>
            <a:pPr lvl="0"/>
            <a:r>
              <a:rPr kumimoji="1" lang="en-US" altLang="ja-JP" dirty="0"/>
              <a:t>Caption Goes Here</a:t>
            </a:r>
            <a:endParaRPr kumimoji="1" lang="ja-JP" altLang="en-US" dirty="0"/>
          </a:p>
        </p:txBody>
      </p:sp>
      <p:sp>
        <p:nvSpPr>
          <p:cNvPr id="26" name="Picture Placeholder 6"/>
          <p:cNvSpPr>
            <a:spLocks noGrp="1"/>
          </p:cNvSpPr>
          <p:nvPr>
            <p:ph type="pic" sz="quarter" idx="23" hasCustomPrompt="1"/>
          </p:nvPr>
        </p:nvSpPr>
        <p:spPr>
          <a:xfrm>
            <a:off x="12470234" y="2474266"/>
            <a:ext cx="4120676" cy="2588132"/>
          </a:xfrm>
        </p:spPr>
        <p:txBody>
          <a:bodyPr/>
          <a:lstStyle>
            <a:lvl1pPr>
              <a:defRPr i="1" baseline="0"/>
            </a:lvl1pPr>
          </a:lstStyle>
          <a:p>
            <a:r>
              <a:rPr kumimoji="1" lang="en-US" altLang="ja-JP" dirty="0"/>
              <a:t>Insert an image</a:t>
            </a:r>
            <a:endParaRPr kumimoji="1" lang="ja-JP" altLang="en-US" dirty="0"/>
          </a:p>
        </p:txBody>
      </p:sp>
      <p:sp>
        <p:nvSpPr>
          <p:cNvPr id="27" name="テキスト プレースホルダー 5"/>
          <p:cNvSpPr>
            <a:spLocks noGrp="1"/>
          </p:cNvSpPr>
          <p:nvPr>
            <p:ph type="body" sz="quarter" idx="24" hasCustomPrompt="1"/>
          </p:nvPr>
        </p:nvSpPr>
        <p:spPr>
          <a:xfrm>
            <a:off x="12641701" y="4729288"/>
            <a:ext cx="3618656"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800" baseline="0">
                <a:solidFill>
                  <a:schemeClr val="bg2"/>
                </a:solidFill>
                <a:latin typeface="+mj-lt"/>
              </a:defRPr>
            </a:lvl1pPr>
          </a:lstStyle>
          <a:p>
            <a:pPr lvl="0"/>
            <a:r>
              <a:rPr kumimoji="1" lang="en-US" altLang="ja-JP" dirty="0"/>
              <a:t>Caption Goes Here</a:t>
            </a:r>
            <a:endParaRPr kumimoji="1" lang="ja-JP" altLang="en-US" dirty="0"/>
          </a:p>
        </p:txBody>
      </p:sp>
      <p:sp>
        <p:nvSpPr>
          <p:cNvPr id="28" name="Picture Placeholder 6"/>
          <p:cNvSpPr>
            <a:spLocks noGrp="1"/>
          </p:cNvSpPr>
          <p:nvPr>
            <p:ph type="pic" sz="quarter" idx="25" hasCustomPrompt="1"/>
          </p:nvPr>
        </p:nvSpPr>
        <p:spPr>
          <a:xfrm>
            <a:off x="1431235" y="6014383"/>
            <a:ext cx="4120676" cy="2588132"/>
          </a:xfrm>
        </p:spPr>
        <p:txBody>
          <a:bodyPr/>
          <a:lstStyle>
            <a:lvl1pPr>
              <a:defRPr i="1" baseline="0"/>
            </a:lvl1pPr>
          </a:lstStyle>
          <a:p>
            <a:r>
              <a:rPr kumimoji="1" lang="en-US" altLang="ja-JP" dirty="0"/>
              <a:t>Insert an image</a:t>
            </a:r>
            <a:endParaRPr kumimoji="1" lang="ja-JP" altLang="en-US" dirty="0"/>
          </a:p>
        </p:txBody>
      </p:sp>
      <p:sp>
        <p:nvSpPr>
          <p:cNvPr id="29" name="テキスト プレースホルダー 5"/>
          <p:cNvSpPr>
            <a:spLocks noGrp="1"/>
          </p:cNvSpPr>
          <p:nvPr>
            <p:ph type="body" sz="quarter" idx="26" hasCustomPrompt="1"/>
          </p:nvPr>
        </p:nvSpPr>
        <p:spPr>
          <a:xfrm>
            <a:off x="1682245" y="8269405"/>
            <a:ext cx="3618656"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800" baseline="0">
                <a:solidFill>
                  <a:schemeClr val="bg2"/>
                </a:solidFill>
                <a:latin typeface="+mj-lt"/>
              </a:defRPr>
            </a:lvl1pPr>
          </a:lstStyle>
          <a:p>
            <a:pPr lvl="0"/>
            <a:r>
              <a:rPr kumimoji="1" lang="en-US" altLang="ja-JP" dirty="0"/>
              <a:t>Caption Goes Here</a:t>
            </a:r>
            <a:endParaRPr kumimoji="1" lang="ja-JP" altLang="en-US" dirty="0"/>
          </a:p>
        </p:txBody>
      </p:sp>
      <p:sp>
        <p:nvSpPr>
          <p:cNvPr id="30" name="Picture Placeholder 6"/>
          <p:cNvSpPr>
            <a:spLocks noGrp="1"/>
          </p:cNvSpPr>
          <p:nvPr>
            <p:ph type="pic" sz="quarter" idx="27" hasCustomPrompt="1"/>
          </p:nvPr>
        </p:nvSpPr>
        <p:spPr>
          <a:xfrm>
            <a:off x="7083662" y="6014383"/>
            <a:ext cx="4120676" cy="2588132"/>
          </a:xfrm>
        </p:spPr>
        <p:txBody>
          <a:bodyPr/>
          <a:lstStyle>
            <a:lvl1pPr>
              <a:defRPr i="1" baseline="0"/>
            </a:lvl1pPr>
          </a:lstStyle>
          <a:p>
            <a:r>
              <a:rPr kumimoji="1" lang="en-US" altLang="ja-JP" dirty="0"/>
              <a:t>Insert an image</a:t>
            </a:r>
            <a:endParaRPr kumimoji="1" lang="ja-JP" altLang="en-US" dirty="0"/>
          </a:p>
        </p:txBody>
      </p:sp>
      <p:sp>
        <p:nvSpPr>
          <p:cNvPr id="31" name="テキスト プレースホルダー 5"/>
          <p:cNvSpPr>
            <a:spLocks noGrp="1"/>
          </p:cNvSpPr>
          <p:nvPr>
            <p:ph type="body" sz="quarter" idx="28" hasCustomPrompt="1"/>
          </p:nvPr>
        </p:nvSpPr>
        <p:spPr>
          <a:xfrm>
            <a:off x="7334672" y="8269405"/>
            <a:ext cx="3618656"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800" baseline="0">
                <a:solidFill>
                  <a:schemeClr val="bg2"/>
                </a:solidFill>
                <a:latin typeface="+mj-lt"/>
              </a:defRPr>
            </a:lvl1pPr>
          </a:lstStyle>
          <a:p>
            <a:pPr lvl="0"/>
            <a:r>
              <a:rPr kumimoji="1" lang="en-US" altLang="ja-JP" dirty="0"/>
              <a:t>Caption Goes Here</a:t>
            </a:r>
            <a:endParaRPr kumimoji="1" lang="ja-JP" altLang="en-US" dirty="0"/>
          </a:p>
        </p:txBody>
      </p:sp>
      <p:sp>
        <p:nvSpPr>
          <p:cNvPr id="32" name="Picture Placeholder 6"/>
          <p:cNvSpPr>
            <a:spLocks noGrp="1"/>
          </p:cNvSpPr>
          <p:nvPr>
            <p:ph type="pic" sz="quarter" idx="29" hasCustomPrompt="1"/>
          </p:nvPr>
        </p:nvSpPr>
        <p:spPr>
          <a:xfrm>
            <a:off x="12470234" y="6014383"/>
            <a:ext cx="4120676" cy="2588132"/>
          </a:xfrm>
        </p:spPr>
        <p:txBody>
          <a:bodyPr/>
          <a:lstStyle>
            <a:lvl1pPr>
              <a:defRPr i="1" baseline="0"/>
            </a:lvl1pPr>
          </a:lstStyle>
          <a:p>
            <a:r>
              <a:rPr kumimoji="1" lang="en-US" altLang="ja-JP" dirty="0"/>
              <a:t>Insert an image</a:t>
            </a:r>
            <a:endParaRPr kumimoji="1" lang="ja-JP" altLang="en-US" dirty="0"/>
          </a:p>
        </p:txBody>
      </p:sp>
      <p:sp>
        <p:nvSpPr>
          <p:cNvPr id="33" name="テキスト プレースホルダー 5"/>
          <p:cNvSpPr>
            <a:spLocks noGrp="1"/>
          </p:cNvSpPr>
          <p:nvPr>
            <p:ph type="body" sz="quarter" idx="30" hasCustomPrompt="1"/>
          </p:nvPr>
        </p:nvSpPr>
        <p:spPr>
          <a:xfrm>
            <a:off x="12721244" y="8269405"/>
            <a:ext cx="3618656" cy="650315"/>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2800" baseline="0">
                <a:solidFill>
                  <a:schemeClr val="bg2"/>
                </a:solidFill>
                <a:latin typeface="+mj-lt"/>
              </a:defRPr>
            </a:lvl1pPr>
          </a:lstStyle>
          <a:p>
            <a:pPr lvl="0"/>
            <a:r>
              <a:rPr kumimoji="1" lang="en-US" altLang="ja-JP" dirty="0"/>
              <a:t>Caption Goes Here</a:t>
            </a:r>
            <a:endParaRPr kumimoji="1" lang="ja-JP" altLang="en-US" dirty="0"/>
          </a:p>
        </p:txBody>
      </p:sp>
      <p:sp>
        <p:nvSpPr>
          <p:cNvPr id="34"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dirty="0"/>
              <a:t>Slide Title</a:t>
            </a:r>
            <a:endParaRPr kumimoji="1" lang="ja-JP" altLang="en-US" dirty="0"/>
          </a:p>
        </p:txBody>
      </p:sp>
      <p:sp>
        <p:nvSpPr>
          <p:cNvPr id="35" name="テキスト プレースホルダー 5"/>
          <p:cNvSpPr>
            <a:spLocks noGrp="1"/>
          </p:cNvSpPr>
          <p:nvPr>
            <p:ph type="body" sz="quarter" idx="31" hasCustomPrompt="1"/>
          </p:nvPr>
        </p:nvSpPr>
        <p:spPr>
          <a:xfrm>
            <a:off x="1431235" y="5252991"/>
            <a:ext cx="4120676" cy="48777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36" name="テキスト プレースホルダー 5"/>
          <p:cNvSpPr>
            <a:spLocks noGrp="1"/>
          </p:cNvSpPr>
          <p:nvPr>
            <p:ph type="body" sz="quarter" idx="32" hasCustomPrompt="1"/>
          </p:nvPr>
        </p:nvSpPr>
        <p:spPr>
          <a:xfrm>
            <a:off x="7083662" y="5252990"/>
            <a:ext cx="4120676" cy="48777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37" name="テキスト プレースホルダー 5"/>
          <p:cNvSpPr>
            <a:spLocks noGrp="1"/>
          </p:cNvSpPr>
          <p:nvPr>
            <p:ph type="body" sz="quarter" idx="33" hasCustomPrompt="1"/>
          </p:nvPr>
        </p:nvSpPr>
        <p:spPr>
          <a:xfrm>
            <a:off x="12470234" y="5240411"/>
            <a:ext cx="4120676" cy="48777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39" name="テキスト プレースホルダー 5"/>
          <p:cNvSpPr>
            <a:spLocks noGrp="1"/>
          </p:cNvSpPr>
          <p:nvPr>
            <p:ph type="body" sz="quarter" idx="34" hasCustomPrompt="1"/>
          </p:nvPr>
        </p:nvSpPr>
        <p:spPr>
          <a:xfrm>
            <a:off x="1431235" y="8823548"/>
            <a:ext cx="4120676" cy="48777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40" name="テキスト プレースホルダー 5"/>
          <p:cNvSpPr>
            <a:spLocks noGrp="1"/>
          </p:cNvSpPr>
          <p:nvPr>
            <p:ph type="body" sz="quarter" idx="35" hasCustomPrompt="1"/>
          </p:nvPr>
        </p:nvSpPr>
        <p:spPr>
          <a:xfrm>
            <a:off x="7083662" y="8823547"/>
            <a:ext cx="4120676" cy="48777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41" name="テキスト プレースホルダー 5"/>
          <p:cNvSpPr>
            <a:spLocks noGrp="1"/>
          </p:cNvSpPr>
          <p:nvPr>
            <p:ph type="body" sz="quarter" idx="36" hasCustomPrompt="1"/>
          </p:nvPr>
        </p:nvSpPr>
        <p:spPr>
          <a:xfrm>
            <a:off x="12470234" y="8810968"/>
            <a:ext cx="4120676" cy="48777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980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ppt_x"/>
                                          </p:val>
                                        </p:tav>
                                        <p:tav tm="100000">
                                          <p:val>
                                            <p:strVal val="#ppt_x"/>
                                          </p:val>
                                        </p:tav>
                                      </p:tavLst>
                                    </p:anim>
                                    <p:anim calcmode="lin" valueType="num">
                                      <p:cBhvr additive="base">
                                        <p:cTn id="8" dur="750" fill="hold"/>
                                        <p:tgtEl>
                                          <p:spTgt spid="34"/>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325"/>
                            </p:stCondLst>
                            <p:childTnLst>
                              <p:par>
                                <p:cTn id="14" presetID="2" presetClass="entr" presetSubtype="4" decel="10000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35">
                                            <p:txEl>
                                              <p:pRg st="0" end="0"/>
                                            </p:txEl>
                                          </p:spTgt>
                                        </p:tgtEl>
                                        <p:attrNameLst>
                                          <p:attrName>style.visibility</p:attrName>
                                        </p:attrNameLst>
                                      </p:cBhvr>
                                      <p:to>
                                        <p:strVal val="visible"/>
                                      </p:to>
                                    </p:set>
                                    <p:anim calcmode="lin" valueType="num">
                                      <p:cBhvr additive="base">
                                        <p:cTn id="20"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2075"/>
                            </p:stCondLst>
                            <p:childTnLst>
                              <p:par>
                                <p:cTn id="23" presetID="14" presetClass="entr" presetSubtype="10" fill="hold" grpId="0" nodeType="afterEffect">
                                  <p:stCondLst>
                                    <p:cond delay="25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par>
                          <p:cTn id="26" fill="hold">
                            <p:stCondLst>
                              <p:cond delay="2825"/>
                            </p:stCondLst>
                            <p:childTnLst>
                              <p:par>
                                <p:cTn id="27" presetID="2" presetClass="entr" presetSubtype="4" decel="10000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250"/>
                                  </p:stCondLst>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575"/>
                            </p:stCondLst>
                            <p:childTnLst>
                              <p:par>
                                <p:cTn id="36" presetID="14" presetClass="entr" presetSubtype="10" fill="hold" grpId="0" nodeType="afterEffect">
                                  <p:stCondLst>
                                    <p:cond delay="25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childTnLst>
                          </p:cTn>
                        </p:par>
                        <p:par>
                          <p:cTn id="39" fill="hold">
                            <p:stCondLst>
                              <p:cond delay="4325"/>
                            </p:stCondLst>
                            <p:childTnLst>
                              <p:par>
                                <p:cTn id="40" presetID="2" presetClass="entr" presetSubtype="4" decel="10000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ppt_x"/>
                                          </p:val>
                                        </p:tav>
                                        <p:tav tm="100000">
                                          <p:val>
                                            <p:strVal val="#ppt_x"/>
                                          </p:val>
                                        </p:tav>
                                      </p:tavLst>
                                    </p:anim>
                                    <p:anim calcmode="lin" valueType="num">
                                      <p:cBhvr additive="base">
                                        <p:cTn id="43" dur="500" fill="hold"/>
                                        <p:tgtEl>
                                          <p:spTgt spid="27"/>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250"/>
                                  </p:stCondLst>
                                  <p:childTnLst>
                                    <p:set>
                                      <p:cBhvr>
                                        <p:cTn id="45" dur="1" fill="hold">
                                          <p:stCondLst>
                                            <p:cond delay="0"/>
                                          </p:stCondLst>
                                        </p:cTn>
                                        <p:tgtEl>
                                          <p:spTgt spid="37">
                                            <p:txEl>
                                              <p:pRg st="0" end="0"/>
                                            </p:txEl>
                                          </p:spTgt>
                                        </p:tgtEl>
                                        <p:attrNameLst>
                                          <p:attrName>style.visibility</p:attrName>
                                        </p:attrNameLst>
                                      </p:cBhvr>
                                      <p:to>
                                        <p:strVal val="visible"/>
                                      </p:to>
                                    </p:set>
                                    <p:anim calcmode="lin" valueType="num">
                                      <p:cBhvr additive="base">
                                        <p:cTn id="46"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75"/>
                            </p:stCondLst>
                            <p:childTnLst>
                              <p:par>
                                <p:cTn id="49" presetID="14" presetClass="entr" presetSubtype="10" fill="hold" grpId="0" nodeType="afterEffect">
                                  <p:stCondLst>
                                    <p:cond delay="250"/>
                                  </p:stCondLst>
                                  <p:childTnLst>
                                    <p:set>
                                      <p:cBhvr>
                                        <p:cTn id="50" dur="1" fill="hold">
                                          <p:stCondLst>
                                            <p:cond delay="0"/>
                                          </p:stCondLst>
                                        </p:cTn>
                                        <p:tgtEl>
                                          <p:spTgt spid="28"/>
                                        </p:tgtEl>
                                        <p:attrNameLst>
                                          <p:attrName>style.visibility</p:attrName>
                                        </p:attrNameLst>
                                      </p:cBhvr>
                                      <p:to>
                                        <p:strVal val="visible"/>
                                      </p:to>
                                    </p:set>
                                    <p:animEffect transition="in" filter="randombar(horizontal)">
                                      <p:cBhvr>
                                        <p:cTn id="51" dur="500"/>
                                        <p:tgtEl>
                                          <p:spTgt spid="28"/>
                                        </p:tgtEl>
                                      </p:cBhvr>
                                    </p:animEffect>
                                  </p:childTnLst>
                                </p:cTn>
                              </p:par>
                            </p:childTnLst>
                          </p:cTn>
                        </p:par>
                        <p:par>
                          <p:cTn id="52" fill="hold">
                            <p:stCondLst>
                              <p:cond delay="5825"/>
                            </p:stCondLst>
                            <p:childTnLst>
                              <p:par>
                                <p:cTn id="53" presetID="2" presetClass="entr" presetSubtype="4" decel="10000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250"/>
                                  </p:stCondLst>
                                  <p:childTnLst>
                                    <p:set>
                                      <p:cBhvr>
                                        <p:cTn id="58" dur="1" fill="hold">
                                          <p:stCondLst>
                                            <p:cond delay="0"/>
                                          </p:stCondLst>
                                        </p:cTn>
                                        <p:tgtEl>
                                          <p:spTgt spid="39">
                                            <p:txEl>
                                              <p:pRg st="0" end="0"/>
                                            </p:txEl>
                                          </p:spTgt>
                                        </p:tgtEl>
                                        <p:attrNameLst>
                                          <p:attrName>style.visibility</p:attrName>
                                        </p:attrNameLst>
                                      </p:cBhvr>
                                      <p:to>
                                        <p:strVal val="visible"/>
                                      </p:to>
                                    </p:set>
                                    <p:anim calcmode="lin" valueType="num">
                                      <p:cBhvr additive="base">
                                        <p:cTn id="59"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75"/>
                            </p:stCondLst>
                            <p:childTnLst>
                              <p:par>
                                <p:cTn id="62" presetID="14" presetClass="entr" presetSubtype="10" fill="hold" grpId="0" nodeType="afterEffect">
                                  <p:stCondLst>
                                    <p:cond delay="250"/>
                                  </p:stCondLst>
                                  <p:childTnLst>
                                    <p:set>
                                      <p:cBhvr>
                                        <p:cTn id="63" dur="1" fill="hold">
                                          <p:stCondLst>
                                            <p:cond delay="0"/>
                                          </p:stCondLst>
                                        </p:cTn>
                                        <p:tgtEl>
                                          <p:spTgt spid="30"/>
                                        </p:tgtEl>
                                        <p:attrNameLst>
                                          <p:attrName>style.visibility</p:attrName>
                                        </p:attrNameLst>
                                      </p:cBhvr>
                                      <p:to>
                                        <p:strVal val="visible"/>
                                      </p:to>
                                    </p:set>
                                    <p:animEffect transition="in" filter="randombar(horizontal)">
                                      <p:cBhvr>
                                        <p:cTn id="64" dur="500"/>
                                        <p:tgtEl>
                                          <p:spTgt spid="30"/>
                                        </p:tgtEl>
                                      </p:cBhvr>
                                    </p:animEffect>
                                  </p:childTnLst>
                                </p:cTn>
                              </p:par>
                            </p:childTnLst>
                          </p:cTn>
                        </p:par>
                        <p:par>
                          <p:cTn id="65" fill="hold">
                            <p:stCondLst>
                              <p:cond delay="7325"/>
                            </p:stCondLst>
                            <p:childTnLst>
                              <p:par>
                                <p:cTn id="66" presetID="2" presetClass="entr" presetSubtype="4" decel="10000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par>
                                <p:cTn id="70" presetID="2" presetClass="entr" presetSubtype="4" decel="100000" fill="hold" grpId="0" nodeType="withEffect">
                                  <p:stCondLst>
                                    <p:cond delay="250"/>
                                  </p:stCondLst>
                                  <p:childTnLst>
                                    <p:set>
                                      <p:cBhvr>
                                        <p:cTn id="71" dur="1" fill="hold">
                                          <p:stCondLst>
                                            <p:cond delay="0"/>
                                          </p:stCondLst>
                                        </p:cTn>
                                        <p:tgtEl>
                                          <p:spTgt spid="40">
                                            <p:txEl>
                                              <p:pRg st="0" end="0"/>
                                            </p:txEl>
                                          </p:spTgt>
                                        </p:tgtEl>
                                        <p:attrNameLst>
                                          <p:attrName>style.visibility</p:attrName>
                                        </p:attrNameLst>
                                      </p:cBhvr>
                                      <p:to>
                                        <p:strVal val="visible"/>
                                      </p:to>
                                    </p:set>
                                    <p:anim calcmode="lin" valueType="num">
                                      <p:cBhvr additive="base">
                                        <p:cTn id="72"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8075"/>
                            </p:stCondLst>
                            <p:childTnLst>
                              <p:par>
                                <p:cTn id="75" presetID="14" presetClass="entr" presetSubtype="10" fill="hold" grpId="0" nodeType="afterEffect">
                                  <p:stCondLst>
                                    <p:cond delay="250"/>
                                  </p:stCondLst>
                                  <p:childTnLst>
                                    <p:set>
                                      <p:cBhvr>
                                        <p:cTn id="76" dur="1" fill="hold">
                                          <p:stCondLst>
                                            <p:cond delay="0"/>
                                          </p:stCondLst>
                                        </p:cTn>
                                        <p:tgtEl>
                                          <p:spTgt spid="32"/>
                                        </p:tgtEl>
                                        <p:attrNameLst>
                                          <p:attrName>style.visibility</p:attrName>
                                        </p:attrNameLst>
                                      </p:cBhvr>
                                      <p:to>
                                        <p:strVal val="visible"/>
                                      </p:to>
                                    </p:set>
                                    <p:animEffect transition="in" filter="randombar(horizontal)">
                                      <p:cBhvr>
                                        <p:cTn id="77" dur="500"/>
                                        <p:tgtEl>
                                          <p:spTgt spid="32"/>
                                        </p:tgtEl>
                                      </p:cBhvr>
                                    </p:animEffect>
                                  </p:childTnLst>
                                </p:cTn>
                              </p:par>
                            </p:childTnLst>
                          </p:cTn>
                        </p:par>
                        <p:par>
                          <p:cTn id="78" fill="hold">
                            <p:stCondLst>
                              <p:cond delay="8825"/>
                            </p:stCondLst>
                            <p:childTnLst>
                              <p:par>
                                <p:cTn id="79" presetID="2" presetClass="entr" presetSubtype="4" decel="10000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ppt_x"/>
                                          </p:val>
                                        </p:tav>
                                        <p:tav tm="100000">
                                          <p:val>
                                            <p:strVal val="#ppt_x"/>
                                          </p:val>
                                        </p:tav>
                                      </p:tavLst>
                                    </p:anim>
                                    <p:anim calcmode="lin" valueType="num">
                                      <p:cBhvr additive="base">
                                        <p:cTn id="82" dur="500" fill="hold"/>
                                        <p:tgtEl>
                                          <p:spTgt spid="33"/>
                                        </p:tgtEl>
                                        <p:attrNameLst>
                                          <p:attrName>ppt_y</p:attrName>
                                        </p:attrNameLst>
                                      </p:cBhvr>
                                      <p:tavLst>
                                        <p:tav tm="0">
                                          <p:val>
                                            <p:strVal val="1+#ppt_h/2"/>
                                          </p:val>
                                        </p:tav>
                                        <p:tav tm="100000">
                                          <p:val>
                                            <p:strVal val="#ppt_y"/>
                                          </p:val>
                                        </p:tav>
                                      </p:tavLst>
                                    </p:anim>
                                  </p:childTnLst>
                                </p:cTn>
                              </p:par>
                              <p:par>
                                <p:cTn id="83" presetID="2" presetClass="entr" presetSubtype="4" decel="100000" fill="hold" grpId="0" nodeType="withEffect">
                                  <p:stCondLst>
                                    <p:cond delay="250"/>
                                  </p:stCondLst>
                                  <p:childTnLst>
                                    <p:set>
                                      <p:cBhvr>
                                        <p:cTn id="84" dur="1" fill="hold">
                                          <p:stCondLst>
                                            <p:cond delay="0"/>
                                          </p:stCondLst>
                                        </p:cTn>
                                        <p:tgtEl>
                                          <p:spTgt spid="41">
                                            <p:txEl>
                                              <p:pRg st="0" end="0"/>
                                            </p:txEl>
                                          </p:spTgt>
                                        </p:tgtEl>
                                        <p:attrNameLst>
                                          <p:attrName>style.visibility</p:attrName>
                                        </p:attrNameLst>
                                      </p:cBhvr>
                                      <p:to>
                                        <p:strVal val="visible"/>
                                      </p:to>
                                    </p:set>
                                    <p:anim calcmode="lin" valueType="num">
                                      <p:cBhvr additive="base">
                                        <p:cTn id="85"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animBg="1">
        <p:tmplLst>
          <p:tmpl>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p:bldP spid="25" grpId="0" animBg="1">
        <p:tmplLst>
          <p:tmpl>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p:bldP spid="27" grpId="0" animBg="1">
        <p:tmplLst>
          <p:tmpl>
            <p:tnLst>
              <p:par>
                <p:cTn presetID="2" presetClass="entr" presetSubtype="4"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p:bldP spid="29" grpId="0" animBg="1">
        <p:tmplLst>
          <p:tmpl>
            <p:tnLst>
              <p:par>
                <p:cTn presetID="2" presetClass="entr" presetSubtype="4"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p:bldP spid="31" grpId="0" animBg="1">
        <p:tmplLst>
          <p:tmpl>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p:bldP spid="33" grpId="0" animBg="1">
        <p:tmplLst>
          <p:tmpl>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bldP spid="35" grpId="0" build="p">
        <p:tmplLst>
          <p:tmpl lvl="1">
            <p:tnLst>
              <p:par>
                <p:cTn presetID="2" presetClass="entr" presetSubtype="4" decel="100000"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images 1">
    <p:spTree>
      <p:nvGrpSpPr>
        <p:cNvPr id="1" name=""/>
        <p:cNvGrpSpPr/>
        <p:nvPr/>
      </p:nvGrpSpPr>
      <p:grpSpPr>
        <a:xfrm>
          <a:off x="0" y="0"/>
          <a:ext cx="0" cy="0"/>
          <a:chOff x="0" y="0"/>
          <a:chExt cx="0" cy="0"/>
        </a:xfrm>
      </p:grpSpPr>
      <p:sp>
        <p:nvSpPr>
          <p:cNvPr id="8" name="Picture Placeholder 6"/>
          <p:cNvSpPr>
            <a:spLocks noGrp="1"/>
          </p:cNvSpPr>
          <p:nvPr>
            <p:ph type="pic" sz="quarter" idx="16" hasCustomPrompt="1"/>
          </p:nvPr>
        </p:nvSpPr>
        <p:spPr>
          <a:xfrm>
            <a:off x="9144000" y="4163784"/>
            <a:ext cx="9144000" cy="478360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6" name="テキスト プレースホルダー 5"/>
          <p:cNvSpPr>
            <a:spLocks noGrp="1"/>
          </p:cNvSpPr>
          <p:nvPr>
            <p:ph type="body" sz="quarter" idx="24" hasCustomPrompt="1"/>
          </p:nvPr>
        </p:nvSpPr>
        <p:spPr>
          <a:xfrm>
            <a:off x="1399922" y="7278064"/>
            <a:ext cx="10582325" cy="1312729"/>
          </a:xfrm>
          <a:solidFill>
            <a:schemeClr val="tx1"/>
          </a:solidFill>
        </p:spPr>
        <p:txBody>
          <a:bodyPr numCol="1" spcCol="360000" anchor="ctr">
            <a:noAutofit/>
          </a:bodyPr>
          <a:lstStyle>
            <a:lvl1pPr marL="0" indent="0" algn="l">
              <a:lnSpc>
                <a:spcPct val="100000"/>
              </a:lnSpc>
              <a:spcBef>
                <a:spcPts val="0"/>
              </a:spcBef>
              <a:buClr>
                <a:schemeClr val="accent1"/>
              </a:buClr>
              <a:buFontTx/>
              <a:buNone/>
              <a:defRPr sz="6600" baseline="0">
                <a:solidFill>
                  <a:schemeClr val="bg2"/>
                </a:solidFill>
                <a:latin typeface="+mj-lt"/>
              </a:defRPr>
            </a:lvl1pPr>
          </a:lstStyle>
          <a:p>
            <a:pPr lvl="0"/>
            <a:r>
              <a:rPr kumimoji="1" lang="en-US" altLang="ja-JP" dirty="0"/>
              <a:t> </a:t>
            </a:r>
            <a:endParaRPr kumimoji="1" lang="ja-JP" altLang="en-US" dirty="0"/>
          </a:p>
        </p:txBody>
      </p:sp>
      <p:sp>
        <p:nvSpPr>
          <p:cNvPr id="5" name="Picture Placeholder 6"/>
          <p:cNvSpPr>
            <a:spLocks noGrp="1"/>
          </p:cNvSpPr>
          <p:nvPr>
            <p:ph type="pic" sz="quarter" idx="13" hasCustomPrompt="1"/>
          </p:nvPr>
        </p:nvSpPr>
        <p:spPr>
          <a:xfrm>
            <a:off x="0" y="661432"/>
            <a:ext cx="9144000" cy="478360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5" name="テキスト プレースホルダー 5"/>
          <p:cNvSpPr>
            <a:spLocks noGrp="1"/>
          </p:cNvSpPr>
          <p:nvPr>
            <p:ph type="body" sz="quarter" idx="23" hasCustomPrompt="1"/>
          </p:nvPr>
        </p:nvSpPr>
        <p:spPr>
          <a:xfrm>
            <a:off x="6860168" y="957286"/>
            <a:ext cx="10582325" cy="1312729"/>
          </a:xfrm>
          <a:solidFill>
            <a:schemeClr val="tx1"/>
          </a:solidFill>
        </p:spPr>
        <p:txBody>
          <a:bodyPr numCol="1" spcCol="360000" anchor="ctr">
            <a:noAutofit/>
          </a:bodyPr>
          <a:lstStyle>
            <a:lvl1pPr marL="0" indent="0" algn="l">
              <a:lnSpc>
                <a:spcPct val="100000"/>
              </a:lnSpc>
              <a:spcBef>
                <a:spcPts val="0"/>
              </a:spcBef>
              <a:buClr>
                <a:schemeClr val="accent1"/>
              </a:buClr>
              <a:buFontTx/>
              <a:buNone/>
              <a:defRPr sz="6600" baseline="0">
                <a:solidFill>
                  <a:schemeClr val="bg2"/>
                </a:solidFill>
                <a:latin typeface="+mj-lt"/>
              </a:defRPr>
            </a:lvl1pPr>
          </a:lstStyle>
          <a:p>
            <a:pPr lvl="0"/>
            <a:r>
              <a:rPr kumimoji="1" lang="en-US" altLang="ja-JP" dirty="0"/>
              <a:t> </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0" name="テキスト プレースホルダー 5"/>
          <p:cNvSpPr>
            <a:spLocks noGrp="1"/>
          </p:cNvSpPr>
          <p:nvPr>
            <p:ph type="body" sz="quarter" idx="18" hasCustomPrompt="1"/>
          </p:nvPr>
        </p:nvSpPr>
        <p:spPr>
          <a:xfrm>
            <a:off x="9279565" y="2338510"/>
            <a:ext cx="7992433" cy="144971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2" name="テキスト プレースホルダー 5"/>
          <p:cNvSpPr>
            <a:spLocks noGrp="1"/>
          </p:cNvSpPr>
          <p:nvPr>
            <p:ph type="body" sz="quarter" idx="20" hasCustomPrompt="1"/>
          </p:nvPr>
        </p:nvSpPr>
        <p:spPr>
          <a:xfrm>
            <a:off x="7229686" y="963072"/>
            <a:ext cx="10212807" cy="1312729"/>
          </a:xfrm>
          <a:noFill/>
        </p:spPr>
        <p:txBody>
          <a:bodyPr numCol="1" spcCol="360000" anchor="ctr">
            <a:noAutofit/>
          </a:bodyPr>
          <a:lstStyle>
            <a:lvl1pPr marL="0" indent="0" algn="l">
              <a:lnSpc>
                <a:spcPct val="100000"/>
              </a:lnSpc>
              <a:spcBef>
                <a:spcPts val="0"/>
              </a:spcBef>
              <a:buClr>
                <a:schemeClr val="accent1"/>
              </a:buClr>
              <a:buFontTx/>
              <a:buNone/>
              <a:defRPr sz="6600" baseline="0">
                <a:solidFill>
                  <a:schemeClr val="bg2"/>
                </a:solidFill>
                <a:latin typeface="+mj-lt"/>
              </a:defRPr>
            </a:lvl1pPr>
          </a:lstStyle>
          <a:p>
            <a:pPr lvl="0"/>
            <a:r>
              <a:rPr kumimoji="1" lang="en-US" altLang="ja-JP" dirty="0"/>
              <a:t>Caption Goes Here</a:t>
            </a:r>
            <a:endParaRPr kumimoji="1" lang="ja-JP" altLang="en-US" dirty="0"/>
          </a:p>
        </p:txBody>
      </p:sp>
      <p:sp>
        <p:nvSpPr>
          <p:cNvPr id="13" name="テキスト プレースホルダー 5"/>
          <p:cNvSpPr>
            <a:spLocks noGrp="1"/>
          </p:cNvSpPr>
          <p:nvPr>
            <p:ph type="body" sz="quarter" idx="21" hasCustomPrompt="1"/>
          </p:nvPr>
        </p:nvSpPr>
        <p:spPr>
          <a:xfrm>
            <a:off x="1007834" y="5828346"/>
            <a:ext cx="7992433" cy="1449719"/>
          </a:xfrm>
        </p:spPr>
        <p:txBody>
          <a:bodyPr numCol="1" spcCol="360000" anchor="b">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4" name="テキスト プレースホルダー 5"/>
          <p:cNvSpPr>
            <a:spLocks noGrp="1"/>
          </p:cNvSpPr>
          <p:nvPr>
            <p:ph type="body" sz="quarter" idx="22" hasCustomPrompt="1"/>
          </p:nvPr>
        </p:nvSpPr>
        <p:spPr>
          <a:xfrm>
            <a:off x="1153178" y="7278065"/>
            <a:ext cx="10567811" cy="1312729"/>
          </a:xfrm>
          <a:noFill/>
        </p:spPr>
        <p:txBody>
          <a:bodyPr numCol="1" spcCol="360000" anchor="ctr">
            <a:noAutofit/>
          </a:bodyPr>
          <a:lstStyle>
            <a:lvl1pPr marL="0" indent="0" algn="r">
              <a:lnSpc>
                <a:spcPct val="100000"/>
              </a:lnSpc>
              <a:spcBef>
                <a:spcPts val="0"/>
              </a:spcBef>
              <a:buClr>
                <a:schemeClr val="accent1"/>
              </a:buClr>
              <a:buFontTx/>
              <a:buNone/>
              <a:defRPr sz="6600" baseline="0">
                <a:solidFill>
                  <a:schemeClr val="bg2"/>
                </a:solidFill>
                <a:latin typeface="+mj-lt"/>
              </a:defRPr>
            </a:lvl1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346463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wd">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400"/>
                            </p:stCondLst>
                            <p:childTnLst>
                              <p:par>
                                <p:cTn id="18" presetID="22" presetClass="entr" presetSubtype="8" fill="hold" grpId="0" nodeType="after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left)">
                                      <p:cBhvr>
                                        <p:cTn id="20" dur="500"/>
                                        <p:tgtEl>
                                          <p:spTgt spid="10">
                                            <p:txEl>
                                              <p:pRg st="0" end="0"/>
                                            </p:txEl>
                                          </p:spTgt>
                                        </p:tgtEl>
                                      </p:cBhvr>
                                    </p:animEffect>
                                  </p:childTnLst>
                                </p:cTn>
                              </p:par>
                            </p:childTnLst>
                          </p:cTn>
                        </p:par>
                        <p:par>
                          <p:cTn id="21" fill="hold">
                            <p:stCondLst>
                              <p:cond delay="1900"/>
                            </p:stCondLst>
                            <p:childTnLst>
                              <p:par>
                                <p:cTn id="22" presetID="14" presetClass="entr" presetSubtype="10" fill="hold" grpId="0" nodeType="after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26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750" fill="hold"/>
                                        <p:tgtEl>
                                          <p:spTgt spid="14"/>
                                        </p:tgtEl>
                                        <p:attrNameLst>
                                          <p:attrName>ppt_x</p:attrName>
                                        </p:attrNameLst>
                                      </p:cBhvr>
                                      <p:tavLst>
                                        <p:tav tm="0">
                                          <p:val>
                                            <p:strVal val="0-#ppt_w/2"/>
                                          </p:val>
                                        </p:tav>
                                        <p:tav tm="100000">
                                          <p:val>
                                            <p:strVal val="#ppt_x"/>
                                          </p:val>
                                        </p:tav>
                                      </p:tavLst>
                                    </p:anim>
                                    <p:anim calcmode="lin" valueType="num">
                                      <p:cBhvr additive="base">
                                        <p:cTn id="29" dur="75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750" fill="hold"/>
                                        <p:tgtEl>
                                          <p:spTgt spid="16"/>
                                        </p:tgtEl>
                                        <p:attrNameLst>
                                          <p:attrName>ppt_x</p:attrName>
                                        </p:attrNameLst>
                                      </p:cBhvr>
                                      <p:tavLst>
                                        <p:tav tm="0">
                                          <p:val>
                                            <p:strVal val="0-#ppt_w/2"/>
                                          </p:val>
                                        </p:tav>
                                        <p:tav tm="100000">
                                          <p:val>
                                            <p:strVal val="#ppt_x"/>
                                          </p:val>
                                        </p:tav>
                                      </p:tavLst>
                                    </p:anim>
                                    <p:anim calcmode="lin" valueType="num">
                                      <p:cBhvr additive="base">
                                        <p:cTn id="33" dur="75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3550"/>
                            </p:stCondLst>
                            <p:childTnLst>
                              <p:par>
                                <p:cTn id="35" presetID="22" presetClass="entr" presetSubtype="2"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right)">
                                      <p:cBhvr>
                                        <p:cTn id="3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tmplLst>
          <p:tmpl>
            <p:tnLst>
              <p:par>
                <p:cTn presetID="2" presetClass="entr" presetSubtype="8"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ppt_y"/>
                          </p:val>
                        </p:tav>
                        <p:tav tm="100000">
                          <p:val>
                            <p:strVal val="#ppt_y"/>
                          </p:val>
                        </p:tav>
                      </p:tavLst>
                    </p:anim>
                  </p:childTnLst>
                </p:cTn>
              </p:par>
            </p:tnLst>
          </p:tmpl>
        </p:tmplLst>
      </p:bldP>
      <p:bldP spid="5" grpId="0" animBg="1"/>
      <p:bldP spid="15" grpId="0" animBg="1">
        <p:tmplLst>
          <p:tmpl>
            <p:tnLst>
              <p:par>
                <p:cTn presetID="2" presetClass="entr" presetSubtype="2"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p:tmplLst>
          <p:tmpl>
            <p:tnLst>
              <p:par>
                <p:cTn presetID="2" presetClass="entr" presetSubtype="2"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image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Picture Placeholder 6"/>
          <p:cNvSpPr>
            <a:spLocks noGrp="1"/>
          </p:cNvSpPr>
          <p:nvPr>
            <p:ph type="pic" sz="quarter" idx="13" hasCustomPrompt="1"/>
          </p:nvPr>
        </p:nvSpPr>
        <p:spPr>
          <a:xfrm>
            <a:off x="1486221" y="2533777"/>
            <a:ext cx="7126514" cy="3765424"/>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8"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dirty="0"/>
              <a:t>Slide Title</a:t>
            </a:r>
            <a:endParaRPr kumimoji="1" lang="ja-JP" altLang="en-US" dirty="0"/>
          </a:p>
        </p:txBody>
      </p:sp>
      <p:sp>
        <p:nvSpPr>
          <p:cNvPr id="10" name="テキスト プレースホルダー 5"/>
          <p:cNvSpPr>
            <a:spLocks noGrp="1"/>
          </p:cNvSpPr>
          <p:nvPr>
            <p:ph type="body" sz="quarter" idx="15" hasCustomPrompt="1"/>
          </p:nvPr>
        </p:nvSpPr>
        <p:spPr>
          <a:xfrm>
            <a:off x="2121967" y="5914573"/>
            <a:ext cx="5855021" cy="77435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1" name="テキスト プレースホルダー 5"/>
          <p:cNvSpPr>
            <a:spLocks noGrp="1"/>
          </p:cNvSpPr>
          <p:nvPr>
            <p:ph type="body" sz="quarter" idx="16" hasCustomPrompt="1"/>
          </p:nvPr>
        </p:nvSpPr>
        <p:spPr>
          <a:xfrm>
            <a:off x="1486221" y="6688923"/>
            <a:ext cx="7126513" cy="2672791"/>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sp>
        <p:nvSpPr>
          <p:cNvPr id="12" name="Picture Placeholder 6"/>
          <p:cNvSpPr>
            <a:spLocks noGrp="1"/>
          </p:cNvSpPr>
          <p:nvPr>
            <p:ph type="pic" sz="quarter" idx="17" hasCustomPrompt="1"/>
          </p:nvPr>
        </p:nvSpPr>
        <p:spPr>
          <a:xfrm>
            <a:off x="9612632" y="2533777"/>
            <a:ext cx="7126514" cy="3765424"/>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3" name="テキスト プレースホルダー 5"/>
          <p:cNvSpPr>
            <a:spLocks noGrp="1"/>
          </p:cNvSpPr>
          <p:nvPr>
            <p:ph type="body" sz="quarter" idx="18" hasCustomPrompt="1"/>
          </p:nvPr>
        </p:nvSpPr>
        <p:spPr>
          <a:xfrm>
            <a:off x="10248378" y="5914573"/>
            <a:ext cx="5855021" cy="774350"/>
          </a:xfrm>
          <a:solidFill>
            <a:schemeClr val="tx1"/>
          </a:solidFill>
        </p:spPr>
        <p:txBody>
          <a:bodyPr numCol="1" spcCol="360000" anchor="ctr">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4" name="テキスト プレースホルダー 5"/>
          <p:cNvSpPr>
            <a:spLocks noGrp="1"/>
          </p:cNvSpPr>
          <p:nvPr>
            <p:ph type="body" sz="quarter" idx="19" hasCustomPrompt="1"/>
          </p:nvPr>
        </p:nvSpPr>
        <p:spPr>
          <a:xfrm>
            <a:off x="9612632" y="6688923"/>
            <a:ext cx="7126513" cy="2672791"/>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1356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325"/>
                            </p:stCondLst>
                            <p:childTnLst>
                              <p:par>
                                <p:cTn id="14" presetID="2" presetClass="entr" presetSubtype="4" decel="10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825"/>
                            </p:stCondLst>
                            <p:childTnLst>
                              <p:par>
                                <p:cTn id="19" presetID="22" presetClass="entr" presetSubtype="8" fill="hold" grpId="0"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left)">
                                      <p:cBhvr>
                                        <p:cTn id="21" dur="500"/>
                                        <p:tgtEl>
                                          <p:spTgt spid="11">
                                            <p:txEl>
                                              <p:pRg st="0" end="0"/>
                                            </p:txEl>
                                          </p:spTgt>
                                        </p:tgtEl>
                                      </p:cBhvr>
                                    </p:animEffect>
                                  </p:childTnLst>
                                </p:cTn>
                              </p:par>
                            </p:childTnLst>
                          </p:cTn>
                        </p:par>
                        <p:par>
                          <p:cTn id="22" fill="hold">
                            <p:stCondLst>
                              <p:cond delay="2325"/>
                            </p:stCondLst>
                            <p:childTnLst>
                              <p:par>
                                <p:cTn id="23" presetID="14" presetClass="entr" presetSubtype="1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par>
                          <p:cTn id="26" fill="hold">
                            <p:stCondLst>
                              <p:cond delay="2825"/>
                            </p:stCondLst>
                            <p:childTnLst>
                              <p:par>
                                <p:cTn id="27" presetID="2" presetClass="entr" presetSubtype="4" decel="10000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3325"/>
                            </p:stCondLst>
                            <p:childTnLst>
                              <p:par>
                                <p:cTn id="32" presetID="22" presetClass="entr" presetSubtype="8" fill="hold" grpId="0" nodeType="after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left)">
                                      <p:cBhvr>
                                        <p:cTn id="34"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tmplLst>
          <p:tmpl>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animBg="1">
        <p:tmplLst>
          <p:tmpl>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0" y="323558"/>
            <a:ext cx="18288000" cy="3798277"/>
          </a:xfrm>
        </p:spPr>
        <p:txBody>
          <a:bodyPr anchor="ctr">
            <a:noAutofit/>
          </a:bodyPr>
          <a:lstStyle>
            <a:lvl1pPr algn="ctr">
              <a:lnSpc>
                <a:spcPct val="100000"/>
              </a:lnSpc>
              <a:defRPr sz="25000" baseline="0">
                <a:latin typeface="Roboto Bold" pitchFamily="2" charset="0"/>
              </a:defRPr>
            </a:lvl1pPr>
          </a:lstStyle>
          <a:p>
            <a:r>
              <a:rPr kumimoji="1" lang="en-US" altLang="ja-JP" dirty="0"/>
              <a:t>Word</a:t>
            </a:r>
            <a:endParaRPr kumimoji="1" lang="ja-JP" altLang="en-US" dirty="0"/>
          </a:p>
        </p:txBody>
      </p:sp>
      <p:sp>
        <p:nvSpPr>
          <p:cNvPr id="6" name="Rectangle 5"/>
          <p:cNvSpPr/>
          <p:nvPr userDrawn="1"/>
        </p:nvSpPr>
        <p:spPr>
          <a:xfrm>
            <a:off x="3631809"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8961120"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7"/>
          <p:cNvSpPr/>
          <p:nvPr userDrawn="1"/>
        </p:nvSpPr>
        <p:spPr>
          <a:xfrm>
            <a:off x="14349070"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Straight Connector 9"/>
          <p:cNvCxnSpPr>
            <a:stCxn id="6" idx="3"/>
            <a:endCxn id="7" idx="1"/>
          </p:cNvCxnSpPr>
          <p:nvPr userDrawn="1"/>
        </p:nvCxnSpPr>
        <p:spPr>
          <a:xfrm>
            <a:off x="3997569" y="5873433"/>
            <a:ext cx="496355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a:endCxn id="8" idx="1"/>
          </p:cNvCxnSpPr>
          <p:nvPr userDrawn="1"/>
        </p:nvCxnSpPr>
        <p:spPr>
          <a:xfrm>
            <a:off x="9326880" y="5873433"/>
            <a:ext cx="502219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3"/>
          </p:cNvCxnSpPr>
          <p:nvPr userDrawn="1"/>
        </p:nvCxnSpPr>
        <p:spPr>
          <a:xfrm>
            <a:off x="14714830" y="5873433"/>
            <a:ext cx="357317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5"/>
          <p:cNvSpPr>
            <a:spLocks noGrp="1"/>
          </p:cNvSpPr>
          <p:nvPr>
            <p:ph type="body" sz="quarter" idx="14" hasCustomPrompt="1"/>
          </p:nvPr>
        </p:nvSpPr>
        <p:spPr>
          <a:xfrm>
            <a:off x="1283286" y="6239193"/>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15" hasCustomPrompt="1"/>
          </p:nvPr>
        </p:nvSpPr>
        <p:spPr>
          <a:xfrm>
            <a:off x="1579509" y="6761713"/>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9" name="テキスト プレースホルダー 5"/>
          <p:cNvSpPr>
            <a:spLocks noGrp="1"/>
          </p:cNvSpPr>
          <p:nvPr>
            <p:ph type="body" sz="quarter" idx="16" hasCustomPrompt="1"/>
          </p:nvPr>
        </p:nvSpPr>
        <p:spPr>
          <a:xfrm>
            <a:off x="6612597" y="6218263"/>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20" name="テキスト プレースホルダー 5"/>
          <p:cNvSpPr>
            <a:spLocks noGrp="1"/>
          </p:cNvSpPr>
          <p:nvPr>
            <p:ph type="body" sz="quarter" idx="17" hasCustomPrompt="1"/>
          </p:nvPr>
        </p:nvSpPr>
        <p:spPr>
          <a:xfrm>
            <a:off x="6908820" y="6740783"/>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18" hasCustomPrompt="1"/>
          </p:nvPr>
        </p:nvSpPr>
        <p:spPr>
          <a:xfrm>
            <a:off x="11998180" y="6228728"/>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22" name="テキスト プレースホルダー 5"/>
          <p:cNvSpPr>
            <a:spLocks noGrp="1"/>
          </p:cNvSpPr>
          <p:nvPr>
            <p:ph type="body" sz="quarter" idx="19" hasCustomPrompt="1"/>
          </p:nvPr>
        </p:nvSpPr>
        <p:spPr>
          <a:xfrm>
            <a:off x="12294403" y="6751248"/>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3" name="テキスト プレースホルダー 5"/>
          <p:cNvSpPr>
            <a:spLocks noGrp="1"/>
          </p:cNvSpPr>
          <p:nvPr>
            <p:ph type="body" sz="quarter" idx="20" hasCustomPrompt="1"/>
          </p:nvPr>
        </p:nvSpPr>
        <p:spPr>
          <a:xfrm>
            <a:off x="1283286" y="4616219"/>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dirty="0"/>
              <a:t>0000</a:t>
            </a:r>
            <a:endParaRPr kumimoji="1" lang="ja-JP" altLang="en-US" dirty="0"/>
          </a:p>
        </p:txBody>
      </p:sp>
      <p:sp>
        <p:nvSpPr>
          <p:cNvPr id="24" name="テキスト プレースホルダー 5"/>
          <p:cNvSpPr>
            <a:spLocks noGrp="1"/>
          </p:cNvSpPr>
          <p:nvPr>
            <p:ph type="body" sz="quarter" idx="21" hasCustomPrompt="1"/>
          </p:nvPr>
        </p:nvSpPr>
        <p:spPr>
          <a:xfrm>
            <a:off x="6612597" y="4595289"/>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dirty="0"/>
              <a:t>0000</a:t>
            </a:r>
            <a:endParaRPr kumimoji="1" lang="ja-JP" altLang="en-US" dirty="0"/>
          </a:p>
        </p:txBody>
      </p:sp>
      <p:sp>
        <p:nvSpPr>
          <p:cNvPr id="25" name="テキスト プレースホルダー 5"/>
          <p:cNvSpPr>
            <a:spLocks noGrp="1"/>
          </p:cNvSpPr>
          <p:nvPr>
            <p:ph type="body" sz="quarter" idx="22" hasCustomPrompt="1"/>
          </p:nvPr>
        </p:nvSpPr>
        <p:spPr>
          <a:xfrm>
            <a:off x="11998180" y="4605754"/>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169400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23">
                                            <p:txEl>
                                              <p:pRg st="0" end="0"/>
                                            </p:txEl>
                                          </p:spTgt>
                                        </p:tgtEl>
                                        <p:attrNameLst>
                                          <p:attrName>style.visibility</p:attrName>
                                        </p:attrNameLst>
                                      </p:cBhvr>
                                      <p:to>
                                        <p:strVal val="visible"/>
                                      </p:to>
                                    </p:set>
                                    <p:anim calcmode="lin" valueType="num">
                                      <p:cBhvr additive="base">
                                        <p:cTn id="12"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2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0-#ppt_w/2"/>
                                          </p:val>
                                        </p:tav>
                                        <p:tav tm="100000">
                                          <p:val>
                                            <p:strVal val="#ppt_x"/>
                                          </p:val>
                                        </p:tav>
                                      </p:tavLst>
                                    </p:anim>
                                    <p:anim calcmode="lin" valueType="num">
                                      <p:cBhvr additive="base">
                                        <p:cTn id="17" dur="75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725"/>
                            </p:stCondLst>
                            <p:childTnLst>
                              <p:par>
                                <p:cTn id="19" presetID="2" presetClass="entr" presetSubtype="4" decel="100000" fill="hold" grpId="0" nodeType="after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additive="base">
                                        <p:cTn id="2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475"/>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2975"/>
                            </p:stCondLst>
                            <p:childTnLst>
                              <p:par>
                                <p:cTn id="32" presetID="2" presetClass="entr" presetSubtype="8" decel="100000" fill="hold" grpId="0" nodeType="afterEffect">
                                  <p:stCondLst>
                                    <p:cond delay="250"/>
                                  </p:stCondLst>
                                  <p:iterate type="lt">
                                    <p:tmPct val="10000"/>
                                  </p:iterate>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5" dur="750" fill="hold"/>
                                        <p:tgtEl>
                                          <p:spTgt spid="2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750" fill="hold"/>
                                        <p:tgtEl>
                                          <p:spTgt spid="7"/>
                                        </p:tgtEl>
                                        <p:attrNameLst>
                                          <p:attrName>ppt_x</p:attrName>
                                        </p:attrNameLst>
                                      </p:cBhvr>
                                      <p:tavLst>
                                        <p:tav tm="0">
                                          <p:val>
                                            <p:strVal val="0-#ppt_w/2"/>
                                          </p:val>
                                        </p:tav>
                                        <p:tav tm="100000">
                                          <p:val>
                                            <p:strVal val="#ppt_x"/>
                                          </p:val>
                                        </p:tav>
                                      </p:tavLst>
                                    </p:anim>
                                    <p:anim calcmode="lin" valueType="num">
                                      <p:cBhvr additive="base">
                                        <p:cTn id="39" dur="75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4200"/>
                            </p:stCondLst>
                            <p:childTnLst>
                              <p:par>
                                <p:cTn id="41" presetID="2" presetClass="entr" presetSubtype="4" decel="10000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5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95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par>
                          <p:cTn id="53" fill="hold">
                            <p:stCondLst>
                              <p:cond delay="5450"/>
                            </p:stCondLst>
                            <p:childTnLst>
                              <p:par>
                                <p:cTn id="54" presetID="2" presetClass="entr" presetSubtype="8" decel="100000" fill="hold" grpId="0" nodeType="afterEffect">
                                  <p:stCondLst>
                                    <p:cond delay="250"/>
                                  </p:stCondLst>
                                  <p:iterate type="lt">
                                    <p:tmPct val="10000"/>
                                  </p:iterate>
                                  <p:childTnLst>
                                    <p:set>
                                      <p:cBhvr>
                                        <p:cTn id="55" dur="1" fill="hold">
                                          <p:stCondLst>
                                            <p:cond delay="0"/>
                                          </p:stCondLst>
                                        </p:cTn>
                                        <p:tgtEl>
                                          <p:spTgt spid="25">
                                            <p:txEl>
                                              <p:pRg st="0" end="0"/>
                                            </p:txEl>
                                          </p:spTgt>
                                        </p:tgtEl>
                                        <p:attrNameLst>
                                          <p:attrName>style.visibility</p:attrName>
                                        </p:attrNameLst>
                                      </p:cBhvr>
                                      <p:to>
                                        <p:strVal val="visible"/>
                                      </p:to>
                                    </p:set>
                                    <p:anim calcmode="lin" valueType="num">
                                      <p:cBhvr additive="base">
                                        <p:cTn id="56"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57" dur="750" fill="hold"/>
                                        <p:tgtEl>
                                          <p:spTgt spid="2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25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750" fill="hold"/>
                                        <p:tgtEl>
                                          <p:spTgt spid="8"/>
                                        </p:tgtEl>
                                        <p:attrNameLst>
                                          <p:attrName>ppt_x</p:attrName>
                                        </p:attrNameLst>
                                      </p:cBhvr>
                                      <p:tavLst>
                                        <p:tav tm="0">
                                          <p:val>
                                            <p:strVal val="0-#ppt_w/2"/>
                                          </p:val>
                                        </p:tav>
                                        <p:tav tm="100000">
                                          <p:val>
                                            <p:strVal val="#ppt_x"/>
                                          </p:val>
                                        </p:tav>
                                      </p:tavLst>
                                    </p:anim>
                                    <p:anim calcmode="lin" valueType="num">
                                      <p:cBhvr additive="base">
                                        <p:cTn id="61" dur="75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6675"/>
                            </p:stCondLst>
                            <p:childTnLst>
                              <p:par>
                                <p:cTn id="63" presetID="2" presetClass="entr" presetSubtype="4" decel="100000" fill="hold" grpId="0" nodeType="after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additive="base">
                                        <p:cTn id="6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 calcmode="lin" valueType="num">
                                      <p:cBhvr additive="base">
                                        <p:cTn id="6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425"/>
                            </p:stCondLst>
                            <p:childTnLst>
                              <p:par>
                                <p:cTn id="72" presetID="22" presetClass="entr" presetSubtype="8"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 presetClass="entr" presetSubtype="4"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0" y="323558"/>
            <a:ext cx="18288000" cy="3798277"/>
          </a:xfrm>
        </p:spPr>
        <p:txBody>
          <a:bodyPr anchor="ctr">
            <a:noAutofit/>
          </a:bodyPr>
          <a:lstStyle>
            <a:lvl1pPr algn="ctr">
              <a:lnSpc>
                <a:spcPct val="100000"/>
              </a:lnSpc>
              <a:defRPr sz="25000" baseline="0">
                <a:latin typeface="Roboto Bold" pitchFamily="2" charset="0"/>
              </a:defRPr>
            </a:lvl1pPr>
          </a:lstStyle>
          <a:p>
            <a:r>
              <a:rPr kumimoji="1" lang="en-US" altLang="ja-JP" dirty="0"/>
              <a:t>Word</a:t>
            </a:r>
            <a:endParaRPr kumimoji="1" lang="ja-JP" altLang="en-US" dirty="0"/>
          </a:p>
        </p:txBody>
      </p:sp>
      <p:sp>
        <p:nvSpPr>
          <p:cNvPr id="6" name="Rectangle 5"/>
          <p:cNvSpPr/>
          <p:nvPr userDrawn="1"/>
        </p:nvSpPr>
        <p:spPr>
          <a:xfrm>
            <a:off x="3631809"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8961120"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7"/>
          <p:cNvSpPr/>
          <p:nvPr userDrawn="1"/>
        </p:nvSpPr>
        <p:spPr>
          <a:xfrm>
            <a:off x="14349070"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Straight Connector 9"/>
          <p:cNvCxnSpPr>
            <a:stCxn id="6" idx="3"/>
            <a:endCxn id="7" idx="1"/>
          </p:cNvCxnSpPr>
          <p:nvPr userDrawn="1"/>
        </p:nvCxnSpPr>
        <p:spPr>
          <a:xfrm>
            <a:off x="3997569" y="5873433"/>
            <a:ext cx="496355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a:endCxn id="8" idx="1"/>
          </p:cNvCxnSpPr>
          <p:nvPr userDrawn="1"/>
        </p:nvCxnSpPr>
        <p:spPr>
          <a:xfrm>
            <a:off x="9326880" y="5873433"/>
            <a:ext cx="502219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3"/>
          </p:cNvCxnSpPr>
          <p:nvPr userDrawn="1"/>
        </p:nvCxnSpPr>
        <p:spPr>
          <a:xfrm>
            <a:off x="14714830" y="5873433"/>
            <a:ext cx="357317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5"/>
          <p:cNvSpPr>
            <a:spLocks noGrp="1"/>
          </p:cNvSpPr>
          <p:nvPr>
            <p:ph type="body" sz="quarter" idx="14" hasCustomPrompt="1"/>
          </p:nvPr>
        </p:nvSpPr>
        <p:spPr>
          <a:xfrm>
            <a:off x="1283286" y="6239193"/>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15" hasCustomPrompt="1"/>
          </p:nvPr>
        </p:nvSpPr>
        <p:spPr>
          <a:xfrm>
            <a:off x="1579509" y="6761713"/>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9" name="テキスト プレースホルダー 5"/>
          <p:cNvSpPr>
            <a:spLocks noGrp="1"/>
          </p:cNvSpPr>
          <p:nvPr>
            <p:ph type="body" sz="quarter" idx="16" hasCustomPrompt="1"/>
          </p:nvPr>
        </p:nvSpPr>
        <p:spPr>
          <a:xfrm>
            <a:off x="6612597" y="6218263"/>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20" name="テキスト プレースホルダー 5"/>
          <p:cNvSpPr>
            <a:spLocks noGrp="1"/>
          </p:cNvSpPr>
          <p:nvPr>
            <p:ph type="body" sz="quarter" idx="17" hasCustomPrompt="1"/>
          </p:nvPr>
        </p:nvSpPr>
        <p:spPr>
          <a:xfrm>
            <a:off x="6908820" y="6740783"/>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18" hasCustomPrompt="1"/>
          </p:nvPr>
        </p:nvSpPr>
        <p:spPr>
          <a:xfrm>
            <a:off x="11998180" y="6228728"/>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22" name="テキスト プレースホルダー 5"/>
          <p:cNvSpPr>
            <a:spLocks noGrp="1"/>
          </p:cNvSpPr>
          <p:nvPr>
            <p:ph type="body" sz="quarter" idx="19" hasCustomPrompt="1"/>
          </p:nvPr>
        </p:nvSpPr>
        <p:spPr>
          <a:xfrm>
            <a:off x="12294403" y="6751248"/>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3" name="テキスト プレースホルダー 5"/>
          <p:cNvSpPr>
            <a:spLocks noGrp="1"/>
          </p:cNvSpPr>
          <p:nvPr>
            <p:ph type="body" sz="quarter" idx="20" hasCustomPrompt="1"/>
          </p:nvPr>
        </p:nvSpPr>
        <p:spPr>
          <a:xfrm>
            <a:off x="1283286" y="4616219"/>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dirty="0"/>
              <a:t>0000</a:t>
            </a:r>
            <a:endParaRPr kumimoji="1" lang="ja-JP" altLang="en-US" dirty="0"/>
          </a:p>
        </p:txBody>
      </p:sp>
      <p:sp>
        <p:nvSpPr>
          <p:cNvPr id="24" name="テキスト プレースホルダー 5"/>
          <p:cNvSpPr>
            <a:spLocks noGrp="1"/>
          </p:cNvSpPr>
          <p:nvPr>
            <p:ph type="body" sz="quarter" idx="21" hasCustomPrompt="1"/>
          </p:nvPr>
        </p:nvSpPr>
        <p:spPr>
          <a:xfrm>
            <a:off x="6612597" y="4595289"/>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dirty="0"/>
              <a:t>0000</a:t>
            </a:r>
            <a:endParaRPr kumimoji="1" lang="ja-JP" altLang="en-US" dirty="0"/>
          </a:p>
        </p:txBody>
      </p:sp>
      <p:sp>
        <p:nvSpPr>
          <p:cNvPr id="25" name="テキスト プレースホルダー 5"/>
          <p:cNvSpPr>
            <a:spLocks noGrp="1"/>
          </p:cNvSpPr>
          <p:nvPr>
            <p:ph type="body" sz="quarter" idx="22" hasCustomPrompt="1"/>
          </p:nvPr>
        </p:nvSpPr>
        <p:spPr>
          <a:xfrm>
            <a:off x="11998180" y="4605754"/>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dirty="0"/>
              <a:t>0000</a:t>
            </a:r>
            <a:endParaRPr kumimoji="1" lang="ja-JP" altLang="en-US" dirty="0"/>
          </a:p>
        </p:txBody>
      </p:sp>
      <p:cxnSp>
        <p:nvCxnSpPr>
          <p:cNvPr id="26" name="Straight Connector 25"/>
          <p:cNvCxnSpPr>
            <a:endCxn id="6" idx="1"/>
          </p:cNvCxnSpPr>
          <p:nvPr userDrawn="1"/>
        </p:nvCxnSpPr>
        <p:spPr>
          <a:xfrm>
            <a:off x="0" y="5873433"/>
            <a:ext cx="3631809"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30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23">
                                            <p:txEl>
                                              <p:pRg st="0" end="0"/>
                                            </p:txEl>
                                          </p:spTgt>
                                        </p:tgtEl>
                                        <p:attrNameLst>
                                          <p:attrName>style.visibility</p:attrName>
                                        </p:attrNameLst>
                                      </p:cBhvr>
                                      <p:to>
                                        <p:strVal val="visible"/>
                                      </p:to>
                                    </p:set>
                                    <p:anim calcmode="lin" valueType="num">
                                      <p:cBhvr additive="base">
                                        <p:cTn id="12"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2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0-#ppt_w/2"/>
                                          </p:val>
                                        </p:tav>
                                        <p:tav tm="100000">
                                          <p:val>
                                            <p:strVal val="#ppt_x"/>
                                          </p:val>
                                        </p:tav>
                                      </p:tavLst>
                                    </p:anim>
                                    <p:anim calcmode="lin" valueType="num">
                                      <p:cBhvr additive="base">
                                        <p:cTn id="17" dur="75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725"/>
                            </p:stCondLst>
                            <p:childTnLst>
                              <p:par>
                                <p:cTn id="19" presetID="2" presetClass="entr" presetSubtype="4" decel="100000" fill="hold" grpId="0" nodeType="after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additive="base">
                                        <p:cTn id="2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475"/>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2975"/>
                            </p:stCondLst>
                            <p:childTnLst>
                              <p:par>
                                <p:cTn id="32" presetID="2" presetClass="entr" presetSubtype="8" decel="100000" fill="hold" grpId="0" nodeType="afterEffect">
                                  <p:stCondLst>
                                    <p:cond delay="250"/>
                                  </p:stCondLst>
                                  <p:iterate type="lt">
                                    <p:tmPct val="10000"/>
                                  </p:iterate>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5" dur="750" fill="hold"/>
                                        <p:tgtEl>
                                          <p:spTgt spid="2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750" fill="hold"/>
                                        <p:tgtEl>
                                          <p:spTgt spid="7"/>
                                        </p:tgtEl>
                                        <p:attrNameLst>
                                          <p:attrName>ppt_x</p:attrName>
                                        </p:attrNameLst>
                                      </p:cBhvr>
                                      <p:tavLst>
                                        <p:tav tm="0">
                                          <p:val>
                                            <p:strVal val="0-#ppt_w/2"/>
                                          </p:val>
                                        </p:tav>
                                        <p:tav tm="100000">
                                          <p:val>
                                            <p:strVal val="#ppt_x"/>
                                          </p:val>
                                        </p:tav>
                                      </p:tavLst>
                                    </p:anim>
                                    <p:anim calcmode="lin" valueType="num">
                                      <p:cBhvr additive="base">
                                        <p:cTn id="39" dur="75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4200"/>
                            </p:stCondLst>
                            <p:childTnLst>
                              <p:par>
                                <p:cTn id="41" presetID="2" presetClass="entr" presetSubtype="4" decel="10000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5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95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par>
                          <p:cTn id="53" fill="hold">
                            <p:stCondLst>
                              <p:cond delay="5450"/>
                            </p:stCondLst>
                            <p:childTnLst>
                              <p:par>
                                <p:cTn id="54" presetID="2" presetClass="entr" presetSubtype="8" decel="100000" fill="hold" grpId="0" nodeType="afterEffect">
                                  <p:stCondLst>
                                    <p:cond delay="250"/>
                                  </p:stCondLst>
                                  <p:iterate type="lt">
                                    <p:tmPct val="10000"/>
                                  </p:iterate>
                                  <p:childTnLst>
                                    <p:set>
                                      <p:cBhvr>
                                        <p:cTn id="55" dur="1" fill="hold">
                                          <p:stCondLst>
                                            <p:cond delay="0"/>
                                          </p:stCondLst>
                                        </p:cTn>
                                        <p:tgtEl>
                                          <p:spTgt spid="25">
                                            <p:txEl>
                                              <p:pRg st="0" end="0"/>
                                            </p:txEl>
                                          </p:spTgt>
                                        </p:tgtEl>
                                        <p:attrNameLst>
                                          <p:attrName>style.visibility</p:attrName>
                                        </p:attrNameLst>
                                      </p:cBhvr>
                                      <p:to>
                                        <p:strVal val="visible"/>
                                      </p:to>
                                    </p:set>
                                    <p:anim calcmode="lin" valueType="num">
                                      <p:cBhvr additive="base">
                                        <p:cTn id="56"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57" dur="750" fill="hold"/>
                                        <p:tgtEl>
                                          <p:spTgt spid="2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25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750" fill="hold"/>
                                        <p:tgtEl>
                                          <p:spTgt spid="8"/>
                                        </p:tgtEl>
                                        <p:attrNameLst>
                                          <p:attrName>ppt_x</p:attrName>
                                        </p:attrNameLst>
                                      </p:cBhvr>
                                      <p:tavLst>
                                        <p:tav tm="0">
                                          <p:val>
                                            <p:strVal val="0-#ppt_w/2"/>
                                          </p:val>
                                        </p:tav>
                                        <p:tav tm="100000">
                                          <p:val>
                                            <p:strVal val="#ppt_x"/>
                                          </p:val>
                                        </p:tav>
                                      </p:tavLst>
                                    </p:anim>
                                    <p:anim calcmode="lin" valueType="num">
                                      <p:cBhvr additive="base">
                                        <p:cTn id="61" dur="75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6675"/>
                            </p:stCondLst>
                            <p:childTnLst>
                              <p:par>
                                <p:cTn id="63" presetID="2" presetClass="entr" presetSubtype="4" decel="100000" fill="hold" grpId="0" nodeType="after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additive="base">
                                        <p:cTn id="6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 calcmode="lin" valueType="num">
                                      <p:cBhvr additive="base">
                                        <p:cTn id="6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425"/>
                            </p:stCondLst>
                            <p:childTnLst>
                              <p:par>
                                <p:cTn id="72" presetID="22" presetClass="entr" presetSubtype="8"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 presetClass="entr" presetSubtype="4"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0" y="323558"/>
            <a:ext cx="18288000" cy="3798277"/>
          </a:xfrm>
        </p:spPr>
        <p:txBody>
          <a:bodyPr anchor="ctr">
            <a:noAutofit/>
          </a:bodyPr>
          <a:lstStyle>
            <a:lvl1pPr algn="ctr">
              <a:lnSpc>
                <a:spcPct val="100000"/>
              </a:lnSpc>
              <a:defRPr sz="25000" baseline="0">
                <a:latin typeface="Roboto Bold" pitchFamily="2" charset="0"/>
              </a:defRPr>
            </a:lvl1pPr>
          </a:lstStyle>
          <a:p>
            <a:r>
              <a:rPr kumimoji="1" lang="en-US" altLang="ja-JP" dirty="0"/>
              <a:t>Word</a:t>
            </a:r>
            <a:endParaRPr kumimoji="1" lang="ja-JP" altLang="en-US" dirty="0"/>
          </a:p>
        </p:txBody>
      </p:sp>
      <p:sp>
        <p:nvSpPr>
          <p:cNvPr id="6" name="Rectangle 5"/>
          <p:cNvSpPr/>
          <p:nvPr userDrawn="1"/>
        </p:nvSpPr>
        <p:spPr>
          <a:xfrm>
            <a:off x="3631809"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p:nvPr userDrawn="1"/>
        </p:nvSpPr>
        <p:spPr>
          <a:xfrm>
            <a:off x="8961120"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Rectangle 7"/>
          <p:cNvSpPr/>
          <p:nvPr userDrawn="1"/>
        </p:nvSpPr>
        <p:spPr>
          <a:xfrm>
            <a:off x="14349070" y="569055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Straight Connector 9"/>
          <p:cNvCxnSpPr>
            <a:stCxn id="6" idx="3"/>
            <a:endCxn id="7" idx="1"/>
          </p:cNvCxnSpPr>
          <p:nvPr userDrawn="1"/>
        </p:nvCxnSpPr>
        <p:spPr>
          <a:xfrm>
            <a:off x="3997569" y="5873433"/>
            <a:ext cx="496355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a:endCxn id="8" idx="1"/>
          </p:cNvCxnSpPr>
          <p:nvPr userDrawn="1"/>
        </p:nvCxnSpPr>
        <p:spPr>
          <a:xfrm>
            <a:off x="9326880" y="5873433"/>
            <a:ext cx="502219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5"/>
          <p:cNvSpPr>
            <a:spLocks noGrp="1"/>
          </p:cNvSpPr>
          <p:nvPr>
            <p:ph type="body" sz="quarter" idx="14" hasCustomPrompt="1"/>
          </p:nvPr>
        </p:nvSpPr>
        <p:spPr>
          <a:xfrm>
            <a:off x="1283286" y="6239193"/>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15" hasCustomPrompt="1"/>
          </p:nvPr>
        </p:nvSpPr>
        <p:spPr>
          <a:xfrm>
            <a:off x="1579509" y="6761713"/>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9" name="テキスト プレースホルダー 5"/>
          <p:cNvSpPr>
            <a:spLocks noGrp="1"/>
          </p:cNvSpPr>
          <p:nvPr>
            <p:ph type="body" sz="quarter" idx="16" hasCustomPrompt="1"/>
          </p:nvPr>
        </p:nvSpPr>
        <p:spPr>
          <a:xfrm>
            <a:off x="6612597" y="6218263"/>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20" name="テキスト プレースホルダー 5"/>
          <p:cNvSpPr>
            <a:spLocks noGrp="1"/>
          </p:cNvSpPr>
          <p:nvPr>
            <p:ph type="body" sz="quarter" idx="17" hasCustomPrompt="1"/>
          </p:nvPr>
        </p:nvSpPr>
        <p:spPr>
          <a:xfrm>
            <a:off x="6908820" y="6740783"/>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18" hasCustomPrompt="1"/>
          </p:nvPr>
        </p:nvSpPr>
        <p:spPr>
          <a:xfrm>
            <a:off x="11998180" y="6228728"/>
            <a:ext cx="5080002" cy="537027"/>
          </a:xfrm>
        </p:spPr>
        <p:txBody>
          <a:bodyPr numCol="1" spcCol="360000" anchor="b">
            <a:norm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22" name="テキスト プレースホルダー 5"/>
          <p:cNvSpPr>
            <a:spLocks noGrp="1"/>
          </p:cNvSpPr>
          <p:nvPr>
            <p:ph type="body" sz="quarter" idx="19" hasCustomPrompt="1"/>
          </p:nvPr>
        </p:nvSpPr>
        <p:spPr>
          <a:xfrm>
            <a:off x="12294403" y="6751248"/>
            <a:ext cx="4475088" cy="2122108"/>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3" name="テキスト プレースホルダー 5"/>
          <p:cNvSpPr>
            <a:spLocks noGrp="1"/>
          </p:cNvSpPr>
          <p:nvPr>
            <p:ph type="body" sz="quarter" idx="20" hasCustomPrompt="1"/>
          </p:nvPr>
        </p:nvSpPr>
        <p:spPr>
          <a:xfrm>
            <a:off x="1283286" y="4616219"/>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dirty="0"/>
              <a:t>0000</a:t>
            </a:r>
            <a:endParaRPr kumimoji="1" lang="ja-JP" altLang="en-US" dirty="0"/>
          </a:p>
        </p:txBody>
      </p:sp>
      <p:sp>
        <p:nvSpPr>
          <p:cNvPr id="24" name="テキスト プレースホルダー 5"/>
          <p:cNvSpPr>
            <a:spLocks noGrp="1"/>
          </p:cNvSpPr>
          <p:nvPr>
            <p:ph type="body" sz="quarter" idx="21" hasCustomPrompt="1"/>
          </p:nvPr>
        </p:nvSpPr>
        <p:spPr>
          <a:xfrm>
            <a:off x="6612597" y="4595289"/>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dirty="0"/>
              <a:t>0000</a:t>
            </a:r>
            <a:endParaRPr kumimoji="1" lang="ja-JP" altLang="en-US" dirty="0"/>
          </a:p>
        </p:txBody>
      </p:sp>
      <p:sp>
        <p:nvSpPr>
          <p:cNvPr id="25" name="テキスト プレースホルダー 5"/>
          <p:cNvSpPr>
            <a:spLocks noGrp="1"/>
          </p:cNvSpPr>
          <p:nvPr>
            <p:ph type="body" sz="quarter" idx="22" hasCustomPrompt="1"/>
          </p:nvPr>
        </p:nvSpPr>
        <p:spPr>
          <a:xfrm>
            <a:off x="11998180" y="4605754"/>
            <a:ext cx="5080002" cy="1101238"/>
          </a:xfrm>
        </p:spPr>
        <p:txBody>
          <a:bodyPr numCol="1" spcCol="360000" anchor="b">
            <a:noAutofit/>
          </a:bodyPr>
          <a:lstStyle>
            <a:lvl1pPr marL="0" indent="0" algn="ctr">
              <a:lnSpc>
                <a:spcPct val="100000"/>
              </a:lnSpc>
              <a:spcBef>
                <a:spcPts val="0"/>
              </a:spcBef>
              <a:buClr>
                <a:schemeClr val="accent1"/>
              </a:buClr>
              <a:buFontTx/>
              <a:buNone/>
              <a:defRPr sz="6600" i="1">
                <a:solidFill>
                  <a:schemeClr val="tx1">
                    <a:lumMod val="75000"/>
                    <a:lumOff val="25000"/>
                  </a:schemeClr>
                </a:solidFill>
              </a:defRPr>
            </a:lvl1pPr>
          </a:lstStyle>
          <a:p>
            <a:pPr lvl="0"/>
            <a:r>
              <a:rPr kumimoji="1" lang="en-US" altLang="ja-JP" dirty="0"/>
              <a:t>0000</a:t>
            </a:r>
            <a:endParaRPr kumimoji="1" lang="ja-JP" altLang="en-US" dirty="0"/>
          </a:p>
        </p:txBody>
      </p:sp>
      <p:cxnSp>
        <p:nvCxnSpPr>
          <p:cNvPr id="26" name="Straight Connector 25"/>
          <p:cNvCxnSpPr>
            <a:endCxn id="6" idx="1"/>
          </p:cNvCxnSpPr>
          <p:nvPr userDrawn="1"/>
        </p:nvCxnSpPr>
        <p:spPr>
          <a:xfrm>
            <a:off x="0" y="5873433"/>
            <a:ext cx="3631809"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00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23">
                                            <p:txEl>
                                              <p:pRg st="0" end="0"/>
                                            </p:txEl>
                                          </p:spTgt>
                                        </p:tgtEl>
                                        <p:attrNameLst>
                                          <p:attrName>style.visibility</p:attrName>
                                        </p:attrNameLst>
                                      </p:cBhvr>
                                      <p:to>
                                        <p:strVal val="visible"/>
                                      </p:to>
                                    </p:set>
                                    <p:anim calcmode="lin" valueType="num">
                                      <p:cBhvr additive="base">
                                        <p:cTn id="12"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2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750" fill="hold"/>
                                        <p:tgtEl>
                                          <p:spTgt spid="6"/>
                                        </p:tgtEl>
                                        <p:attrNameLst>
                                          <p:attrName>ppt_x</p:attrName>
                                        </p:attrNameLst>
                                      </p:cBhvr>
                                      <p:tavLst>
                                        <p:tav tm="0">
                                          <p:val>
                                            <p:strVal val="0-#ppt_w/2"/>
                                          </p:val>
                                        </p:tav>
                                        <p:tav tm="100000">
                                          <p:val>
                                            <p:strVal val="#ppt_x"/>
                                          </p:val>
                                        </p:tav>
                                      </p:tavLst>
                                    </p:anim>
                                    <p:anim calcmode="lin" valueType="num">
                                      <p:cBhvr additive="base">
                                        <p:cTn id="17" dur="75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725"/>
                            </p:stCondLst>
                            <p:childTnLst>
                              <p:par>
                                <p:cTn id="19" presetID="2" presetClass="entr" presetSubtype="4" decel="100000" fill="hold" grpId="0" nodeType="after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additive="base">
                                        <p:cTn id="2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25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475"/>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2975"/>
                            </p:stCondLst>
                            <p:childTnLst>
                              <p:par>
                                <p:cTn id="32" presetID="2" presetClass="entr" presetSubtype="8" decel="100000" fill="hold" grpId="0" nodeType="afterEffect">
                                  <p:stCondLst>
                                    <p:cond delay="250"/>
                                  </p:stCondLst>
                                  <p:iterate type="lt">
                                    <p:tmPct val="10000"/>
                                  </p:iterate>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5" dur="750" fill="hold"/>
                                        <p:tgtEl>
                                          <p:spTgt spid="24">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750" fill="hold"/>
                                        <p:tgtEl>
                                          <p:spTgt spid="7"/>
                                        </p:tgtEl>
                                        <p:attrNameLst>
                                          <p:attrName>ppt_x</p:attrName>
                                        </p:attrNameLst>
                                      </p:cBhvr>
                                      <p:tavLst>
                                        <p:tav tm="0">
                                          <p:val>
                                            <p:strVal val="0-#ppt_w/2"/>
                                          </p:val>
                                        </p:tav>
                                        <p:tav tm="100000">
                                          <p:val>
                                            <p:strVal val="#ppt_x"/>
                                          </p:val>
                                        </p:tav>
                                      </p:tavLst>
                                    </p:anim>
                                    <p:anim calcmode="lin" valueType="num">
                                      <p:cBhvr additive="base">
                                        <p:cTn id="39" dur="75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4200"/>
                            </p:stCondLst>
                            <p:childTnLst>
                              <p:par>
                                <p:cTn id="41" presetID="2" presetClass="entr" presetSubtype="4" decel="100000"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5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95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par>
                          <p:cTn id="53" fill="hold">
                            <p:stCondLst>
                              <p:cond delay="5450"/>
                            </p:stCondLst>
                            <p:childTnLst>
                              <p:par>
                                <p:cTn id="54" presetID="2" presetClass="entr" presetSubtype="8" decel="100000" fill="hold" grpId="0" nodeType="afterEffect">
                                  <p:stCondLst>
                                    <p:cond delay="250"/>
                                  </p:stCondLst>
                                  <p:iterate type="lt">
                                    <p:tmPct val="10000"/>
                                  </p:iterate>
                                  <p:childTnLst>
                                    <p:set>
                                      <p:cBhvr>
                                        <p:cTn id="55" dur="1" fill="hold">
                                          <p:stCondLst>
                                            <p:cond delay="0"/>
                                          </p:stCondLst>
                                        </p:cTn>
                                        <p:tgtEl>
                                          <p:spTgt spid="25">
                                            <p:txEl>
                                              <p:pRg st="0" end="0"/>
                                            </p:txEl>
                                          </p:spTgt>
                                        </p:tgtEl>
                                        <p:attrNameLst>
                                          <p:attrName>style.visibility</p:attrName>
                                        </p:attrNameLst>
                                      </p:cBhvr>
                                      <p:to>
                                        <p:strVal val="visible"/>
                                      </p:to>
                                    </p:set>
                                    <p:anim calcmode="lin" valueType="num">
                                      <p:cBhvr additive="base">
                                        <p:cTn id="56"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57" dur="750" fill="hold"/>
                                        <p:tgtEl>
                                          <p:spTgt spid="2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25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750" fill="hold"/>
                                        <p:tgtEl>
                                          <p:spTgt spid="8"/>
                                        </p:tgtEl>
                                        <p:attrNameLst>
                                          <p:attrName>ppt_x</p:attrName>
                                        </p:attrNameLst>
                                      </p:cBhvr>
                                      <p:tavLst>
                                        <p:tav tm="0">
                                          <p:val>
                                            <p:strVal val="0-#ppt_w/2"/>
                                          </p:val>
                                        </p:tav>
                                        <p:tav tm="100000">
                                          <p:val>
                                            <p:strVal val="#ppt_x"/>
                                          </p:val>
                                        </p:tav>
                                      </p:tavLst>
                                    </p:anim>
                                    <p:anim calcmode="lin" valueType="num">
                                      <p:cBhvr additive="base">
                                        <p:cTn id="61" dur="75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6675"/>
                            </p:stCondLst>
                            <p:childTnLst>
                              <p:par>
                                <p:cTn id="63" presetID="2" presetClass="entr" presetSubtype="4" decel="100000" fill="hold" grpId="0" nodeType="after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additive="base">
                                        <p:cTn id="6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 calcmode="lin" valueType="num">
                                      <p:cBhvr additive="base">
                                        <p:cTn id="6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 presetClass="entr" presetSubtype="4"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and text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516743" y="870856"/>
            <a:ext cx="15254514" cy="3556001"/>
          </a:xfrm>
        </p:spPr>
        <p:txBody>
          <a:bodyPr anchor="b">
            <a:normAutofit/>
          </a:bodyPr>
          <a:lstStyle>
            <a:lvl1pPr>
              <a:lnSpc>
                <a:spcPct val="80000"/>
              </a:lnSpc>
              <a:defRPr sz="9600" baseline="0">
                <a:latin typeface="Roboto Bold" pitchFamily="2" charset="0"/>
              </a:defRPr>
            </a:lvl1pPr>
          </a:lstStyle>
          <a:p>
            <a:r>
              <a:rPr kumimoji="1" lang="en-US" altLang="ja-JP" dirty="0"/>
              <a:t>Heading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3947886" y="4426859"/>
            <a:ext cx="13008982" cy="4272642"/>
          </a:xfrm>
        </p:spPr>
        <p:txBody>
          <a:bodyPr numCol="1" spcCol="360000" anchor="t">
            <a:normAutofit/>
          </a:bodyPr>
          <a:lstStyle>
            <a:lvl1pPr marL="285750" indent="-285750" algn="l">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8698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フリーフォーム 32"/>
          <p:cNvSpPr/>
          <p:nvPr userDrawn="1"/>
        </p:nvSpPr>
        <p:spPr>
          <a:xfrm rot="2700000">
            <a:off x="1513825" y="2761114"/>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6"/>
          <p:cNvGrpSpPr/>
          <p:nvPr userDrawn="1"/>
        </p:nvGrpSpPr>
        <p:grpSpPr>
          <a:xfrm>
            <a:off x="1581149" y="3053187"/>
            <a:ext cx="4187961" cy="4128938"/>
            <a:chOff x="3326919" y="1476686"/>
            <a:chExt cx="5264701" cy="5190503"/>
          </a:xfrm>
        </p:grpSpPr>
        <p:sp>
          <p:nvSpPr>
            <p:cNvPr id="7" name="フリーフォーム 37"/>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5"/>
            <p:cNvSpPr txBox="1"/>
            <p:nvPr userDrawn="1"/>
          </p:nvSpPr>
          <p:spPr>
            <a:xfrm>
              <a:off x="7380118" y="3291171"/>
              <a:ext cx="1211502" cy="1160722"/>
            </a:xfrm>
            <a:prstGeom prst="rect">
              <a:avLst/>
            </a:prstGeom>
            <a:noFill/>
          </p:spPr>
          <p:txBody>
            <a:bodyPr wrap="none" rtlCol="0">
              <a:spAutoFit/>
            </a:bodyPr>
            <a:lstStyle/>
            <a:p>
              <a:r>
                <a:rPr kumimoji="1" lang="en-US" altLang="ja-JP" sz="5400" dirty="0">
                  <a:solidFill>
                    <a:schemeClr val="bg1"/>
                  </a:solidFill>
                </a:rPr>
                <a:t>01</a:t>
              </a:r>
              <a:endParaRPr kumimoji="1" lang="ja-JP" altLang="en-US" sz="5400" dirty="0">
                <a:solidFill>
                  <a:schemeClr val="bg1"/>
                </a:solidFill>
              </a:endParaRPr>
            </a:p>
          </p:txBody>
        </p:sp>
      </p:grpSp>
      <p:sp>
        <p:nvSpPr>
          <p:cNvPr id="9" name="テキスト プレースホルダー 12"/>
          <p:cNvSpPr>
            <a:spLocks noGrp="1"/>
          </p:cNvSpPr>
          <p:nvPr>
            <p:ph type="body" sz="quarter" idx="14" hasCustomPrompt="1"/>
          </p:nvPr>
        </p:nvSpPr>
        <p:spPr>
          <a:xfrm>
            <a:off x="1033235" y="4578264"/>
            <a:ext cx="3705021" cy="747032"/>
          </a:xfrm>
        </p:spPr>
        <p:txBody>
          <a:bodyPr anchor="ctr">
            <a:noAutofit/>
          </a:bodyPr>
          <a:lstStyle>
            <a:lvl1pPr algn="r">
              <a:lnSpc>
                <a:spcPct val="100000"/>
              </a:lnSpc>
              <a:spcBef>
                <a:spcPts val="0"/>
              </a:spcBef>
              <a:defRPr sz="2400" baseline="0">
                <a:solidFill>
                  <a:schemeClr val="bg1"/>
                </a:solidFill>
                <a:latin typeface="+mj-lt"/>
              </a:defRPr>
            </a:lvl1pPr>
          </a:lstStyle>
          <a:p>
            <a:pPr lvl="0"/>
            <a:r>
              <a:rPr kumimoji="1" lang="en-US" altLang="ja-JP" dirty="0"/>
              <a:t>Text Goes Here</a:t>
            </a:r>
            <a:endParaRPr kumimoji="1" lang="ja-JP" altLang="en-US" dirty="0"/>
          </a:p>
        </p:txBody>
      </p:sp>
      <p:grpSp>
        <p:nvGrpSpPr>
          <p:cNvPr id="10" name="グループ化 23"/>
          <p:cNvGrpSpPr/>
          <p:nvPr userDrawn="1"/>
        </p:nvGrpSpPr>
        <p:grpSpPr>
          <a:xfrm>
            <a:off x="7124851" y="3077444"/>
            <a:ext cx="4187962" cy="4128938"/>
            <a:chOff x="3326919" y="1476686"/>
            <a:chExt cx="5264702" cy="5190503"/>
          </a:xfrm>
        </p:grpSpPr>
        <p:sp>
          <p:nvSpPr>
            <p:cNvPr id="11" name="フリーフォーム 24"/>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25"/>
            <p:cNvSpPr txBox="1"/>
            <p:nvPr userDrawn="1"/>
          </p:nvSpPr>
          <p:spPr>
            <a:xfrm>
              <a:off x="7380119" y="3291171"/>
              <a:ext cx="1211502" cy="1160722"/>
            </a:xfrm>
            <a:prstGeom prst="rect">
              <a:avLst/>
            </a:prstGeom>
            <a:noFill/>
          </p:spPr>
          <p:txBody>
            <a:bodyPr wrap="none" rtlCol="0">
              <a:spAutoFit/>
            </a:bodyPr>
            <a:lstStyle/>
            <a:p>
              <a:r>
                <a:rPr kumimoji="1" lang="en-US" altLang="ja-JP" sz="5400" dirty="0">
                  <a:solidFill>
                    <a:schemeClr val="bg1"/>
                  </a:solidFill>
                </a:rPr>
                <a:t>02</a:t>
              </a:r>
              <a:endParaRPr kumimoji="1" lang="ja-JP" altLang="en-US" sz="5400" dirty="0">
                <a:solidFill>
                  <a:schemeClr val="bg1"/>
                </a:solidFill>
              </a:endParaRPr>
            </a:p>
          </p:txBody>
        </p:sp>
      </p:grpSp>
      <p:sp>
        <p:nvSpPr>
          <p:cNvPr id="13" name="テキスト プレースホルダー 12"/>
          <p:cNvSpPr>
            <a:spLocks noGrp="1"/>
          </p:cNvSpPr>
          <p:nvPr>
            <p:ph type="body" sz="quarter" idx="15" hasCustomPrompt="1"/>
          </p:nvPr>
        </p:nvSpPr>
        <p:spPr>
          <a:xfrm>
            <a:off x="6576937" y="4602521"/>
            <a:ext cx="3705021" cy="747032"/>
          </a:xfrm>
        </p:spPr>
        <p:txBody>
          <a:bodyPr anchor="ctr">
            <a:noAutofit/>
          </a:bodyPr>
          <a:lstStyle>
            <a:lvl1pPr algn="r">
              <a:lnSpc>
                <a:spcPct val="100000"/>
              </a:lnSpc>
              <a:spcBef>
                <a:spcPts val="0"/>
              </a:spcBef>
              <a:defRPr sz="2400" baseline="0">
                <a:solidFill>
                  <a:schemeClr val="bg1"/>
                </a:solidFill>
                <a:latin typeface="+mj-lt"/>
              </a:defRPr>
            </a:lvl1pPr>
          </a:lstStyle>
          <a:p>
            <a:pPr lvl="0"/>
            <a:r>
              <a:rPr kumimoji="1" lang="en-US" altLang="ja-JP" dirty="0"/>
              <a:t>Text Goes Here</a:t>
            </a:r>
            <a:endParaRPr kumimoji="1" lang="ja-JP" altLang="en-US" dirty="0"/>
          </a:p>
        </p:txBody>
      </p:sp>
      <p:grpSp>
        <p:nvGrpSpPr>
          <p:cNvPr id="14" name="グループ化 27"/>
          <p:cNvGrpSpPr/>
          <p:nvPr userDrawn="1"/>
        </p:nvGrpSpPr>
        <p:grpSpPr>
          <a:xfrm>
            <a:off x="12668553" y="3077444"/>
            <a:ext cx="4187961" cy="4128938"/>
            <a:chOff x="3326919" y="1476686"/>
            <a:chExt cx="5264701" cy="5190503"/>
          </a:xfrm>
        </p:grpSpPr>
        <p:sp>
          <p:nvSpPr>
            <p:cNvPr id="15" name="フリーフォーム 28"/>
            <p:cNvSpPr/>
            <p:nvPr userDrawn="1"/>
          </p:nvSpPr>
          <p:spPr>
            <a:xfrm rot="2700000">
              <a:off x="3064247" y="1739358"/>
              <a:ext cx="5190503" cy="4665160"/>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29"/>
            <p:cNvSpPr txBox="1"/>
            <p:nvPr userDrawn="1"/>
          </p:nvSpPr>
          <p:spPr>
            <a:xfrm>
              <a:off x="7380118" y="3291171"/>
              <a:ext cx="1211502" cy="1160722"/>
            </a:xfrm>
            <a:prstGeom prst="rect">
              <a:avLst/>
            </a:prstGeom>
            <a:noFill/>
          </p:spPr>
          <p:txBody>
            <a:bodyPr wrap="none" rtlCol="0">
              <a:spAutoFit/>
            </a:bodyPr>
            <a:lstStyle/>
            <a:p>
              <a:r>
                <a:rPr kumimoji="1" lang="en-US" altLang="ja-JP" sz="5400" dirty="0">
                  <a:solidFill>
                    <a:schemeClr val="bg1"/>
                  </a:solidFill>
                </a:rPr>
                <a:t>03</a:t>
              </a:r>
              <a:endParaRPr kumimoji="1" lang="ja-JP" altLang="en-US" sz="5400" dirty="0">
                <a:solidFill>
                  <a:schemeClr val="bg1"/>
                </a:solidFill>
              </a:endParaRPr>
            </a:p>
          </p:txBody>
        </p:sp>
      </p:grpSp>
      <p:sp>
        <p:nvSpPr>
          <p:cNvPr id="17" name="テキスト プレースホルダー 12"/>
          <p:cNvSpPr>
            <a:spLocks noGrp="1"/>
          </p:cNvSpPr>
          <p:nvPr>
            <p:ph type="body" sz="quarter" idx="16" hasCustomPrompt="1"/>
          </p:nvPr>
        </p:nvSpPr>
        <p:spPr>
          <a:xfrm>
            <a:off x="12120639" y="4602521"/>
            <a:ext cx="3705021" cy="747032"/>
          </a:xfrm>
        </p:spPr>
        <p:txBody>
          <a:bodyPr anchor="ctr">
            <a:noAutofit/>
          </a:bodyPr>
          <a:lstStyle>
            <a:lvl1pPr algn="r">
              <a:lnSpc>
                <a:spcPct val="100000"/>
              </a:lnSpc>
              <a:spcBef>
                <a:spcPts val="0"/>
              </a:spcBef>
              <a:defRPr sz="2400" baseline="0">
                <a:solidFill>
                  <a:schemeClr val="bg1"/>
                </a:solidFill>
                <a:latin typeface="+mj-lt"/>
              </a:defRPr>
            </a:lvl1pPr>
          </a:lstStyle>
          <a:p>
            <a:pPr lvl="0"/>
            <a:r>
              <a:rPr kumimoji="1" lang="en-US" altLang="ja-JP" dirty="0"/>
              <a:t>Text Goes Here</a:t>
            </a:r>
            <a:endParaRPr kumimoji="1" lang="ja-JP" altLang="en-US" dirty="0"/>
          </a:p>
        </p:txBody>
      </p:sp>
      <p:sp>
        <p:nvSpPr>
          <p:cNvPr id="18" name="フリーフォーム 33"/>
          <p:cNvSpPr/>
          <p:nvPr userDrawn="1"/>
        </p:nvSpPr>
        <p:spPr>
          <a:xfrm rot="2700000">
            <a:off x="12195797" y="3089076"/>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プレースホルダー 12"/>
          <p:cNvSpPr>
            <a:spLocks noGrp="1"/>
          </p:cNvSpPr>
          <p:nvPr>
            <p:ph type="body" sz="quarter" idx="27" hasCustomPrompt="1"/>
          </p:nvPr>
        </p:nvSpPr>
        <p:spPr>
          <a:xfrm>
            <a:off x="951948" y="5435112"/>
            <a:ext cx="5249147" cy="2923078"/>
          </a:xfrm>
        </p:spPr>
        <p:txBody>
          <a:bodyPr>
            <a:normAutofit/>
          </a:bodyPr>
          <a:lstStyle>
            <a:lvl1pPr marL="342900" indent="-342900" algn="l">
              <a:spcBef>
                <a:spcPts val="1200"/>
              </a:spcBef>
              <a:buClr>
                <a:schemeClr val="accent1"/>
              </a:buClr>
              <a:buFont typeface="Wingdings" panose="05000000000000000000" pitchFamily="2" charset="2"/>
              <a:buChar char="n"/>
              <a:defRPr sz="1800" baseline="0">
                <a:solidFill>
                  <a:schemeClr val="bg2"/>
                </a:solidFill>
              </a:defRPr>
            </a:lvl1pPr>
          </a:lstStyle>
          <a:p>
            <a:pPr lvl="0"/>
            <a:r>
              <a:rPr kumimoji="1" lang="en-US" altLang="ja-JP" dirty="0"/>
              <a:t>Text goes here</a:t>
            </a:r>
            <a:endParaRPr kumimoji="1" lang="ja-JP" altLang="en-US" dirty="0"/>
          </a:p>
        </p:txBody>
      </p:sp>
      <p:sp>
        <p:nvSpPr>
          <p:cNvPr id="20" name="テキスト プレースホルダー 12"/>
          <p:cNvSpPr>
            <a:spLocks noGrp="1"/>
          </p:cNvSpPr>
          <p:nvPr>
            <p:ph type="body" sz="quarter" idx="28" hasCustomPrompt="1"/>
          </p:nvPr>
        </p:nvSpPr>
        <p:spPr>
          <a:xfrm>
            <a:off x="6506786" y="5435112"/>
            <a:ext cx="5249147" cy="2923078"/>
          </a:xfrm>
        </p:spPr>
        <p:txBody>
          <a:bodyPr>
            <a:normAutofit/>
          </a:bodyPr>
          <a:lstStyle>
            <a:lvl1pPr marL="342900" indent="-342900" algn="l">
              <a:spcBef>
                <a:spcPts val="1200"/>
              </a:spcBef>
              <a:buClr>
                <a:schemeClr val="accent1"/>
              </a:buClr>
              <a:buFont typeface="Wingdings" panose="05000000000000000000" pitchFamily="2" charset="2"/>
              <a:buChar char="n"/>
              <a:defRPr sz="1800" baseline="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12"/>
          <p:cNvSpPr>
            <a:spLocks noGrp="1"/>
          </p:cNvSpPr>
          <p:nvPr>
            <p:ph type="body" sz="quarter" idx="29" hasCustomPrompt="1"/>
          </p:nvPr>
        </p:nvSpPr>
        <p:spPr>
          <a:xfrm>
            <a:off x="12019245" y="5435112"/>
            <a:ext cx="5249147" cy="2923078"/>
          </a:xfrm>
        </p:spPr>
        <p:txBody>
          <a:bodyPr>
            <a:normAutofit/>
          </a:bodyPr>
          <a:lstStyle>
            <a:lvl1pPr marL="342900" indent="-342900" algn="l">
              <a:spcBef>
                <a:spcPts val="1200"/>
              </a:spcBef>
              <a:buClr>
                <a:schemeClr val="accent1"/>
              </a:buClr>
              <a:buFont typeface="Wingdings" panose="05000000000000000000" pitchFamily="2" charset="2"/>
              <a:buChar char="n"/>
              <a:defRPr sz="1800" baseline="0">
                <a:solidFill>
                  <a:schemeClr val="bg2"/>
                </a:solidFill>
              </a:defRPr>
            </a:lvl1pPr>
          </a:lstStyle>
          <a:p>
            <a:pPr lvl="0"/>
            <a:r>
              <a:rPr kumimoji="1" lang="en-US" altLang="ja-JP" dirty="0"/>
              <a:t>Text goes here</a:t>
            </a:r>
            <a:endParaRPr kumimoji="1" lang="ja-JP" altLang="en-US" dirty="0"/>
          </a:p>
        </p:txBody>
      </p:sp>
      <p:sp>
        <p:nvSpPr>
          <p:cNvPr id="22" name="フリーフォーム 32"/>
          <p:cNvSpPr/>
          <p:nvPr userDrawn="1"/>
        </p:nvSpPr>
        <p:spPr>
          <a:xfrm rot="2700000">
            <a:off x="6365163" y="2264552"/>
            <a:ext cx="2545786" cy="2288121"/>
          </a:xfrm>
          <a:custGeom>
            <a:avLst/>
            <a:gdLst>
              <a:gd name="connsiteX0" fmla="*/ 1555422 w 5190503"/>
              <a:gd name="connsiteY0" fmla="*/ 742950 h 4665160"/>
              <a:gd name="connsiteX1" fmla="*/ 2298372 w 5190503"/>
              <a:gd name="connsiteY1" fmla="*/ 0 h 4665160"/>
              <a:gd name="connsiteX2" fmla="*/ 5190503 w 5190503"/>
              <a:gd name="connsiteY2" fmla="*/ 0 h 4665160"/>
              <a:gd name="connsiteX3" fmla="*/ 4465431 w 5190503"/>
              <a:gd name="connsiteY3" fmla="*/ 725072 h 4665160"/>
              <a:gd name="connsiteX4" fmla="*/ 4465432 w 5190503"/>
              <a:gd name="connsiteY4" fmla="*/ 725073 h 4665160"/>
              <a:gd name="connsiteX5" fmla="*/ 525345 w 5190503"/>
              <a:gd name="connsiteY5" fmla="*/ 4665160 h 4665160"/>
              <a:gd name="connsiteX6" fmla="*/ 0 w 5190503"/>
              <a:gd name="connsiteY6" fmla="*/ 4139815 h 4665160"/>
              <a:gd name="connsiteX7" fmla="*/ 3396865 w 5190503"/>
              <a:gd name="connsiteY7" fmla="*/ 742950 h 466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503" h="4665160">
                <a:moveTo>
                  <a:pt x="1555422" y="742950"/>
                </a:moveTo>
                <a:lnTo>
                  <a:pt x="2298372" y="0"/>
                </a:lnTo>
                <a:lnTo>
                  <a:pt x="5190503" y="0"/>
                </a:lnTo>
                <a:lnTo>
                  <a:pt x="4465431" y="725072"/>
                </a:lnTo>
                <a:lnTo>
                  <a:pt x="4465432" y="725073"/>
                </a:lnTo>
                <a:lnTo>
                  <a:pt x="525345" y="4665160"/>
                </a:lnTo>
                <a:lnTo>
                  <a:pt x="0" y="4139815"/>
                </a:lnTo>
                <a:lnTo>
                  <a:pt x="3396865" y="74295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dirty="0"/>
              <a:t>Slide Title</a:t>
            </a:r>
            <a:endParaRPr kumimoji="1" lang="ja-JP" altLang="en-US" dirty="0"/>
          </a:p>
        </p:txBody>
      </p:sp>
    </p:spTree>
    <p:extLst>
      <p:ext uri="{BB962C8B-B14F-4D97-AF65-F5344CB8AC3E}">
        <p14:creationId xmlns:p14="http://schemas.microsoft.com/office/powerpoint/2010/main" val="334813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825"/>
                            </p:stCondLst>
                            <p:childTnLst>
                              <p:par>
                                <p:cTn id="10" presetID="2" presetClass="entr" presetSubtype="8"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25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0-#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500"/>
                                  </p:stCondLst>
                                  <p:childTnLst>
                                    <p:set>
                                      <p:cBhvr>
                                        <p:cTn id="31" dur="1" fill="hold">
                                          <p:stCondLst>
                                            <p:cond delay="0"/>
                                          </p:stCondLst>
                                        </p:cTn>
                                        <p:tgtEl>
                                          <p:spTgt spid="17">
                                            <p:txEl>
                                              <p:pRg st="0" end="0"/>
                                            </p:txEl>
                                          </p:spTgt>
                                        </p:tgtEl>
                                        <p:attrNameLst>
                                          <p:attrName>style.visibility</p:attrName>
                                        </p:attrNameLst>
                                      </p:cBhvr>
                                      <p:to>
                                        <p:strVal val="visible"/>
                                      </p:to>
                                    </p:set>
                                    <p:anim calcmode="lin" valueType="num">
                                      <p:cBhvr additive="base">
                                        <p:cTn id="32"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7">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75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0-#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100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2" presetClass="entr" presetSubtype="8" decel="100000" fill="hold" grpId="0" nodeType="withEffect">
                                  <p:stCondLst>
                                    <p:cond delay="125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0-#ppt_w/2"/>
                                          </p:val>
                                        </p:tav>
                                        <p:tav tm="100000">
                                          <p:val>
                                            <p:strVal val="#ppt_x"/>
                                          </p:val>
                                        </p:tav>
                                      </p:tavLst>
                                    </p:anim>
                                    <p:anim calcmode="lin" valueType="num">
                                      <p:cBhvr additive="base">
                                        <p:cTn id="45" dur="50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2575"/>
                            </p:stCondLst>
                            <p:childTnLst>
                              <p:par>
                                <p:cTn id="47" presetID="22" presetClass="entr" presetSubtype="8" fill="hold" grpId="0" nodeType="afterEffect">
                                  <p:stCondLst>
                                    <p:cond delay="0"/>
                                  </p:stCondLst>
                                  <p:childTnLst>
                                    <p:set>
                                      <p:cBhvr>
                                        <p:cTn id="48" dur="1" fill="hold">
                                          <p:stCondLst>
                                            <p:cond delay="0"/>
                                          </p:stCondLst>
                                        </p:cTn>
                                        <p:tgtEl>
                                          <p:spTgt spid="19">
                                            <p:txEl>
                                              <p:pRg st="0" end="0"/>
                                            </p:txEl>
                                          </p:spTgt>
                                        </p:tgtEl>
                                        <p:attrNameLst>
                                          <p:attrName>style.visibility</p:attrName>
                                        </p:attrNameLst>
                                      </p:cBhvr>
                                      <p:to>
                                        <p:strVal val="visible"/>
                                      </p:to>
                                    </p:set>
                                    <p:animEffect transition="in" filter="wipe(left)">
                                      <p:cBhvr>
                                        <p:cTn id="49" dur="500"/>
                                        <p:tgtEl>
                                          <p:spTgt spid="19">
                                            <p:txEl>
                                              <p:pRg st="0" end="0"/>
                                            </p:txEl>
                                          </p:spTgt>
                                        </p:tgtEl>
                                      </p:cBhvr>
                                    </p:animEffect>
                                  </p:childTnLst>
                                </p:cTn>
                              </p:par>
                            </p:childTnLst>
                          </p:cTn>
                        </p:par>
                        <p:par>
                          <p:cTn id="50" fill="hold">
                            <p:stCondLst>
                              <p:cond delay="3075"/>
                            </p:stCondLst>
                            <p:childTnLst>
                              <p:par>
                                <p:cTn id="51" presetID="22" presetClass="entr" presetSubtype="8" fill="hold" grpId="0" nodeType="afterEffect">
                                  <p:stCondLst>
                                    <p:cond delay="0"/>
                                  </p:stCondLst>
                                  <p:childTnLst>
                                    <p:set>
                                      <p:cBhvr>
                                        <p:cTn id="52" dur="1" fill="hold">
                                          <p:stCondLst>
                                            <p:cond delay="0"/>
                                          </p:stCondLst>
                                        </p:cTn>
                                        <p:tgtEl>
                                          <p:spTgt spid="20">
                                            <p:txEl>
                                              <p:pRg st="0" end="0"/>
                                            </p:txEl>
                                          </p:spTgt>
                                        </p:tgtEl>
                                        <p:attrNameLst>
                                          <p:attrName>style.visibility</p:attrName>
                                        </p:attrNameLst>
                                      </p:cBhvr>
                                      <p:to>
                                        <p:strVal val="visible"/>
                                      </p:to>
                                    </p:set>
                                    <p:animEffect transition="in" filter="wipe(left)">
                                      <p:cBhvr>
                                        <p:cTn id="53" dur="500"/>
                                        <p:tgtEl>
                                          <p:spTgt spid="20">
                                            <p:txEl>
                                              <p:pRg st="0" end="0"/>
                                            </p:txEl>
                                          </p:spTgt>
                                        </p:tgtEl>
                                      </p:cBhvr>
                                    </p:animEffect>
                                  </p:childTnLst>
                                </p:cTn>
                              </p:par>
                            </p:childTnLst>
                          </p:cTn>
                        </p:par>
                        <p:par>
                          <p:cTn id="54" fill="hold">
                            <p:stCondLst>
                              <p:cond delay="3575"/>
                            </p:stCondLst>
                            <p:childTnLst>
                              <p:par>
                                <p:cTn id="55" presetID="22" presetClass="entr" presetSubtype="8" fill="hold" grpId="0" nodeType="after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animEffect transition="in" filter="wipe(left)">
                                      <p:cBhvr>
                                        <p:cTn id="5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p">
        <p:tmplLst>
          <p:tmpl lvl="1">
            <p:tnLst>
              <p:par>
                <p:cTn presetID="2" presetClass="entr" presetSubtype="8"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8"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8" decel="10000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ft big image">
    <p:spTree>
      <p:nvGrpSpPr>
        <p:cNvPr id="1" name=""/>
        <p:cNvGrpSpPr/>
        <p:nvPr/>
      </p:nvGrpSpPr>
      <p:grpSpPr>
        <a:xfrm>
          <a:off x="0" y="0"/>
          <a:ext cx="0" cy="0"/>
          <a:chOff x="0" y="0"/>
          <a:chExt cx="0" cy="0"/>
        </a:xfrm>
      </p:grpSpPr>
      <p:sp>
        <p:nvSpPr>
          <p:cNvPr id="5" name="Picture Placeholder 6"/>
          <p:cNvSpPr>
            <a:spLocks noGrp="1"/>
          </p:cNvSpPr>
          <p:nvPr>
            <p:ph type="pic" sz="quarter" idx="13" hasCustomPrompt="1"/>
          </p:nvPr>
        </p:nvSpPr>
        <p:spPr>
          <a:xfrm>
            <a:off x="0" y="-1"/>
            <a:ext cx="9144000" cy="10285413"/>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1" name="テキスト プレースホルダー 5"/>
          <p:cNvSpPr>
            <a:spLocks noGrp="1"/>
          </p:cNvSpPr>
          <p:nvPr>
            <p:ph type="body" sz="quarter" idx="23" hasCustomPrompt="1"/>
          </p:nvPr>
        </p:nvSpPr>
        <p:spPr>
          <a:xfrm>
            <a:off x="6860168" y="1117600"/>
            <a:ext cx="11427832" cy="3425371"/>
          </a:xfrm>
          <a:solidFill>
            <a:schemeClr val="tx1"/>
          </a:solidFill>
        </p:spPr>
        <p:txBody>
          <a:bodyPr numCol="1" spcCol="360000" anchor="ctr">
            <a:noAutofit/>
          </a:bodyPr>
          <a:lstStyle>
            <a:lvl1pPr marL="0" indent="0" algn="l">
              <a:lnSpc>
                <a:spcPct val="100000"/>
              </a:lnSpc>
              <a:spcBef>
                <a:spcPts val="0"/>
              </a:spcBef>
              <a:buClr>
                <a:schemeClr val="accent1"/>
              </a:buClr>
              <a:buFontTx/>
              <a:buNone/>
              <a:defRPr sz="6600" baseline="0">
                <a:solidFill>
                  <a:schemeClr val="bg2"/>
                </a:solidFill>
                <a:latin typeface="+mj-lt"/>
              </a:defRPr>
            </a:lvl1pPr>
          </a:lstStyle>
          <a:p>
            <a:pPr lvl="0"/>
            <a:r>
              <a:rPr kumimoji="1" lang="en-US" altLang="ja-JP" dirty="0"/>
              <a:t> </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タイトル 1"/>
          <p:cNvSpPr>
            <a:spLocks noGrp="1"/>
          </p:cNvSpPr>
          <p:nvPr>
            <p:ph type="title" hasCustomPrompt="1"/>
          </p:nvPr>
        </p:nvSpPr>
        <p:spPr>
          <a:xfrm>
            <a:off x="7297006" y="1393371"/>
            <a:ext cx="10178194" cy="2873828"/>
          </a:xfrm>
          <a:noFill/>
        </p:spPr>
        <p:txBody>
          <a:bodyPr anchor="b">
            <a:normAutofit/>
          </a:bodyPr>
          <a:lstStyle>
            <a:lvl1pPr marL="0" indent="0">
              <a:lnSpc>
                <a:spcPct val="80000"/>
              </a:lnSpc>
              <a:defRPr sz="9600" baseline="0">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7" name="テキスト プレースホルダー 5"/>
          <p:cNvSpPr>
            <a:spLocks noGrp="1"/>
          </p:cNvSpPr>
          <p:nvPr>
            <p:ph type="body" sz="quarter" idx="14" hasCustomPrompt="1"/>
          </p:nvPr>
        </p:nvSpPr>
        <p:spPr>
          <a:xfrm>
            <a:off x="9390741" y="5067509"/>
            <a:ext cx="8084459"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8" name="テキスト プレースホルダー 5"/>
          <p:cNvSpPr>
            <a:spLocks noGrp="1"/>
          </p:cNvSpPr>
          <p:nvPr>
            <p:ph type="body" sz="quarter" idx="15" hasCustomPrompt="1"/>
          </p:nvPr>
        </p:nvSpPr>
        <p:spPr>
          <a:xfrm>
            <a:off x="9390740" y="5590029"/>
            <a:ext cx="8084459" cy="1491110"/>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9" name="テキスト プレースホルダー 5"/>
          <p:cNvSpPr>
            <a:spLocks noGrp="1"/>
          </p:cNvSpPr>
          <p:nvPr>
            <p:ph type="body" sz="quarter" idx="16" hasCustomPrompt="1"/>
          </p:nvPr>
        </p:nvSpPr>
        <p:spPr>
          <a:xfrm>
            <a:off x="9390741" y="7313560"/>
            <a:ext cx="8084459"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0" name="テキスト プレースホルダー 5"/>
          <p:cNvSpPr>
            <a:spLocks noGrp="1"/>
          </p:cNvSpPr>
          <p:nvPr>
            <p:ph type="body" sz="quarter" idx="17" hasCustomPrompt="1"/>
          </p:nvPr>
        </p:nvSpPr>
        <p:spPr>
          <a:xfrm>
            <a:off x="9390740" y="7836080"/>
            <a:ext cx="8084459" cy="1491110"/>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3901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475"/>
                            </p:stCondLst>
                            <p:childTnLst>
                              <p:par>
                                <p:cTn id="18" presetID="2" presetClass="entr" presetSubtype="2" decel="100000" fill="hold" grpId="0" nodeType="after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2225"/>
                            </p:stCondLst>
                            <p:childTnLst>
                              <p:par>
                                <p:cTn id="27" presetID="2" presetClass="entr" presetSubtype="2" decel="100000" fill="hold" grpId="0"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6" grpId="0"/>
      <p:bldP spid="7" grpId="0" build="p">
        <p:tmplLst>
          <p:tmpl lvl="1">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ndom images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3759199" y="0"/>
            <a:ext cx="5384801" cy="6241143"/>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6" name="Picture Placeholder 6"/>
          <p:cNvSpPr>
            <a:spLocks noGrp="1"/>
          </p:cNvSpPr>
          <p:nvPr>
            <p:ph type="pic" sz="quarter" idx="14" hasCustomPrompt="1"/>
          </p:nvPr>
        </p:nvSpPr>
        <p:spPr>
          <a:xfrm>
            <a:off x="1" y="4042230"/>
            <a:ext cx="3643086" cy="2198913"/>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7" name="Picture Placeholder 6"/>
          <p:cNvSpPr>
            <a:spLocks noGrp="1"/>
          </p:cNvSpPr>
          <p:nvPr>
            <p:ph type="pic" sz="quarter" idx="15" hasCustomPrompt="1"/>
          </p:nvPr>
        </p:nvSpPr>
        <p:spPr>
          <a:xfrm>
            <a:off x="9245597" y="947057"/>
            <a:ext cx="5341259" cy="3697515"/>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8" name="Picture Placeholder 6"/>
          <p:cNvSpPr>
            <a:spLocks noGrp="1"/>
          </p:cNvSpPr>
          <p:nvPr>
            <p:ph type="pic" sz="quarter" idx="16" hasCustomPrompt="1"/>
          </p:nvPr>
        </p:nvSpPr>
        <p:spPr>
          <a:xfrm>
            <a:off x="6120560" y="6361143"/>
            <a:ext cx="3004459" cy="392427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0" name="Picture Placeholder 6"/>
          <p:cNvSpPr>
            <a:spLocks noGrp="1"/>
          </p:cNvSpPr>
          <p:nvPr>
            <p:ph type="pic" sz="quarter" idx="17" hasCustomPrompt="1"/>
          </p:nvPr>
        </p:nvSpPr>
        <p:spPr>
          <a:xfrm>
            <a:off x="1406769" y="6361143"/>
            <a:ext cx="4593212" cy="3029367"/>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1" name="Picture Placeholder 6"/>
          <p:cNvSpPr>
            <a:spLocks noGrp="1"/>
          </p:cNvSpPr>
          <p:nvPr>
            <p:ph type="pic" sz="quarter" idx="18" hasCustomPrompt="1"/>
          </p:nvPr>
        </p:nvSpPr>
        <p:spPr>
          <a:xfrm>
            <a:off x="14688452" y="2017486"/>
            <a:ext cx="3599547" cy="2647949"/>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2" name="Picture Placeholder 6"/>
          <p:cNvSpPr>
            <a:spLocks noGrp="1"/>
          </p:cNvSpPr>
          <p:nvPr>
            <p:ph type="pic" sz="quarter" idx="19" hasCustomPrompt="1"/>
          </p:nvPr>
        </p:nvSpPr>
        <p:spPr>
          <a:xfrm>
            <a:off x="551544" y="2402118"/>
            <a:ext cx="3091543" cy="148771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3" name="タイトル 1"/>
          <p:cNvSpPr>
            <a:spLocks noGrp="1"/>
          </p:cNvSpPr>
          <p:nvPr>
            <p:ph type="title" hasCustomPrompt="1"/>
          </p:nvPr>
        </p:nvSpPr>
        <p:spPr>
          <a:xfrm>
            <a:off x="9545781" y="4776560"/>
            <a:ext cx="8045529" cy="3011715"/>
          </a:xfrm>
        </p:spPr>
        <p:txBody>
          <a:bodyPr anchor="b">
            <a:normAutofit/>
          </a:bodyPr>
          <a:lstStyle>
            <a:lvl1pPr algn="l">
              <a:lnSpc>
                <a:spcPct val="80000"/>
              </a:lnSpc>
              <a:defRPr sz="9600" baseline="0">
                <a:latin typeface="Roboto Bold" pitchFamily="2" charset="0"/>
              </a:defRPr>
            </a:lvl1pPr>
          </a:lstStyle>
          <a:p>
            <a:r>
              <a:rPr kumimoji="1" lang="en-US" altLang="ja-JP" dirty="0"/>
              <a:t>Slide Title</a:t>
            </a:r>
            <a:endParaRPr kumimoji="1" lang="ja-JP" altLang="en-US" dirty="0"/>
          </a:p>
        </p:txBody>
      </p:sp>
      <p:sp>
        <p:nvSpPr>
          <p:cNvPr id="14" name="テキスト プレースホルダー 5"/>
          <p:cNvSpPr>
            <a:spLocks noGrp="1"/>
          </p:cNvSpPr>
          <p:nvPr>
            <p:ph type="body" sz="quarter" idx="20" hasCustomPrompt="1"/>
          </p:nvPr>
        </p:nvSpPr>
        <p:spPr>
          <a:xfrm>
            <a:off x="9545780" y="7899400"/>
            <a:ext cx="7929419" cy="1491110"/>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5139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par>
                          <p:cTn id="26" fill="hold">
                            <p:stCondLst>
                              <p:cond delay="1100"/>
                            </p:stCondLst>
                            <p:childTnLst>
                              <p:par>
                                <p:cTn id="27" presetID="2" presetClass="entr" presetSubtype="2" decel="100000" fill="hold" grpId="0" nodeType="afterEffect">
                                  <p:stCondLst>
                                    <p:cond delay="250"/>
                                  </p:stCondLst>
                                  <p:iterate type="wd">
                                    <p:tmPct val="10000"/>
                                  </p:iterate>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750" fill="hold"/>
                                        <p:tgtEl>
                                          <p:spTgt spid="13"/>
                                        </p:tgtEl>
                                        <p:attrNameLst>
                                          <p:attrName>ppt_x</p:attrName>
                                        </p:attrNameLst>
                                      </p:cBhvr>
                                      <p:tavLst>
                                        <p:tav tm="0">
                                          <p:val>
                                            <p:strVal val="1+#ppt_w/2"/>
                                          </p:val>
                                        </p:tav>
                                        <p:tav tm="100000">
                                          <p:val>
                                            <p:strVal val="#ppt_x"/>
                                          </p:val>
                                        </p:tav>
                                      </p:tavLst>
                                    </p:anim>
                                    <p:anim calcmode="lin" valueType="num">
                                      <p:cBhvr additive="base">
                                        <p:cTn id="30" dur="750" fill="hold"/>
                                        <p:tgtEl>
                                          <p:spTgt spid="13"/>
                                        </p:tgtEl>
                                        <p:attrNameLst>
                                          <p:attrName>ppt_y</p:attrName>
                                        </p:attrNameLst>
                                      </p:cBhvr>
                                      <p:tavLst>
                                        <p:tav tm="0">
                                          <p:val>
                                            <p:strVal val="#ppt_y"/>
                                          </p:val>
                                        </p:tav>
                                        <p:tav tm="100000">
                                          <p:val>
                                            <p:strVal val="#ppt_y"/>
                                          </p:val>
                                        </p:tav>
                                      </p:tavLst>
                                    </p:anim>
                                  </p:childTnLst>
                                </p:cTn>
                              </p:par>
                            </p:childTnLst>
                          </p:cTn>
                        </p:par>
                        <p:par>
                          <p:cTn id="31" fill="hold">
                            <p:stCondLst>
                              <p:cond delay="2175"/>
                            </p:stCondLst>
                            <p:childTnLst>
                              <p:par>
                                <p:cTn id="32" presetID="2" presetClass="entr" presetSubtype="2" decel="100000" fill="hold" grpId="0" nodeType="after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 calcmode="lin" valueType="num">
                                      <p:cBhvr additive="base">
                                        <p:cTn id="34"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ndom image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4583445" y="0"/>
            <a:ext cx="4560556" cy="10285413"/>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6" name="Picture Placeholder 6"/>
          <p:cNvSpPr>
            <a:spLocks noGrp="1"/>
          </p:cNvSpPr>
          <p:nvPr>
            <p:ph type="pic" sz="quarter" idx="14" hasCustomPrompt="1"/>
          </p:nvPr>
        </p:nvSpPr>
        <p:spPr>
          <a:xfrm>
            <a:off x="101600" y="4238172"/>
            <a:ext cx="4365737" cy="5943443"/>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7" name="テキスト プレースホルダー 5"/>
          <p:cNvSpPr>
            <a:spLocks noGrp="1"/>
          </p:cNvSpPr>
          <p:nvPr>
            <p:ph type="body" sz="quarter" idx="20" hasCustomPrompt="1"/>
          </p:nvPr>
        </p:nvSpPr>
        <p:spPr>
          <a:xfrm>
            <a:off x="468643" y="584200"/>
            <a:ext cx="3998694" cy="3494314"/>
          </a:xfrm>
        </p:spPr>
        <p:txBody>
          <a:bodyPr numCol="1" spcCol="360000" anchor="b">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8" name="Picture Placeholder 6"/>
          <p:cNvSpPr>
            <a:spLocks noGrp="1"/>
          </p:cNvSpPr>
          <p:nvPr>
            <p:ph type="pic" sz="quarter" idx="21" hasCustomPrompt="1"/>
          </p:nvPr>
        </p:nvSpPr>
        <p:spPr>
          <a:xfrm>
            <a:off x="9260109" y="584200"/>
            <a:ext cx="2891419" cy="4626429"/>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9" name="Picture Placeholder 6"/>
          <p:cNvSpPr>
            <a:spLocks noGrp="1"/>
          </p:cNvSpPr>
          <p:nvPr>
            <p:ph type="pic" sz="quarter" idx="22" hasCustomPrompt="1"/>
          </p:nvPr>
        </p:nvSpPr>
        <p:spPr>
          <a:xfrm>
            <a:off x="12267635" y="584200"/>
            <a:ext cx="2891419" cy="4626429"/>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1" name="Picture Placeholder 6"/>
          <p:cNvSpPr>
            <a:spLocks noGrp="1"/>
          </p:cNvSpPr>
          <p:nvPr>
            <p:ph type="pic" sz="quarter" idx="23" hasCustomPrompt="1"/>
          </p:nvPr>
        </p:nvSpPr>
        <p:spPr>
          <a:xfrm>
            <a:off x="15275161" y="584200"/>
            <a:ext cx="2891419" cy="4626429"/>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2" name="テキスト プレースホルダー 5"/>
          <p:cNvSpPr>
            <a:spLocks noGrp="1"/>
          </p:cNvSpPr>
          <p:nvPr>
            <p:ph type="body" sz="quarter" idx="24" hasCustomPrompt="1"/>
          </p:nvPr>
        </p:nvSpPr>
        <p:spPr>
          <a:xfrm>
            <a:off x="7953828" y="5740400"/>
            <a:ext cx="10334171" cy="3425371"/>
          </a:xfrm>
          <a:solidFill>
            <a:schemeClr val="tx1"/>
          </a:solidFill>
        </p:spPr>
        <p:txBody>
          <a:bodyPr numCol="1" spcCol="360000" anchor="ctr">
            <a:noAutofit/>
          </a:bodyPr>
          <a:lstStyle>
            <a:lvl1pPr marL="0" indent="0" algn="l">
              <a:lnSpc>
                <a:spcPct val="100000"/>
              </a:lnSpc>
              <a:spcBef>
                <a:spcPts val="0"/>
              </a:spcBef>
              <a:buClr>
                <a:schemeClr val="accent1"/>
              </a:buClr>
              <a:buFontTx/>
              <a:buNone/>
              <a:defRPr sz="6600" baseline="0">
                <a:solidFill>
                  <a:schemeClr val="bg2"/>
                </a:solidFill>
                <a:latin typeface="+mj-lt"/>
              </a:defRPr>
            </a:lvl1pPr>
          </a:lstStyle>
          <a:p>
            <a:pPr lvl="0"/>
            <a:r>
              <a:rPr kumimoji="1" lang="en-US" altLang="ja-JP" dirty="0"/>
              <a:t> </a:t>
            </a:r>
            <a:endParaRPr kumimoji="1" lang="ja-JP" altLang="en-US" dirty="0"/>
          </a:p>
        </p:txBody>
      </p:sp>
      <p:sp>
        <p:nvSpPr>
          <p:cNvPr id="10" name="タイトル 1"/>
          <p:cNvSpPr>
            <a:spLocks noGrp="1"/>
          </p:cNvSpPr>
          <p:nvPr>
            <p:ph type="title" hasCustomPrompt="1"/>
          </p:nvPr>
        </p:nvSpPr>
        <p:spPr>
          <a:xfrm>
            <a:off x="8389260" y="6110511"/>
            <a:ext cx="9422751" cy="3077027"/>
          </a:xfrm>
        </p:spPr>
        <p:txBody>
          <a:bodyPr anchor="ctr">
            <a:normAutofit/>
          </a:bodyPr>
          <a:lstStyle>
            <a:lvl1pPr algn="l">
              <a:lnSpc>
                <a:spcPct val="80000"/>
              </a:lnSpc>
              <a:defRPr sz="9600" baseline="0">
                <a:latin typeface="Roboto Bold" pitchFamily="2" charset="0"/>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25387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40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60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80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par>
                          <p:cTn id="20" fill="hold">
                            <p:stCondLst>
                              <p:cond delay="1300"/>
                            </p:stCondLst>
                            <p:childTnLst>
                              <p:par>
                                <p:cTn id="21" presetID="2" presetClass="entr" presetSubtype="2" decel="100000" fill="hold" grpId="0" nodeType="afterEffect">
                                  <p:stCondLst>
                                    <p:cond delay="250"/>
                                  </p:stCondLst>
                                  <p:iterate type="wd">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1+#ppt_w/2"/>
                                          </p:val>
                                        </p:tav>
                                        <p:tav tm="100000">
                                          <p:val>
                                            <p:strVal val="#ppt_x"/>
                                          </p:val>
                                        </p:tav>
                                      </p:tavLst>
                                    </p:anim>
                                    <p:anim calcmode="lin" valueType="num">
                                      <p:cBhvr additive="base">
                                        <p:cTn id="24" dur="75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1+#ppt_w/2"/>
                                          </p:val>
                                        </p:tav>
                                        <p:tav tm="100000">
                                          <p:val>
                                            <p:strVal val="#ppt_x"/>
                                          </p:val>
                                        </p:tav>
                                      </p:tavLst>
                                    </p:anim>
                                    <p:anim calcmode="lin" valueType="num">
                                      <p:cBhvr additive="base">
                                        <p:cTn id="28" dur="75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25"/>
                            </p:stCondLst>
                            <p:childTnLst>
                              <p:par>
                                <p:cTn id="30" presetID="22" presetClass="entr" presetSubtype="2"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tmplLst>
          <p:tmpl>
            <p:tnLst>
              <p:par>
                <p:cTn presetID="22" presetClass="entr" presetSubtype="2"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right)">
                      <p:cBhvr>
                        <p:cTn dur="500"/>
                        <p:tgtEl>
                          <p:spTgt spid="7"/>
                        </p:tgtEl>
                      </p:cBhvr>
                    </p:animEffect>
                  </p:childTnLst>
                </p:cTn>
              </p:par>
            </p:tnLst>
          </p:tmpl>
        </p:tmplLst>
      </p:bldP>
      <p:bldP spid="8" grpId="0" animBg="1"/>
      <p:bldP spid="9" grpId="0" animBg="1"/>
      <p:bldP spid="11" grpId="0" animBg="1"/>
      <p:bldP spid="12" grpId="0" animBg="1">
        <p:tmplLst>
          <p:tmpl>
            <p:tnLst>
              <p:par>
                <p:cTn presetID="2" presetClass="entr" presetSubtype="2"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0" grpId="0"/>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4" name="タイトル 1"/>
          <p:cNvSpPr>
            <a:spLocks noGrp="1"/>
          </p:cNvSpPr>
          <p:nvPr>
            <p:ph type="title" hasCustomPrompt="1"/>
          </p:nvPr>
        </p:nvSpPr>
        <p:spPr>
          <a:xfrm>
            <a:off x="6211639" y="1795311"/>
            <a:ext cx="11263564" cy="3662954"/>
          </a:xfrm>
        </p:spPr>
        <p:txBody>
          <a:bodyPr anchor="b">
            <a:normAutofit/>
          </a:bodyPr>
          <a:lstStyle>
            <a:lvl1pPr>
              <a:lnSpc>
                <a:spcPct val="80000"/>
              </a:lnSpc>
              <a:defRPr sz="8000" baseline="0">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15" name="テキスト プレースホルダー 5"/>
          <p:cNvSpPr>
            <a:spLocks noGrp="1"/>
          </p:cNvSpPr>
          <p:nvPr>
            <p:ph type="body" sz="quarter" idx="12" hasCustomPrompt="1"/>
          </p:nvPr>
        </p:nvSpPr>
        <p:spPr>
          <a:xfrm>
            <a:off x="6211638" y="5683347"/>
            <a:ext cx="11263563" cy="3318791"/>
          </a:xfrm>
        </p:spPr>
        <p:txBody>
          <a:bodyPr numCol="1" spcCol="360000" anchor="t">
            <a:normAutofit/>
          </a:bodyPr>
          <a:lstStyle>
            <a:lvl1pPr marL="285750" indent="-285750" algn="l">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grpSp>
        <p:nvGrpSpPr>
          <p:cNvPr id="5" name="Group 4"/>
          <p:cNvGrpSpPr/>
          <p:nvPr userDrawn="1"/>
        </p:nvGrpSpPr>
        <p:grpSpPr>
          <a:xfrm>
            <a:off x="1819198" y="1063076"/>
            <a:ext cx="3868615" cy="8159261"/>
            <a:chOff x="5345723" y="1420837"/>
            <a:chExt cx="3868615" cy="8159261"/>
          </a:xfrm>
        </p:grpSpPr>
        <p:sp>
          <p:nvSpPr>
            <p:cNvPr id="6" name="Rectangle: Rounded Corners 5"/>
            <p:cNvSpPr/>
            <p:nvPr userDrawn="1"/>
          </p:nvSpPr>
          <p:spPr>
            <a:xfrm>
              <a:off x="5345723" y="1420837"/>
              <a:ext cx="3868615" cy="8159261"/>
            </a:xfrm>
            <a:prstGeom prst="roundRect">
              <a:avLst>
                <a:gd name="adj" fmla="val 13394"/>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Group 6"/>
            <p:cNvGrpSpPr/>
            <p:nvPr userDrawn="1"/>
          </p:nvGrpSpPr>
          <p:grpSpPr>
            <a:xfrm>
              <a:off x="6862636" y="2064782"/>
              <a:ext cx="834788" cy="95103"/>
              <a:chOff x="6770728" y="2064782"/>
              <a:chExt cx="834788" cy="95103"/>
            </a:xfrm>
            <a:solidFill>
              <a:schemeClr val="tx2">
                <a:lumMod val="60000"/>
                <a:lumOff val="40000"/>
              </a:schemeClr>
            </a:solidFill>
          </p:grpSpPr>
          <p:sp>
            <p:nvSpPr>
              <p:cNvPr id="11" name="Oval 10"/>
              <p:cNvSpPr/>
              <p:nvPr userDrawn="1"/>
            </p:nvSpPr>
            <p:spPr>
              <a:xfrm>
                <a:off x="6770728" y="2064782"/>
                <a:ext cx="95103" cy="951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Rectangle: Rounded Corners 11"/>
              <p:cNvSpPr/>
              <p:nvPr userDrawn="1"/>
            </p:nvSpPr>
            <p:spPr>
              <a:xfrm flipV="1">
                <a:off x="6960746" y="2071989"/>
                <a:ext cx="644770" cy="8108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Oval 7"/>
            <p:cNvSpPr/>
            <p:nvPr userDrawn="1"/>
          </p:nvSpPr>
          <p:spPr>
            <a:xfrm>
              <a:off x="7213429" y="1743884"/>
              <a:ext cx="133203" cy="13320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Oval 8"/>
            <p:cNvSpPr/>
            <p:nvPr userDrawn="1"/>
          </p:nvSpPr>
          <p:spPr>
            <a:xfrm>
              <a:off x="6934360" y="8668559"/>
              <a:ext cx="691341" cy="691341"/>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Rectangle: Rounded Corners 9"/>
            <p:cNvSpPr/>
            <p:nvPr userDrawn="1"/>
          </p:nvSpPr>
          <p:spPr>
            <a:xfrm>
              <a:off x="5616330" y="2528239"/>
              <a:ext cx="3327400" cy="5920122"/>
            </a:xfrm>
            <a:prstGeom prst="roundRect">
              <a:avLst>
                <a:gd name="adj" fmla="val 14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Picture Placeholder 6"/>
          <p:cNvSpPr>
            <a:spLocks noGrp="1"/>
          </p:cNvSpPr>
          <p:nvPr>
            <p:ph type="pic" sz="quarter" idx="13" hasCustomPrompt="1"/>
          </p:nvPr>
        </p:nvSpPr>
        <p:spPr>
          <a:xfrm>
            <a:off x="2134812" y="2215736"/>
            <a:ext cx="3237386" cy="5850826"/>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170895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ppt_x"/>
                                          </p:val>
                                        </p:tav>
                                        <p:tav tm="100000">
                                          <p:val>
                                            <p:strVal val="#ppt_x"/>
                                          </p:val>
                                        </p:tav>
                                      </p:tavLst>
                                    </p:anim>
                                    <p:anim calcmode="lin" valueType="num">
                                      <p:cBhvr additive="base">
                                        <p:cTn id="12" dur="75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decel="100000" fill="hold" grpId="0" nodeType="afterEffect">
                                  <p:stCondLst>
                                    <p:cond delay="0"/>
                                  </p:stCondLst>
                                  <p:iterate type="wd">
                                    <p:tmPct val="10000"/>
                                  </p:iterate>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750" fill="hold"/>
                                        <p:tgtEl>
                                          <p:spTgt spid="14"/>
                                        </p:tgtEl>
                                        <p:attrNameLst>
                                          <p:attrName>ppt_x</p:attrName>
                                        </p:attrNameLst>
                                      </p:cBhvr>
                                      <p:tavLst>
                                        <p:tav tm="0">
                                          <p:val>
                                            <p:strVal val="#ppt_x"/>
                                          </p:val>
                                        </p:tav>
                                        <p:tav tm="100000">
                                          <p:val>
                                            <p:strVal val="#ppt_x"/>
                                          </p:val>
                                        </p:tav>
                                      </p:tavLst>
                                    </p:anim>
                                    <p:anim calcmode="lin" valueType="num">
                                      <p:cBhvr additive="base">
                                        <p:cTn id="17" dur="75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1725"/>
                            </p:stCondLst>
                            <p:childTnLst>
                              <p:par>
                                <p:cTn id="19" presetID="22" presetClass="entr" presetSubtype="8"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wipe(left)">
                                      <p:cBhvr>
                                        <p:cTn id="2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7"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obile 2">
    <p:spTree>
      <p:nvGrpSpPr>
        <p:cNvPr id="1" name=""/>
        <p:cNvGrpSpPr/>
        <p:nvPr/>
      </p:nvGrpSpPr>
      <p:grpSpPr>
        <a:xfrm>
          <a:off x="0" y="0"/>
          <a:ext cx="0" cy="0"/>
          <a:chOff x="0" y="0"/>
          <a:chExt cx="0" cy="0"/>
        </a:xfrm>
      </p:grpSpPr>
      <p:sp>
        <p:nvSpPr>
          <p:cNvPr id="8"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dirty="0"/>
              <a:t>Slide Title Goes Here</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4" name="テキスト プレースホルダー 5"/>
          <p:cNvSpPr>
            <a:spLocks noGrp="1"/>
          </p:cNvSpPr>
          <p:nvPr>
            <p:ph type="body" sz="quarter" idx="18" hasCustomPrompt="1"/>
          </p:nvPr>
        </p:nvSpPr>
        <p:spPr>
          <a:xfrm>
            <a:off x="775022" y="2965656"/>
            <a:ext cx="6090236"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5" name="テキスト プレースホルダー 5"/>
          <p:cNvSpPr>
            <a:spLocks noGrp="1"/>
          </p:cNvSpPr>
          <p:nvPr>
            <p:ph type="body" sz="quarter" idx="19" hasCustomPrompt="1"/>
          </p:nvPr>
        </p:nvSpPr>
        <p:spPr>
          <a:xfrm>
            <a:off x="775022" y="3488176"/>
            <a:ext cx="6090236"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20" hasCustomPrompt="1"/>
          </p:nvPr>
        </p:nvSpPr>
        <p:spPr>
          <a:xfrm>
            <a:off x="775022" y="6150295"/>
            <a:ext cx="6090236"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7" name="テキスト プレースホルダー 5"/>
          <p:cNvSpPr>
            <a:spLocks noGrp="1"/>
          </p:cNvSpPr>
          <p:nvPr>
            <p:ph type="body" sz="quarter" idx="21" hasCustomPrompt="1"/>
          </p:nvPr>
        </p:nvSpPr>
        <p:spPr>
          <a:xfrm>
            <a:off x="775022" y="6672815"/>
            <a:ext cx="6090236" cy="213959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22" hasCustomPrompt="1"/>
          </p:nvPr>
        </p:nvSpPr>
        <p:spPr>
          <a:xfrm>
            <a:off x="11422743" y="2965656"/>
            <a:ext cx="6090236"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9" name="テキスト プレースホルダー 5"/>
          <p:cNvSpPr>
            <a:spLocks noGrp="1"/>
          </p:cNvSpPr>
          <p:nvPr>
            <p:ph type="body" sz="quarter" idx="23" hasCustomPrompt="1"/>
          </p:nvPr>
        </p:nvSpPr>
        <p:spPr>
          <a:xfrm>
            <a:off x="11422743" y="3488176"/>
            <a:ext cx="6090236" cy="2139599"/>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0" name="テキスト プレースホルダー 5"/>
          <p:cNvSpPr>
            <a:spLocks noGrp="1"/>
          </p:cNvSpPr>
          <p:nvPr>
            <p:ph type="body" sz="quarter" idx="24" hasCustomPrompt="1"/>
          </p:nvPr>
        </p:nvSpPr>
        <p:spPr>
          <a:xfrm>
            <a:off x="11422743" y="6150295"/>
            <a:ext cx="6090236"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21" name="テキスト プレースホルダー 5"/>
          <p:cNvSpPr>
            <a:spLocks noGrp="1"/>
          </p:cNvSpPr>
          <p:nvPr>
            <p:ph type="body" sz="quarter" idx="25" hasCustomPrompt="1"/>
          </p:nvPr>
        </p:nvSpPr>
        <p:spPr>
          <a:xfrm>
            <a:off x="11422743" y="6672815"/>
            <a:ext cx="6090236" cy="2139599"/>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grpSp>
        <p:nvGrpSpPr>
          <p:cNvPr id="22" name="Group 21"/>
          <p:cNvGrpSpPr/>
          <p:nvPr userDrawn="1"/>
        </p:nvGrpSpPr>
        <p:grpSpPr>
          <a:xfrm>
            <a:off x="7245671" y="2144055"/>
            <a:ext cx="3796659" cy="8007499"/>
            <a:chOff x="5345723" y="1420837"/>
            <a:chExt cx="3868615" cy="8159261"/>
          </a:xfrm>
        </p:grpSpPr>
        <p:sp>
          <p:nvSpPr>
            <p:cNvPr id="23" name="Rectangle: Rounded Corners 22"/>
            <p:cNvSpPr/>
            <p:nvPr userDrawn="1"/>
          </p:nvSpPr>
          <p:spPr>
            <a:xfrm>
              <a:off x="5345723" y="1420837"/>
              <a:ext cx="3868615" cy="8159261"/>
            </a:xfrm>
            <a:prstGeom prst="roundRect">
              <a:avLst>
                <a:gd name="adj" fmla="val 13394"/>
              </a:avLst>
            </a:prstGeom>
            <a:solidFill>
              <a:schemeClr val="tx2">
                <a:lumMod val="5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Group 23"/>
            <p:cNvGrpSpPr/>
            <p:nvPr userDrawn="1"/>
          </p:nvGrpSpPr>
          <p:grpSpPr>
            <a:xfrm>
              <a:off x="6862636" y="2064782"/>
              <a:ext cx="834788" cy="95103"/>
              <a:chOff x="6770728" y="2064782"/>
              <a:chExt cx="834788" cy="95103"/>
            </a:xfrm>
            <a:solidFill>
              <a:schemeClr val="tx2">
                <a:lumMod val="60000"/>
                <a:lumOff val="40000"/>
              </a:schemeClr>
            </a:solidFill>
          </p:grpSpPr>
          <p:sp>
            <p:nvSpPr>
              <p:cNvPr id="28" name="Oval 27"/>
              <p:cNvSpPr/>
              <p:nvPr userDrawn="1"/>
            </p:nvSpPr>
            <p:spPr>
              <a:xfrm>
                <a:off x="6770728" y="2064782"/>
                <a:ext cx="95103" cy="951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Rectangle: Rounded Corners 28"/>
              <p:cNvSpPr/>
              <p:nvPr userDrawn="1"/>
            </p:nvSpPr>
            <p:spPr>
              <a:xfrm flipV="1">
                <a:off x="6960746" y="2071989"/>
                <a:ext cx="644770" cy="8108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Oval 24"/>
            <p:cNvSpPr/>
            <p:nvPr userDrawn="1"/>
          </p:nvSpPr>
          <p:spPr>
            <a:xfrm>
              <a:off x="7213429" y="1743884"/>
              <a:ext cx="133203" cy="13320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Oval 25"/>
            <p:cNvSpPr/>
            <p:nvPr userDrawn="1"/>
          </p:nvSpPr>
          <p:spPr>
            <a:xfrm>
              <a:off x="6934360" y="8668559"/>
              <a:ext cx="691341" cy="691341"/>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Rounded Corners 26"/>
            <p:cNvSpPr/>
            <p:nvPr userDrawn="1"/>
          </p:nvSpPr>
          <p:spPr>
            <a:xfrm>
              <a:off x="5616330" y="2528239"/>
              <a:ext cx="3327400" cy="5920122"/>
            </a:xfrm>
            <a:prstGeom prst="roundRect">
              <a:avLst>
                <a:gd name="adj" fmla="val 14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Picture Placeholder 6"/>
          <p:cNvSpPr>
            <a:spLocks noGrp="1"/>
          </p:cNvSpPr>
          <p:nvPr>
            <p:ph type="pic" sz="quarter" idx="13" hasCustomPrompt="1"/>
          </p:nvPr>
        </p:nvSpPr>
        <p:spPr>
          <a:xfrm>
            <a:off x="7533330" y="3249629"/>
            <a:ext cx="3221341" cy="5891273"/>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244905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 presetClass="entr" presetSubtype="4" decel="10000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750" fill="hold"/>
                                        <p:tgtEl>
                                          <p:spTgt spid="22"/>
                                        </p:tgtEl>
                                        <p:attrNameLst>
                                          <p:attrName>ppt_x</p:attrName>
                                        </p:attrNameLst>
                                      </p:cBhvr>
                                      <p:tavLst>
                                        <p:tav tm="0">
                                          <p:val>
                                            <p:strVal val="#ppt_x"/>
                                          </p:val>
                                        </p:tav>
                                        <p:tav tm="100000">
                                          <p:val>
                                            <p:strVal val="#ppt_x"/>
                                          </p:val>
                                        </p:tav>
                                      </p:tavLst>
                                    </p:anim>
                                    <p:anim calcmode="lin" valueType="num">
                                      <p:cBhvr additive="base">
                                        <p:cTn id="13" dur="75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750" fill="hold"/>
                                        <p:tgtEl>
                                          <p:spTgt spid="30"/>
                                        </p:tgtEl>
                                        <p:attrNameLst>
                                          <p:attrName>ppt_x</p:attrName>
                                        </p:attrNameLst>
                                      </p:cBhvr>
                                      <p:tavLst>
                                        <p:tav tm="0">
                                          <p:val>
                                            <p:strVal val="#ppt_x"/>
                                          </p:val>
                                        </p:tav>
                                        <p:tav tm="100000">
                                          <p:val>
                                            <p:strVal val="#ppt_x"/>
                                          </p:val>
                                        </p:tav>
                                      </p:tavLst>
                                    </p:anim>
                                    <p:anim calcmode="lin" valueType="num">
                                      <p:cBhvr additive="base">
                                        <p:cTn id="17" dur="7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725"/>
                            </p:stCondLst>
                            <p:childTnLst>
                              <p:par>
                                <p:cTn id="19" presetID="2" presetClass="entr" presetSubtype="8" decel="100000"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225"/>
                            </p:stCondLst>
                            <p:childTnLst>
                              <p:par>
                                <p:cTn id="24" presetID="22" presetClass="entr" presetSubtype="8" fill="hold" grpId="0" nodeType="after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wipe(left)">
                                      <p:cBhvr>
                                        <p:cTn id="26" dur="500"/>
                                        <p:tgtEl>
                                          <p:spTgt spid="15">
                                            <p:txEl>
                                              <p:pRg st="0" end="0"/>
                                            </p:txEl>
                                          </p:spTgt>
                                        </p:tgtEl>
                                      </p:cBhvr>
                                    </p:animEffect>
                                  </p:childTnLst>
                                </p:cTn>
                              </p:par>
                            </p:childTnLst>
                          </p:cTn>
                        </p:par>
                        <p:par>
                          <p:cTn id="27" fill="hold">
                            <p:stCondLst>
                              <p:cond delay="2725"/>
                            </p:stCondLst>
                            <p:childTnLst>
                              <p:par>
                                <p:cTn id="28" presetID="2" presetClass="entr" presetSubtype="8" decel="100000" fill="hold" grpId="0" nodeType="afterEffect">
                                  <p:stCondLst>
                                    <p:cond delay="250"/>
                                  </p:stCondLst>
                                  <p:childTnLst>
                                    <p:set>
                                      <p:cBhvr>
                                        <p:cTn id="29" dur="1" fill="hold">
                                          <p:stCondLst>
                                            <p:cond delay="0"/>
                                          </p:stCondLst>
                                        </p:cTn>
                                        <p:tgtEl>
                                          <p:spTgt spid="16">
                                            <p:txEl>
                                              <p:pRg st="0" end="0"/>
                                            </p:txEl>
                                          </p:spTgt>
                                        </p:tgtEl>
                                        <p:attrNameLst>
                                          <p:attrName>style.visibility</p:attrName>
                                        </p:attrNameLst>
                                      </p:cBhvr>
                                      <p:to>
                                        <p:strVal val="visible"/>
                                      </p:to>
                                    </p:set>
                                    <p:anim calcmode="lin" valueType="num">
                                      <p:cBhvr additive="base">
                                        <p:cTn id="30"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32" fill="hold">
                            <p:stCondLst>
                              <p:cond delay="3475"/>
                            </p:stCondLst>
                            <p:childTnLst>
                              <p:par>
                                <p:cTn id="33" presetID="22" presetClass="entr" presetSubtype="8" fill="hold" grpId="0" nodeType="after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Effect transition="in" filter="wipe(left)">
                                      <p:cBhvr>
                                        <p:cTn id="35" dur="500"/>
                                        <p:tgtEl>
                                          <p:spTgt spid="17">
                                            <p:txEl>
                                              <p:pRg st="0" end="0"/>
                                            </p:txEl>
                                          </p:spTgt>
                                        </p:tgtEl>
                                      </p:cBhvr>
                                    </p:animEffect>
                                  </p:childTnLst>
                                </p:cTn>
                              </p:par>
                            </p:childTnLst>
                          </p:cTn>
                        </p:par>
                        <p:par>
                          <p:cTn id="36" fill="hold">
                            <p:stCondLst>
                              <p:cond delay="3975"/>
                            </p:stCondLst>
                            <p:childTnLst>
                              <p:par>
                                <p:cTn id="37" presetID="2" presetClass="entr" presetSubtype="2" decel="100000" fill="hold" grpId="0" nodeType="afterEffect">
                                  <p:stCondLst>
                                    <p:cond delay="250"/>
                                  </p:stCondLst>
                                  <p:childTnLst>
                                    <p:set>
                                      <p:cBhvr>
                                        <p:cTn id="38" dur="1" fill="hold">
                                          <p:stCondLst>
                                            <p:cond delay="0"/>
                                          </p:stCondLst>
                                        </p:cTn>
                                        <p:tgtEl>
                                          <p:spTgt spid="18">
                                            <p:txEl>
                                              <p:pRg st="0" end="0"/>
                                            </p:txEl>
                                          </p:spTgt>
                                        </p:tgtEl>
                                        <p:attrNameLst>
                                          <p:attrName>style.visibility</p:attrName>
                                        </p:attrNameLst>
                                      </p:cBhvr>
                                      <p:to>
                                        <p:strVal val="visible"/>
                                      </p:to>
                                    </p:set>
                                    <p:anim calcmode="lin" valueType="num">
                                      <p:cBhvr additive="base">
                                        <p:cTn id="39"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41" fill="hold">
                            <p:stCondLst>
                              <p:cond delay="4725"/>
                            </p:stCondLst>
                            <p:childTnLst>
                              <p:par>
                                <p:cTn id="42" presetID="22" presetClass="entr" presetSubtype="2" fill="hold" grpId="0" nodeType="after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right)">
                                      <p:cBhvr>
                                        <p:cTn id="44" dur="500"/>
                                        <p:tgtEl>
                                          <p:spTgt spid="19">
                                            <p:txEl>
                                              <p:pRg st="0" end="0"/>
                                            </p:txEl>
                                          </p:spTgt>
                                        </p:tgtEl>
                                      </p:cBhvr>
                                    </p:animEffect>
                                  </p:childTnLst>
                                </p:cTn>
                              </p:par>
                            </p:childTnLst>
                          </p:cTn>
                        </p:par>
                        <p:par>
                          <p:cTn id="45" fill="hold">
                            <p:stCondLst>
                              <p:cond delay="5225"/>
                            </p:stCondLst>
                            <p:childTnLst>
                              <p:par>
                                <p:cTn id="46" presetID="2" presetClass="entr" presetSubtype="2" decel="100000" fill="hold" grpId="0" nodeType="afterEffect">
                                  <p:stCondLst>
                                    <p:cond delay="250"/>
                                  </p:stCondLst>
                                  <p:childTnLst>
                                    <p:set>
                                      <p:cBhvr>
                                        <p:cTn id="47" dur="1" fill="hold">
                                          <p:stCondLst>
                                            <p:cond delay="0"/>
                                          </p:stCondLst>
                                        </p:cTn>
                                        <p:tgtEl>
                                          <p:spTgt spid="20">
                                            <p:txEl>
                                              <p:pRg st="0" end="0"/>
                                            </p:txEl>
                                          </p:spTgt>
                                        </p:tgtEl>
                                        <p:attrNameLst>
                                          <p:attrName>style.visibility</p:attrName>
                                        </p:attrNameLst>
                                      </p:cBhvr>
                                      <p:to>
                                        <p:strVal val="visible"/>
                                      </p:to>
                                    </p:set>
                                    <p:anim calcmode="lin" valueType="num">
                                      <p:cBhvr additive="base">
                                        <p:cTn id="48"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0" fill="hold">
                            <p:stCondLst>
                              <p:cond delay="5975"/>
                            </p:stCondLst>
                            <p:childTnLst>
                              <p:par>
                                <p:cTn id="51" presetID="22" presetClass="entr" presetSubtype="2" fill="hold" grpId="0" nodeType="afterEffect">
                                  <p:stCondLst>
                                    <p:cond delay="0"/>
                                  </p:stCondLst>
                                  <p:childTnLst>
                                    <p:set>
                                      <p:cBhvr>
                                        <p:cTn id="52" dur="1" fill="hold">
                                          <p:stCondLst>
                                            <p:cond delay="0"/>
                                          </p:stCondLst>
                                        </p:cTn>
                                        <p:tgtEl>
                                          <p:spTgt spid="21">
                                            <p:txEl>
                                              <p:pRg st="0" end="0"/>
                                            </p:txEl>
                                          </p:spTgt>
                                        </p:tgtEl>
                                        <p:attrNameLst>
                                          <p:attrName>style.visibility</p:attrName>
                                        </p:attrNameLst>
                                      </p:cBhvr>
                                      <p:to>
                                        <p:strVal val="visible"/>
                                      </p:to>
                                    </p:set>
                                    <p:animEffect transition="in" filter="wipe(right)">
                                      <p:cBhvr>
                                        <p:cTn id="53"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2" presetClass="entr" presetSubtype="2"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P spid="30"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keyword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dirty="0"/>
              <a:t>Slide Title Goes Here</a:t>
            </a:r>
            <a:endParaRPr kumimoji="1" lang="ja-JP" altLang="en-US" dirty="0"/>
          </a:p>
        </p:txBody>
      </p:sp>
      <p:sp>
        <p:nvSpPr>
          <p:cNvPr id="7" name="テキスト プレースホルダー 5"/>
          <p:cNvSpPr>
            <a:spLocks noGrp="1"/>
          </p:cNvSpPr>
          <p:nvPr>
            <p:ph type="body" sz="quarter" idx="19" hasCustomPrompt="1"/>
          </p:nvPr>
        </p:nvSpPr>
        <p:spPr>
          <a:xfrm>
            <a:off x="535536" y="3450339"/>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6" name="テキスト プレースホルダー 5"/>
          <p:cNvSpPr>
            <a:spLocks noGrp="1"/>
          </p:cNvSpPr>
          <p:nvPr>
            <p:ph type="body" sz="quarter" idx="18" hasCustomPrompt="1"/>
          </p:nvPr>
        </p:nvSpPr>
        <p:spPr>
          <a:xfrm>
            <a:off x="1104273" y="5196114"/>
            <a:ext cx="5161321" cy="685796"/>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8" name="テキスト プレースホルダー 5"/>
          <p:cNvSpPr>
            <a:spLocks noGrp="1"/>
          </p:cNvSpPr>
          <p:nvPr>
            <p:ph type="body" sz="quarter" idx="20" hasCustomPrompt="1"/>
          </p:nvPr>
        </p:nvSpPr>
        <p:spPr>
          <a:xfrm>
            <a:off x="1104273" y="5881911"/>
            <a:ext cx="5161321" cy="1738518"/>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9" name="テキスト プレースホルダー 5"/>
          <p:cNvSpPr>
            <a:spLocks noGrp="1"/>
          </p:cNvSpPr>
          <p:nvPr>
            <p:ph type="body" sz="quarter" idx="21" hasCustomPrompt="1"/>
          </p:nvPr>
        </p:nvSpPr>
        <p:spPr>
          <a:xfrm>
            <a:off x="6451799" y="3450339"/>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10" name="テキスト プレースホルダー 5"/>
          <p:cNvSpPr>
            <a:spLocks noGrp="1"/>
          </p:cNvSpPr>
          <p:nvPr>
            <p:ph type="body" sz="quarter" idx="22" hasCustomPrompt="1"/>
          </p:nvPr>
        </p:nvSpPr>
        <p:spPr>
          <a:xfrm>
            <a:off x="7020536" y="5196114"/>
            <a:ext cx="5161321" cy="685796"/>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11" name="テキスト プレースホルダー 5"/>
          <p:cNvSpPr>
            <a:spLocks noGrp="1"/>
          </p:cNvSpPr>
          <p:nvPr>
            <p:ph type="body" sz="quarter" idx="23" hasCustomPrompt="1"/>
          </p:nvPr>
        </p:nvSpPr>
        <p:spPr>
          <a:xfrm>
            <a:off x="7020536" y="5881911"/>
            <a:ext cx="5161321" cy="1738518"/>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2" name="テキスト プレースホルダー 5"/>
          <p:cNvSpPr>
            <a:spLocks noGrp="1"/>
          </p:cNvSpPr>
          <p:nvPr>
            <p:ph type="body" sz="quarter" idx="24" hasCustomPrompt="1"/>
          </p:nvPr>
        </p:nvSpPr>
        <p:spPr>
          <a:xfrm>
            <a:off x="12081953" y="3450339"/>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13" name="テキスト プレースホルダー 5"/>
          <p:cNvSpPr>
            <a:spLocks noGrp="1"/>
          </p:cNvSpPr>
          <p:nvPr>
            <p:ph type="body" sz="quarter" idx="25" hasCustomPrompt="1"/>
          </p:nvPr>
        </p:nvSpPr>
        <p:spPr>
          <a:xfrm>
            <a:off x="12650690" y="5196114"/>
            <a:ext cx="5161321" cy="685796"/>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14" name="テキスト プレースホルダー 5"/>
          <p:cNvSpPr>
            <a:spLocks noGrp="1"/>
          </p:cNvSpPr>
          <p:nvPr>
            <p:ph type="body" sz="quarter" idx="26" hasCustomPrompt="1"/>
          </p:nvPr>
        </p:nvSpPr>
        <p:spPr>
          <a:xfrm>
            <a:off x="12650690" y="5881911"/>
            <a:ext cx="5161321" cy="1738518"/>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90557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800"/>
                            </p:stCondLst>
                            <p:childTnLst>
                              <p:par>
                                <p:cTn id="23" presetID="2" presetClass="entr" presetSubtype="8" decel="100000" fill="hold" grpId="0" nodeType="afterEffect">
                                  <p:stCondLst>
                                    <p:cond delay="250"/>
                                  </p:stCondLst>
                                  <p:iterate type="lt">
                                    <p:tmPct val="10000"/>
                                  </p:iterate>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25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75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10">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50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875"/>
                            </p:stCondLst>
                            <p:childTnLst>
                              <p:par>
                                <p:cTn id="36" presetID="2" presetClass="entr" presetSubtype="8" decel="100000" fill="hold" grpId="0" nodeType="afterEffect">
                                  <p:stCondLst>
                                    <p:cond delay="250"/>
                                  </p:stCondLst>
                                  <p:iterate type="lt">
                                    <p:tmPct val="10000"/>
                                  </p:iterate>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3">
                                            <p:txEl>
                                              <p:pRg st="0" end="0"/>
                                            </p:txEl>
                                          </p:spTgt>
                                        </p:tgtEl>
                                        <p:attrNameLst>
                                          <p:attrName>style.visibility</p:attrName>
                                        </p:attrNameLst>
                                      </p:cBhvr>
                                      <p:to>
                                        <p:strVal val="visible"/>
                                      </p:to>
                                    </p:set>
                                    <p:anim calcmode="lin" valueType="num">
                                      <p:cBhvr additive="base">
                                        <p:cTn id="42" dur="75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13">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500"/>
                                  </p:stCondLst>
                                  <p:childTnLst>
                                    <p:set>
                                      <p:cBhvr>
                                        <p:cTn id="45" dur="1" fill="hold">
                                          <p:stCondLst>
                                            <p:cond delay="0"/>
                                          </p:stCondLst>
                                        </p:cTn>
                                        <p:tgtEl>
                                          <p:spTgt spid="14">
                                            <p:txEl>
                                              <p:pRg st="0" end="0"/>
                                            </p:txEl>
                                          </p:spTgt>
                                        </p:tgtEl>
                                        <p:attrNameLst>
                                          <p:attrName>style.visibility</p:attrName>
                                        </p:attrNameLst>
                                      </p:cBhvr>
                                      <p:to>
                                        <p:strVal val="visible"/>
                                      </p:to>
                                    </p:set>
                                    <p:anim calcmode="lin" valueType="num">
                                      <p:cBhvr additive="base">
                                        <p:cTn id="46"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8"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1+#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8"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keyword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775021" y="4336274"/>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dirty="0"/>
              <a:t>Slide Title Goes Here</a:t>
            </a:r>
            <a:endParaRPr kumimoji="1" lang="ja-JP" altLang="en-US" dirty="0"/>
          </a:p>
        </p:txBody>
      </p:sp>
      <p:sp>
        <p:nvSpPr>
          <p:cNvPr id="7" name="テキスト プレースホルダー 5"/>
          <p:cNvSpPr>
            <a:spLocks noGrp="1"/>
          </p:cNvSpPr>
          <p:nvPr>
            <p:ph type="body" sz="quarter" idx="19" hasCustomPrompt="1"/>
          </p:nvPr>
        </p:nvSpPr>
        <p:spPr>
          <a:xfrm>
            <a:off x="1638622" y="489425"/>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6" name="テキスト プレースホルダー 5"/>
          <p:cNvSpPr>
            <a:spLocks noGrp="1"/>
          </p:cNvSpPr>
          <p:nvPr>
            <p:ph type="body" sz="quarter" idx="18" hasCustomPrompt="1"/>
          </p:nvPr>
        </p:nvSpPr>
        <p:spPr>
          <a:xfrm>
            <a:off x="2207359" y="2155372"/>
            <a:ext cx="6530241"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8" name="テキスト プレースホルダー 5"/>
          <p:cNvSpPr>
            <a:spLocks noGrp="1"/>
          </p:cNvSpPr>
          <p:nvPr>
            <p:ph type="body" sz="quarter" idx="20" hasCustomPrompt="1"/>
          </p:nvPr>
        </p:nvSpPr>
        <p:spPr>
          <a:xfrm>
            <a:off x="2207359" y="2920997"/>
            <a:ext cx="6530241" cy="141527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21" hasCustomPrompt="1"/>
          </p:nvPr>
        </p:nvSpPr>
        <p:spPr>
          <a:xfrm>
            <a:off x="9127994" y="489425"/>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19" name="テキスト プレースホルダー 5"/>
          <p:cNvSpPr>
            <a:spLocks noGrp="1"/>
          </p:cNvSpPr>
          <p:nvPr>
            <p:ph type="body" sz="quarter" idx="22" hasCustomPrompt="1"/>
          </p:nvPr>
        </p:nvSpPr>
        <p:spPr>
          <a:xfrm>
            <a:off x="9696731" y="2155372"/>
            <a:ext cx="6530241"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20" name="テキスト プレースホルダー 5"/>
          <p:cNvSpPr>
            <a:spLocks noGrp="1"/>
          </p:cNvSpPr>
          <p:nvPr>
            <p:ph type="body" sz="quarter" idx="23" hasCustomPrompt="1"/>
          </p:nvPr>
        </p:nvSpPr>
        <p:spPr>
          <a:xfrm>
            <a:off x="9696731" y="2920997"/>
            <a:ext cx="6530241" cy="141527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24" hasCustomPrompt="1"/>
          </p:nvPr>
        </p:nvSpPr>
        <p:spPr>
          <a:xfrm>
            <a:off x="1638622" y="5698469"/>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22" name="テキスト プレースホルダー 5"/>
          <p:cNvSpPr>
            <a:spLocks noGrp="1"/>
          </p:cNvSpPr>
          <p:nvPr>
            <p:ph type="body" sz="quarter" idx="25" hasCustomPrompt="1"/>
          </p:nvPr>
        </p:nvSpPr>
        <p:spPr>
          <a:xfrm>
            <a:off x="2207359" y="7364416"/>
            <a:ext cx="6530241"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23" name="テキスト プレースホルダー 5"/>
          <p:cNvSpPr>
            <a:spLocks noGrp="1"/>
          </p:cNvSpPr>
          <p:nvPr>
            <p:ph type="body" sz="quarter" idx="26" hasCustomPrompt="1"/>
          </p:nvPr>
        </p:nvSpPr>
        <p:spPr>
          <a:xfrm>
            <a:off x="2207359" y="8130041"/>
            <a:ext cx="6530241" cy="141527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4" name="テキスト プレースホルダー 5"/>
          <p:cNvSpPr>
            <a:spLocks noGrp="1"/>
          </p:cNvSpPr>
          <p:nvPr>
            <p:ph type="body" sz="quarter" idx="27" hasCustomPrompt="1"/>
          </p:nvPr>
        </p:nvSpPr>
        <p:spPr>
          <a:xfrm>
            <a:off x="9127994" y="5698469"/>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25" name="テキスト プレースホルダー 5"/>
          <p:cNvSpPr>
            <a:spLocks noGrp="1"/>
          </p:cNvSpPr>
          <p:nvPr>
            <p:ph type="body" sz="quarter" idx="28" hasCustomPrompt="1"/>
          </p:nvPr>
        </p:nvSpPr>
        <p:spPr>
          <a:xfrm>
            <a:off x="9696731" y="7364416"/>
            <a:ext cx="6530241"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26" name="テキスト プレースホルダー 5"/>
          <p:cNvSpPr>
            <a:spLocks noGrp="1"/>
          </p:cNvSpPr>
          <p:nvPr>
            <p:ph type="body" sz="quarter" idx="29" hasCustomPrompt="1"/>
          </p:nvPr>
        </p:nvSpPr>
        <p:spPr>
          <a:xfrm>
            <a:off x="9696731" y="8130041"/>
            <a:ext cx="6530241" cy="141527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4127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800"/>
                            </p:stCondLst>
                            <p:childTnLst>
                              <p:par>
                                <p:cTn id="23" presetID="2" presetClass="entr" presetSubtype="8" decel="100000" fill="hold" grpId="0" nodeType="afterEffect">
                                  <p:stCondLst>
                                    <p:cond delay="250"/>
                                  </p:stCondLst>
                                  <p:iterate type="lt">
                                    <p:tmPct val="10000"/>
                                  </p:iterate>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250"/>
                                  </p:stCondLst>
                                  <p:childTnLst>
                                    <p:set>
                                      <p:cBhvr>
                                        <p:cTn id="28" dur="1" fill="hold">
                                          <p:stCondLst>
                                            <p:cond delay="0"/>
                                          </p:stCondLst>
                                        </p:cTn>
                                        <p:tgtEl>
                                          <p:spTgt spid="19">
                                            <p:txEl>
                                              <p:pRg st="0" end="0"/>
                                            </p:txEl>
                                          </p:spTgt>
                                        </p:tgtEl>
                                        <p:attrNameLst>
                                          <p:attrName>style.visibility</p:attrName>
                                        </p:attrNameLst>
                                      </p:cBhvr>
                                      <p:to>
                                        <p:strVal val="visible"/>
                                      </p:to>
                                    </p:set>
                                    <p:anim calcmode="lin" valueType="num">
                                      <p:cBhvr additive="base">
                                        <p:cTn id="29" dur="75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19">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875"/>
                            </p:stCondLst>
                            <p:childTnLst>
                              <p:par>
                                <p:cTn id="36" presetID="2" presetClass="entr" presetSubtype="8" decel="100000" fill="hold" grpId="0" nodeType="afterEffect">
                                  <p:stCondLst>
                                    <p:cond delay="250"/>
                                  </p:stCondLst>
                                  <p:iterate type="lt">
                                    <p:tmPct val="10000"/>
                                  </p:iterate>
                                  <p:childTnLst>
                                    <p:set>
                                      <p:cBhvr>
                                        <p:cTn id="37" dur="1" fill="hold">
                                          <p:stCondLst>
                                            <p:cond delay="0"/>
                                          </p:stCondLst>
                                        </p:cTn>
                                        <p:tgtEl>
                                          <p:spTgt spid="21">
                                            <p:txEl>
                                              <p:pRg st="0" end="0"/>
                                            </p:txEl>
                                          </p:spTgt>
                                        </p:tgtEl>
                                        <p:attrNameLst>
                                          <p:attrName>style.visibility</p:attrName>
                                        </p:attrNameLst>
                                      </p:cBhvr>
                                      <p:to>
                                        <p:strVal val="visible"/>
                                      </p:to>
                                    </p:set>
                                    <p:anim calcmode="lin" valueType="num">
                                      <p:cBhvr additive="base">
                                        <p:cTn id="38"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2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2">
                                            <p:txEl>
                                              <p:pRg st="0" end="0"/>
                                            </p:txEl>
                                          </p:spTgt>
                                        </p:tgtEl>
                                        <p:attrNameLst>
                                          <p:attrName>style.visibility</p:attrName>
                                        </p:attrNameLst>
                                      </p:cBhvr>
                                      <p:to>
                                        <p:strVal val="visible"/>
                                      </p:to>
                                    </p:set>
                                    <p:anim calcmode="lin" valueType="num">
                                      <p:cBhvr additive="base">
                                        <p:cTn id="42" dur="75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22">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4" decel="100000" fill="hold" grpId="0" nodeType="withEffect">
                                  <p:stCondLst>
                                    <p:cond delay="500"/>
                                  </p:stCondLst>
                                  <p:childTnLst>
                                    <p:set>
                                      <p:cBhvr>
                                        <p:cTn id="45" dur="1" fill="hold">
                                          <p:stCondLst>
                                            <p:cond delay="0"/>
                                          </p:stCondLst>
                                        </p:cTn>
                                        <p:tgtEl>
                                          <p:spTgt spid="23">
                                            <p:txEl>
                                              <p:pRg st="0" end="0"/>
                                            </p:txEl>
                                          </p:spTgt>
                                        </p:tgtEl>
                                        <p:attrNameLst>
                                          <p:attrName>style.visibility</p:attrName>
                                        </p:attrNameLst>
                                      </p:cBhvr>
                                      <p:to>
                                        <p:strVal val="visible"/>
                                      </p:to>
                                    </p:set>
                                    <p:anim calcmode="lin" valueType="num">
                                      <p:cBhvr additive="base">
                                        <p:cTn id="4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3950"/>
                            </p:stCondLst>
                            <p:childTnLst>
                              <p:par>
                                <p:cTn id="49" presetID="2" presetClass="entr" presetSubtype="8" decel="100000" fill="hold" grpId="0" nodeType="afterEffect">
                                  <p:stCondLst>
                                    <p:cond delay="250"/>
                                  </p:stCondLst>
                                  <p:iterate type="lt">
                                    <p:tmPct val="10000"/>
                                  </p:iterate>
                                  <p:childTnLst>
                                    <p:set>
                                      <p:cBhvr>
                                        <p:cTn id="50" dur="1" fill="hold">
                                          <p:stCondLst>
                                            <p:cond delay="0"/>
                                          </p:stCondLst>
                                        </p:cTn>
                                        <p:tgtEl>
                                          <p:spTgt spid="24">
                                            <p:txEl>
                                              <p:pRg st="0" end="0"/>
                                            </p:txEl>
                                          </p:spTgt>
                                        </p:tgtEl>
                                        <p:attrNameLst>
                                          <p:attrName>style.visibility</p:attrName>
                                        </p:attrNameLst>
                                      </p:cBhvr>
                                      <p:to>
                                        <p:strVal val="visible"/>
                                      </p:to>
                                    </p:set>
                                    <p:anim calcmode="lin" valueType="num">
                                      <p:cBhvr additive="base">
                                        <p:cTn id="51"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24">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250"/>
                                  </p:stCondLst>
                                  <p:childTnLst>
                                    <p:set>
                                      <p:cBhvr>
                                        <p:cTn id="54" dur="1" fill="hold">
                                          <p:stCondLst>
                                            <p:cond delay="0"/>
                                          </p:stCondLst>
                                        </p:cTn>
                                        <p:tgtEl>
                                          <p:spTgt spid="25">
                                            <p:txEl>
                                              <p:pRg st="0" end="0"/>
                                            </p:txEl>
                                          </p:spTgt>
                                        </p:tgtEl>
                                        <p:attrNameLst>
                                          <p:attrName>style.visibility</p:attrName>
                                        </p:attrNameLst>
                                      </p:cBhvr>
                                      <p:to>
                                        <p:strVal val="visible"/>
                                      </p:to>
                                    </p:set>
                                    <p:anim calcmode="lin" valueType="num">
                                      <p:cBhvr additive="base">
                                        <p:cTn id="55" dur="75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6" dur="750" fill="hold"/>
                                        <p:tgtEl>
                                          <p:spTgt spid="25">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4" decel="100000" fill="hold" grpId="0" nodeType="withEffect">
                                  <p:stCondLst>
                                    <p:cond delay="50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1+#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1+#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cxnSp>
        <p:nvCxnSpPr>
          <p:cNvPr id="17" name="Straight Connector 16"/>
          <p:cNvCxnSpPr/>
          <p:nvPr userDrawn="1"/>
        </p:nvCxnSpPr>
        <p:spPr>
          <a:xfrm>
            <a:off x="9144000" y="0"/>
            <a:ext cx="0" cy="102854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775021" y="4336274"/>
            <a:ext cx="16737958" cy="1612865"/>
          </a:xfrm>
          <a:solidFill>
            <a:schemeClr val="tx1"/>
          </a:solidFill>
        </p:spPr>
        <p:txBody>
          <a:bodyPr anchor="ctr">
            <a:normAutofit/>
          </a:bodyPr>
          <a:lstStyle>
            <a:lvl1pPr algn="ctr">
              <a:lnSpc>
                <a:spcPct val="100000"/>
              </a:lnSpc>
              <a:defRPr sz="9600" baseline="0">
                <a:latin typeface="Roboto Bold" pitchFamily="2" charset="0"/>
              </a:defRPr>
            </a:lvl1pPr>
          </a:lstStyle>
          <a:p>
            <a:r>
              <a:rPr kumimoji="1" lang="en-US" altLang="ja-JP" dirty="0"/>
              <a:t>Slide Title Goes Here</a:t>
            </a:r>
            <a:endParaRPr kumimoji="1" lang="ja-JP" altLang="en-US" dirty="0"/>
          </a:p>
        </p:txBody>
      </p:sp>
      <p:sp>
        <p:nvSpPr>
          <p:cNvPr id="7" name="テキスト プレースホルダー 5"/>
          <p:cNvSpPr>
            <a:spLocks noGrp="1"/>
          </p:cNvSpPr>
          <p:nvPr>
            <p:ph type="body" sz="quarter" idx="19" hasCustomPrompt="1"/>
          </p:nvPr>
        </p:nvSpPr>
        <p:spPr>
          <a:xfrm>
            <a:off x="5264510" y="489425"/>
            <a:ext cx="3049494" cy="2645659"/>
          </a:xfrm>
        </p:spPr>
        <p:txBody>
          <a:bodyPr numCol="1" spcCol="360000" anchor="ctr">
            <a:noAutofit/>
          </a:bodyPr>
          <a:lstStyle>
            <a:lvl1pPr marL="0" indent="0" algn="r">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dirty="0"/>
              <a:t>A</a:t>
            </a:r>
            <a:endParaRPr kumimoji="1" lang="ja-JP" altLang="en-US" dirty="0"/>
          </a:p>
        </p:txBody>
      </p:sp>
      <p:sp>
        <p:nvSpPr>
          <p:cNvPr id="6" name="テキスト プレースホルダー 5"/>
          <p:cNvSpPr>
            <a:spLocks noGrp="1"/>
          </p:cNvSpPr>
          <p:nvPr>
            <p:ph type="body" sz="quarter" idx="18" hasCustomPrompt="1"/>
          </p:nvPr>
        </p:nvSpPr>
        <p:spPr>
          <a:xfrm>
            <a:off x="1215026" y="2155372"/>
            <a:ext cx="6530241" cy="765624"/>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8" name="テキスト プレースホルダー 5"/>
          <p:cNvSpPr>
            <a:spLocks noGrp="1"/>
          </p:cNvSpPr>
          <p:nvPr>
            <p:ph type="body" sz="quarter" idx="20" hasCustomPrompt="1"/>
          </p:nvPr>
        </p:nvSpPr>
        <p:spPr>
          <a:xfrm>
            <a:off x="1215026" y="2920997"/>
            <a:ext cx="6530241" cy="1415277"/>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8" name="テキスト プレースホルダー 5"/>
          <p:cNvSpPr>
            <a:spLocks noGrp="1"/>
          </p:cNvSpPr>
          <p:nvPr>
            <p:ph type="body" sz="quarter" idx="21" hasCustomPrompt="1"/>
          </p:nvPr>
        </p:nvSpPr>
        <p:spPr>
          <a:xfrm>
            <a:off x="9973997" y="489425"/>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dirty="0"/>
              <a:t>A</a:t>
            </a:r>
            <a:endParaRPr kumimoji="1" lang="ja-JP" altLang="en-US" dirty="0"/>
          </a:p>
        </p:txBody>
      </p:sp>
      <p:sp>
        <p:nvSpPr>
          <p:cNvPr id="19" name="テキスト プレースホルダー 5"/>
          <p:cNvSpPr>
            <a:spLocks noGrp="1"/>
          </p:cNvSpPr>
          <p:nvPr>
            <p:ph type="body" sz="quarter" idx="22" hasCustomPrompt="1"/>
          </p:nvPr>
        </p:nvSpPr>
        <p:spPr>
          <a:xfrm>
            <a:off x="10542734" y="2155372"/>
            <a:ext cx="6530241"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20" name="テキスト プレースホルダー 5"/>
          <p:cNvSpPr>
            <a:spLocks noGrp="1"/>
          </p:cNvSpPr>
          <p:nvPr>
            <p:ph type="body" sz="quarter" idx="23" hasCustomPrompt="1"/>
          </p:nvPr>
        </p:nvSpPr>
        <p:spPr>
          <a:xfrm>
            <a:off x="10542734" y="2920997"/>
            <a:ext cx="6530241" cy="141527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1" name="テキスト プレースホルダー 5"/>
          <p:cNvSpPr>
            <a:spLocks noGrp="1"/>
          </p:cNvSpPr>
          <p:nvPr>
            <p:ph type="body" sz="quarter" idx="24" hasCustomPrompt="1"/>
          </p:nvPr>
        </p:nvSpPr>
        <p:spPr>
          <a:xfrm>
            <a:off x="5264510" y="5698469"/>
            <a:ext cx="3049494" cy="2645659"/>
          </a:xfrm>
        </p:spPr>
        <p:txBody>
          <a:bodyPr numCol="1" spcCol="360000" anchor="ctr">
            <a:noAutofit/>
          </a:bodyPr>
          <a:lstStyle>
            <a:lvl1pPr marL="0" indent="0" algn="r">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dirty="0"/>
              <a:t>A</a:t>
            </a:r>
            <a:endParaRPr kumimoji="1" lang="ja-JP" altLang="en-US" dirty="0"/>
          </a:p>
        </p:txBody>
      </p:sp>
      <p:sp>
        <p:nvSpPr>
          <p:cNvPr id="22" name="テキスト プレースホルダー 5"/>
          <p:cNvSpPr>
            <a:spLocks noGrp="1"/>
          </p:cNvSpPr>
          <p:nvPr>
            <p:ph type="body" sz="quarter" idx="25" hasCustomPrompt="1"/>
          </p:nvPr>
        </p:nvSpPr>
        <p:spPr>
          <a:xfrm>
            <a:off x="1215026" y="7364416"/>
            <a:ext cx="6530241" cy="765624"/>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23" name="テキスト プレースホルダー 5"/>
          <p:cNvSpPr>
            <a:spLocks noGrp="1"/>
          </p:cNvSpPr>
          <p:nvPr>
            <p:ph type="body" sz="quarter" idx="26" hasCustomPrompt="1"/>
          </p:nvPr>
        </p:nvSpPr>
        <p:spPr>
          <a:xfrm>
            <a:off x="1215026" y="8130041"/>
            <a:ext cx="6530241" cy="1415277"/>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4" name="テキスト プレースホルダー 5"/>
          <p:cNvSpPr>
            <a:spLocks noGrp="1"/>
          </p:cNvSpPr>
          <p:nvPr>
            <p:ph type="body" sz="quarter" idx="27" hasCustomPrompt="1"/>
          </p:nvPr>
        </p:nvSpPr>
        <p:spPr>
          <a:xfrm>
            <a:off x="9973997" y="5698469"/>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dirty="0"/>
              <a:t>A</a:t>
            </a:r>
            <a:endParaRPr kumimoji="1" lang="ja-JP" altLang="en-US" dirty="0"/>
          </a:p>
        </p:txBody>
      </p:sp>
      <p:sp>
        <p:nvSpPr>
          <p:cNvPr id="25" name="テキスト プレースホルダー 5"/>
          <p:cNvSpPr>
            <a:spLocks noGrp="1"/>
          </p:cNvSpPr>
          <p:nvPr>
            <p:ph type="body" sz="quarter" idx="28" hasCustomPrompt="1"/>
          </p:nvPr>
        </p:nvSpPr>
        <p:spPr>
          <a:xfrm>
            <a:off x="10542734" y="7364416"/>
            <a:ext cx="6530241"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26" name="テキスト プレースホルダー 5"/>
          <p:cNvSpPr>
            <a:spLocks noGrp="1"/>
          </p:cNvSpPr>
          <p:nvPr>
            <p:ph type="body" sz="quarter" idx="29" hasCustomPrompt="1"/>
          </p:nvPr>
        </p:nvSpPr>
        <p:spPr>
          <a:xfrm>
            <a:off x="10542734" y="8130041"/>
            <a:ext cx="6530241" cy="141527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71390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16" presetClass="entr" presetSubtype="42"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outHorizontal)">
                                      <p:cBhvr>
                                        <p:cTn id="12" dur="500"/>
                                        <p:tgtEl>
                                          <p:spTgt spid="17"/>
                                        </p:tgtEl>
                                      </p:cBhvr>
                                    </p:animEffect>
                                  </p:childTnLst>
                                </p:cTn>
                              </p:par>
                            </p:childTnLst>
                          </p:cTn>
                        </p:par>
                        <p:par>
                          <p:cTn id="13" fill="hold">
                            <p:stCondLst>
                              <p:cond delay="1475"/>
                            </p:stCondLst>
                            <p:childTnLst>
                              <p:par>
                                <p:cTn id="14" presetID="2" presetClass="entr" presetSubtype="8" decel="100000" fill="hold" grpId="0" nodeType="afterEffect">
                                  <p:stCondLst>
                                    <p:cond delay="250"/>
                                  </p:stCondLst>
                                  <p:iterate type="lt">
                                    <p:tmPct val="10000"/>
                                  </p:iterate>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5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additive="base">
                                        <p:cTn id="20"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6">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475"/>
                            </p:stCondLst>
                            <p:childTnLst>
                              <p:par>
                                <p:cTn id="27" presetID="2" presetClass="entr" presetSubtype="8" decel="100000" fill="hold" grpId="0" nodeType="afterEffect">
                                  <p:stCondLst>
                                    <p:cond delay="250"/>
                                  </p:stCondLst>
                                  <p:iterate type="lt">
                                    <p:tmPct val="10000"/>
                                  </p:iterate>
                                  <p:childTnLst>
                                    <p:set>
                                      <p:cBhvr>
                                        <p:cTn id="28" dur="1" fill="hold">
                                          <p:stCondLst>
                                            <p:cond delay="0"/>
                                          </p:stCondLst>
                                        </p:cTn>
                                        <p:tgtEl>
                                          <p:spTgt spid="18">
                                            <p:txEl>
                                              <p:pRg st="0" end="0"/>
                                            </p:txEl>
                                          </p:spTgt>
                                        </p:tgtEl>
                                        <p:attrNameLst>
                                          <p:attrName>style.visibility</p:attrName>
                                        </p:attrNameLst>
                                      </p:cBhvr>
                                      <p:to>
                                        <p:strVal val="visible"/>
                                      </p:to>
                                    </p:set>
                                    <p:anim calcmode="lin" valueType="num">
                                      <p:cBhvr additive="base">
                                        <p:cTn id="29"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30" dur="750" fill="hold"/>
                                        <p:tgtEl>
                                          <p:spTgt spid="1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19">
                                            <p:txEl>
                                              <p:pRg st="0" end="0"/>
                                            </p:txEl>
                                          </p:spTgt>
                                        </p:tgtEl>
                                        <p:attrNameLst>
                                          <p:attrName>style.visibility</p:attrName>
                                        </p:attrNameLst>
                                      </p:cBhvr>
                                      <p:to>
                                        <p:strVal val="visible"/>
                                      </p:to>
                                    </p:set>
                                    <p:anim calcmode="lin" valueType="num">
                                      <p:cBhvr additive="base">
                                        <p:cTn id="33" dur="75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19">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500"/>
                                  </p:stCondLst>
                                  <p:childTnLst>
                                    <p:set>
                                      <p:cBhvr>
                                        <p:cTn id="36" dur="1" fill="hold">
                                          <p:stCondLst>
                                            <p:cond delay="0"/>
                                          </p:stCondLst>
                                        </p:cTn>
                                        <p:tgtEl>
                                          <p:spTgt spid="20">
                                            <p:txEl>
                                              <p:pRg st="0" end="0"/>
                                            </p:txEl>
                                          </p:spTgt>
                                        </p:tgtEl>
                                        <p:attrNameLst>
                                          <p:attrName>style.visibility</p:attrName>
                                        </p:attrNameLst>
                                      </p:cBhvr>
                                      <p:to>
                                        <p:strVal val="visible"/>
                                      </p:to>
                                    </p:set>
                                    <p:anim calcmode="lin" valueType="num">
                                      <p:cBhvr additive="base">
                                        <p:cTn id="3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475"/>
                            </p:stCondLst>
                            <p:childTnLst>
                              <p:par>
                                <p:cTn id="40" presetID="2" presetClass="entr" presetSubtype="8" decel="100000" fill="hold" grpId="0" nodeType="afterEffect">
                                  <p:stCondLst>
                                    <p:cond delay="250"/>
                                  </p:stCondLst>
                                  <p:iterate type="lt">
                                    <p:tmPct val="10000"/>
                                  </p:iterate>
                                  <p:childTnLst>
                                    <p:set>
                                      <p:cBhvr>
                                        <p:cTn id="41" dur="1" fill="hold">
                                          <p:stCondLst>
                                            <p:cond delay="0"/>
                                          </p:stCondLst>
                                        </p:cTn>
                                        <p:tgtEl>
                                          <p:spTgt spid="21">
                                            <p:txEl>
                                              <p:pRg st="0" end="0"/>
                                            </p:txEl>
                                          </p:spTgt>
                                        </p:tgtEl>
                                        <p:attrNameLst>
                                          <p:attrName>style.visibility</p:attrName>
                                        </p:attrNameLst>
                                      </p:cBhvr>
                                      <p:to>
                                        <p:strVal val="visible"/>
                                      </p:to>
                                    </p:set>
                                    <p:anim calcmode="lin" valueType="num">
                                      <p:cBhvr additive="base">
                                        <p:cTn id="42"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21">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50"/>
                                  </p:stCondLst>
                                  <p:childTnLst>
                                    <p:set>
                                      <p:cBhvr>
                                        <p:cTn id="45" dur="1" fill="hold">
                                          <p:stCondLst>
                                            <p:cond delay="0"/>
                                          </p:stCondLst>
                                        </p:cTn>
                                        <p:tgtEl>
                                          <p:spTgt spid="22">
                                            <p:txEl>
                                              <p:pRg st="0" end="0"/>
                                            </p:txEl>
                                          </p:spTgt>
                                        </p:tgtEl>
                                        <p:attrNameLst>
                                          <p:attrName>style.visibility</p:attrName>
                                        </p:attrNameLst>
                                      </p:cBhvr>
                                      <p:to>
                                        <p:strVal val="visible"/>
                                      </p:to>
                                    </p:set>
                                    <p:anim calcmode="lin" valueType="num">
                                      <p:cBhvr additive="base">
                                        <p:cTn id="46" dur="75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22">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4" decel="100000" fill="hold" grpId="0" nodeType="withEffect">
                                  <p:stCondLst>
                                    <p:cond delay="500"/>
                                  </p:stCondLst>
                                  <p:childTnLst>
                                    <p:set>
                                      <p:cBhvr>
                                        <p:cTn id="49" dur="1" fill="hold">
                                          <p:stCondLst>
                                            <p:cond delay="0"/>
                                          </p:stCondLst>
                                        </p:cTn>
                                        <p:tgtEl>
                                          <p:spTgt spid="23">
                                            <p:txEl>
                                              <p:pRg st="0" end="0"/>
                                            </p:txEl>
                                          </p:spTgt>
                                        </p:tgtEl>
                                        <p:attrNameLst>
                                          <p:attrName>style.visibility</p:attrName>
                                        </p:attrNameLst>
                                      </p:cBhvr>
                                      <p:to>
                                        <p:strVal val="visible"/>
                                      </p:to>
                                    </p:set>
                                    <p:anim calcmode="lin" valueType="num">
                                      <p:cBhvr additive="base">
                                        <p:cTn id="5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475"/>
                            </p:stCondLst>
                            <p:childTnLst>
                              <p:par>
                                <p:cTn id="53" presetID="2" presetClass="entr" presetSubtype="8" decel="100000" fill="hold" grpId="0" nodeType="afterEffect">
                                  <p:stCondLst>
                                    <p:cond delay="250"/>
                                  </p:stCondLst>
                                  <p:iterate type="lt">
                                    <p:tmPct val="10000"/>
                                  </p:iterate>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additive="base">
                                        <p:cTn id="55"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56" dur="750" fill="hold"/>
                                        <p:tgtEl>
                                          <p:spTgt spid="24">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25">
                                            <p:txEl>
                                              <p:pRg st="0" end="0"/>
                                            </p:txEl>
                                          </p:spTgt>
                                        </p:tgtEl>
                                        <p:attrNameLst>
                                          <p:attrName>style.visibility</p:attrName>
                                        </p:attrNameLst>
                                      </p:cBhvr>
                                      <p:to>
                                        <p:strVal val="visible"/>
                                      </p:to>
                                    </p:set>
                                    <p:anim calcmode="lin" valueType="num">
                                      <p:cBhvr additive="base">
                                        <p:cTn id="59" dur="75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60" dur="750" fill="hold"/>
                                        <p:tgtEl>
                                          <p:spTgt spid="25">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4" decel="100000" fill="hold" grpId="0" nodeType="withEffect">
                                  <p:stCondLst>
                                    <p:cond delay="500"/>
                                  </p:stCondLst>
                                  <p:childTnLst>
                                    <p:set>
                                      <p:cBhvr>
                                        <p:cTn id="62" dur="1" fill="hold">
                                          <p:stCondLst>
                                            <p:cond delay="0"/>
                                          </p:stCondLst>
                                        </p:cTn>
                                        <p:tgtEl>
                                          <p:spTgt spid="26">
                                            <p:txEl>
                                              <p:pRg st="0" end="0"/>
                                            </p:txEl>
                                          </p:spTgt>
                                        </p:tgtEl>
                                        <p:attrNameLst>
                                          <p:attrName>style.visibility</p:attrName>
                                        </p:attrNameLst>
                                      </p:cBhvr>
                                      <p:to>
                                        <p:strVal val="visible"/>
                                      </p:to>
                                    </p:set>
                                    <p:anim calcmode="lin" valueType="num">
                                      <p:cBhvr additive="base">
                                        <p:cTn id="6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1+#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250"/>
                  </p:stCondLst>
                  <p:iterate type="lt">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1+#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low start">
    <p:spTree>
      <p:nvGrpSpPr>
        <p:cNvPr id="1" name=""/>
        <p:cNvGrpSpPr/>
        <p:nvPr/>
      </p:nvGrpSpPr>
      <p:grpSpPr>
        <a:xfrm>
          <a:off x="0" y="0"/>
          <a:ext cx="0" cy="0"/>
          <a:chOff x="0" y="0"/>
          <a:chExt cx="0" cy="0"/>
        </a:xfrm>
      </p:grpSpPr>
      <p:sp>
        <p:nvSpPr>
          <p:cNvPr id="23" name="Picture Placeholder 6"/>
          <p:cNvSpPr>
            <a:spLocks noGrp="1"/>
          </p:cNvSpPr>
          <p:nvPr>
            <p:ph type="pic" sz="quarter" idx="13" hasCustomPrompt="1"/>
          </p:nvPr>
        </p:nvSpPr>
        <p:spPr>
          <a:xfrm>
            <a:off x="435428" y="449943"/>
            <a:ext cx="8708571" cy="469197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11" name="タイトル 1"/>
          <p:cNvSpPr>
            <a:spLocks noGrp="1"/>
          </p:cNvSpPr>
          <p:nvPr>
            <p:ph type="title" hasCustomPrompt="1"/>
          </p:nvPr>
        </p:nvSpPr>
        <p:spPr>
          <a:xfrm>
            <a:off x="101598" y="5392515"/>
            <a:ext cx="9144000" cy="3969198"/>
          </a:xfrm>
        </p:spPr>
        <p:txBody>
          <a:bodyPr anchor="t">
            <a:normAutofit/>
          </a:bodyPr>
          <a:lstStyle>
            <a:lvl1pPr algn="r">
              <a:lnSpc>
                <a:spcPct val="80000"/>
              </a:lnSpc>
              <a:defRPr sz="9600" baseline="0">
                <a:latin typeface="Roboto Bold" pitchFamily="2" charset="0"/>
              </a:defRPr>
            </a:lvl1pPr>
          </a:lstStyle>
          <a:p>
            <a:r>
              <a:rPr kumimoji="1" lang="en-US" altLang="ja-JP" dirty="0"/>
              <a:t>Slide Title Goes Here</a:t>
            </a:r>
            <a:endParaRPr kumimoji="1" lang="ja-JP" altLang="en-US" dirty="0"/>
          </a:p>
        </p:txBody>
      </p:sp>
      <p:sp>
        <p:nvSpPr>
          <p:cNvPr id="12" name="Right Triangle 11"/>
          <p:cNvSpPr/>
          <p:nvPr userDrawn="1"/>
        </p:nvSpPr>
        <p:spPr>
          <a:xfrm rot="13500000">
            <a:off x="9007243" y="4846008"/>
            <a:ext cx="593402" cy="59340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13"/>
          <p:cNvSpPr/>
          <p:nvPr userDrawn="1"/>
        </p:nvSpPr>
        <p:spPr>
          <a:xfrm>
            <a:off x="12957757" y="495903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Straight Connector 14"/>
          <p:cNvCxnSpPr>
            <a:stCxn id="12" idx="2"/>
            <a:endCxn id="14" idx="1"/>
          </p:cNvCxnSpPr>
          <p:nvPr userDrawn="1"/>
        </p:nvCxnSpPr>
        <p:spPr>
          <a:xfrm flipV="1">
            <a:off x="9723543" y="5141913"/>
            <a:ext cx="3234214" cy="7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3"/>
          </p:cNvCxnSpPr>
          <p:nvPr userDrawn="1"/>
        </p:nvCxnSpPr>
        <p:spPr>
          <a:xfrm>
            <a:off x="13323517" y="5141913"/>
            <a:ext cx="496448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テキスト プレースホルダー 5"/>
          <p:cNvSpPr>
            <a:spLocks noGrp="1"/>
          </p:cNvSpPr>
          <p:nvPr>
            <p:ph type="body" sz="quarter" idx="19" hasCustomPrompt="1"/>
          </p:nvPr>
        </p:nvSpPr>
        <p:spPr>
          <a:xfrm>
            <a:off x="11663850" y="2404814"/>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24" name="テキスト プレースホルダー 5"/>
          <p:cNvSpPr>
            <a:spLocks noGrp="1"/>
          </p:cNvSpPr>
          <p:nvPr>
            <p:ph type="body" sz="quarter" idx="18" hasCustomPrompt="1"/>
          </p:nvPr>
        </p:nvSpPr>
        <p:spPr>
          <a:xfrm>
            <a:off x="12243393" y="4010530"/>
            <a:ext cx="5016447"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29" name="テキスト プレースホルダー 5"/>
          <p:cNvSpPr>
            <a:spLocks noGrp="1"/>
          </p:cNvSpPr>
          <p:nvPr>
            <p:ph type="body" sz="quarter" idx="26" hasCustomPrompt="1"/>
          </p:nvPr>
        </p:nvSpPr>
        <p:spPr>
          <a:xfrm>
            <a:off x="12857977" y="5515487"/>
            <a:ext cx="4302083" cy="356988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0238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2" presetClass="entr" presetSubtype="4" decel="100000" fill="hold" grpId="0" nodeType="withEffect">
                                  <p:stCondLst>
                                    <p:cond delay="0"/>
                                  </p:stCondLst>
                                  <p:iterate type="wd">
                                    <p:tmPct val="10000"/>
                                  </p:iterate>
                                  <p:childTnLst>
                                    <p:set>
                                      <p:cBhvr>
                                        <p:cTn id="9" dur="1" fill="hold">
                                          <p:stCondLst>
                                            <p:cond delay="0"/>
                                          </p:stCondLst>
                                        </p:cTn>
                                        <p:tgtEl>
                                          <p:spTgt spid="11"/>
                                        </p:tgtEl>
                                        <p:attrNameLst>
                                          <p:attrName>style.visibility</p:attrName>
                                        </p:attrNameLst>
                                      </p:cBhvr>
                                      <p:to>
                                        <p:strVal val="visible"/>
                                      </p:to>
                                    </p:set>
                                    <p:anim calcmode="lin" valueType="num">
                                      <p:cBhvr additive="base">
                                        <p:cTn id="10" dur="750" fill="hold"/>
                                        <p:tgtEl>
                                          <p:spTgt spid="11"/>
                                        </p:tgtEl>
                                        <p:attrNameLst>
                                          <p:attrName>ppt_x</p:attrName>
                                        </p:attrNameLst>
                                      </p:cBhvr>
                                      <p:tavLst>
                                        <p:tav tm="0">
                                          <p:val>
                                            <p:strVal val="#ppt_x"/>
                                          </p:val>
                                        </p:tav>
                                        <p:tav tm="100000">
                                          <p:val>
                                            <p:strVal val="#ppt_x"/>
                                          </p:val>
                                        </p:tav>
                                      </p:tavLst>
                                    </p:anim>
                                    <p:anim calcmode="lin" valueType="num">
                                      <p:cBhvr additive="base">
                                        <p:cTn id="11" dur="750" fill="hold"/>
                                        <p:tgtEl>
                                          <p:spTgt spid="11"/>
                                        </p:tgtEl>
                                        <p:attrNameLst>
                                          <p:attrName>ppt_y</p:attrName>
                                        </p:attrNameLst>
                                      </p:cBhvr>
                                      <p:tavLst>
                                        <p:tav tm="0">
                                          <p:val>
                                            <p:strVal val="1+#ppt_h/2"/>
                                          </p:val>
                                        </p:tav>
                                        <p:tav tm="100000">
                                          <p:val>
                                            <p:strVal val="#ppt_y"/>
                                          </p:val>
                                        </p:tav>
                                      </p:tavLst>
                                    </p:anim>
                                  </p:childTnLst>
                                </p:cTn>
                              </p:par>
                            </p:childTnLst>
                          </p:cTn>
                        </p:par>
                        <p:par>
                          <p:cTn id="12" fill="hold">
                            <p:stCondLst>
                              <p:cond delay="975"/>
                            </p:stCondLst>
                            <p:childTnLst>
                              <p:par>
                                <p:cTn id="13" presetID="2" presetClass="entr" presetSubtype="8"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475"/>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975"/>
                            </p:stCondLst>
                            <p:childTnLst>
                              <p:par>
                                <p:cTn id="22" presetID="2" presetClass="entr" presetSubtype="8" decel="10000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0-#ppt_w/2"/>
                                          </p:val>
                                        </p:tav>
                                        <p:tav tm="100000">
                                          <p:val>
                                            <p:strVal val="#ppt_x"/>
                                          </p:val>
                                        </p:tav>
                                      </p:tavLst>
                                    </p:anim>
                                    <p:anim calcmode="lin" valueType="num">
                                      <p:cBhvr additive="base">
                                        <p:cTn id="25" dur="75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2725"/>
                            </p:stCondLst>
                            <p:childTnLst>
                              <p:par>
                                <p:cTn id="27" presetID="2" presetClass="entr" presetSubtype="1" decel="100000" fill="hold" grpId="0" nodeType="afterEffect">
                                  <p:stCondLst>
                                    <p:cond delay="0"/>
                                  </p:stCondLst>
                                  <p:iterate type="lt">
                                    <p:tmPct val="10000"/>
                                  </p:iterate>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additive="base">
                                        <p:cTn id="29" dur="75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25">
                                            <p:txEl>
                                              <p:pRg st="0" end="0"/>
                                            </p:txEl>
                                          </p:spTgt>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75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500"/>
                                  </p:stCondLst>
                                  <p:childTnLst>
                                    <p:set>
                                      <p:cBhvr>
                                        <p:cTn id="36" dur="1" fill="hold">
                                          <p:stCondLst>
                                            <p:cond delay="0"/>
                                          </p:stCondLst>
                                        </p:cTn>
                                        <p:tgtEl>
                                          <p:spTgt spid="29">
                                            <p:txEl>
                                              <p:pRg st="0" end="0"/>
                                            </p:txEl>
                                          </p:spTgt>
                                        </p:tgtEl>
                                        <p:attrNameLst>
                                          <p:attrName>style.visibility</p:attrName>
                                        </p:attrNameLst>
                                      </p:cBhvr>
                                      <p:to>
                                        <p:strVal val="visible"/>
                                      </p:to>
                                    </p:set>
                                    <p:anim calcmode="lin" valueType="num">
                                      <p:cBhvr additive="base">
                                        <p:cTn id="3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725"/>
                            </p:stCondLst>
                            <p:childTnLst>
                              <p:par>
                                <p:cTn id="40" presetID="22" presetClass="entr" presetSubtype="8" fill="hold" nodeType="after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12" grpId="0" animBg="1"/>
      <p:bldP spid="14" grpId="0" animBg="1"/>
      <p:bldP spid="2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ppt_x"/>
                          </p:val>
                        </p:tav>
                        <p:tav tm="100000">
                          <p:val>
                            <p:strVal val="#ppt_x"/>
                          </p:val>
                        </p:tav>
                      </p:tavLst>
                    </p:anim>
                    <p:anim calcmode="lin" valueType="num">
                      <p:cBhvr additive="base">
                        <p:cTn dur="750" fill="hold"/>
                        <p:tgtEl>
                          <p:spTgt spid="25"/>
                        </p:tgtEl>
                        <p:attrNameLst>
                          <p:attrName>ppt_y</p:attrName>
                        </p:attrNameLst>
                      </p:cBhvr>
                      <p:tavLst>
                        <p:tav tm="0">
                          <p:val>
                            <p:strVal val="0-#ppt_h/2"/>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1+#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text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423938" y="2641600"/>
            <a:ext cx="15440125" cy="2354116"/>
          </a:xfrm>
        </p:spPr>
        <p:txBody>
          <a:bodyPr anchor="b">
            <a:normAutofit/>
          </a:bodyPr>
          <a:lstStyle>
            <a:lvl1pPr algn="ctr">
              <a:lnSpc>
                <a:spcPct val="80000"/>
              </a:lnSpc>
              <a:defRPr sz="9600" baseline="0">
                <a:latin typeface="Roboto Bold" pitchFamily="2" charset="0"/>
              </a:defRPr>
            </a:lvl1pPr>
          </a:lstStyle>
          <a:p>
            <a:r>
              <a:rPr kumimoji="1" lang="en-US" altLang="ja-JP" dirty="0"/>
              <a:t>Heading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1423938" y="5297715"/>
            <a:ext cx="15440125" cy="3401786"/>
          </a:xfrm>
        </p:spPr>
        <p:txBody>
          <a:bodyPr numCol="1" spcCol="360000" anchor="t">
            <a:normAutofit/>
          </a:bodyPr>
          <a:lstStyle>
            <a:lvl1pPr marL="0" indent="0" algn="ctr">
              <a:spcBef>
                <a:spcPts val="120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3275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low middle part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5" name="Straight Connector 4"/>
          <p:cNvCxnSpPr>
            <a:endCxn id="6" idx="1"/>
          </p:cNvCxnSpPr>
          <p:nvPr userDrawn="1"/>
        </p:nvCxnSpPr>
        <p:spPr>
          <a:xfrm flipV="1">
            <a:off x="0" y="5141913"/>
            <a:ext cx="4374975" cy="7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4374975" y="495903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ectangle 8"/>
          <p:cNvSpPr/>
          <p:nvPr userDrawn="1"/>
        </p:nvSpPr>
        <p:spPr>
          <a:xfrm>
            <a:off x="8961120" y="495903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Straight Connector 9"/>
          <p:cNvCxnSpPr>
            <a:stCxn id="6" idx="3"/>
            <a:endCxn id="9" idx="1"/>
          </p:cNvCxnSpPr>
          <p:nvPr userDrawn="1"/>
        </p:nvCxnSpPr>
        <p:spPr>
          <a:xfrm>
            <a:off x="4740735" y="5141913"/>
            <a:ext cx="422038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9" idx="2"/>
          </p:cNvCxnSpPr>
          <p:nvPr userDrawn="1"/>
        </p:nvCxnSpPr>
        <p:spPr>
          <a:xfrm flipV="1">
            <a:off x="9144000" y="5324793"/>
            <a:ext cx="0" cy="49606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19" hasCustomPrompt="1"/>
          </p:nvPr>
        </p:nvSpPr>
        <p:spPr>
          <a:xfrm>
            <a:off x="3100068" y="2404814"/>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19" name="テキスト プレースホルダー 5"/>
          <p:cNvSpPr>
            <a:spLocks noGrp="1"/>
          </p:cNvSpPr>
          <p:nvPr>
            <p:ph type="body" sz="quarter" idx="18" hasCustomPrompt="1"/>
          </p:nvPr>
        </p:nvSpPr>
        <p:spPr>
          <a:xfrm>
            <a:off x="3679611" y="4010530"/>
            <a:ext cx="5016447"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20" name="テキスト プレースホルダー 5"/>
          <p:cNvSpPr>
            <a:spLocks noGrp="1"/>
          </p:cNvSpPr>
          <p:nvPr>
            <p:ph type="body" sz="quarter" idx="26" hasCustomPrompt="1"/>
          </p:nvPr>
        </p:nvSpPr>
        <p:spPr>
          <a:xfrm>
            <a:off x="4393975" y="5515487"/>
            <a:ext cx="4302083" cy="356988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2" name="Picture Placeholder 6"/>
          <p:cNvSpPr>
            <a:spLocks noGrp="1"/>
          </p:cNvSpPr>
          <p:nvPr>
            <p:ph type="pic" sz="quarter" idx="13" hasCustomPrompt="1"/>
          </p:nvPr>
        </p:nvSpPr>
        <p:spPr>
          <a:xfrm>
            <a:off x="9548934" y="1175656"/>
            <a:ext cx="8710776" cy="5218745"/>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23" name="テキスト プレースホルダー 5"/>
          <p:cNvSpPr>
            <a:spLocks noGrp="1"/>
          </p:cNvSpPr>
          <p:nvPr>
            <p:ph type="body" sz="quarter" idx="27" hasCustomPrompt="1"/>
          </p:nvPr>
        </p:nvSpPr>
        <p:spPr>
          <a:xfrm>
            <a:off x="9548934" y="3748743"/>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24" name="テキスト プレースホルダー 5"/>
          <p:cNvSpPr>
            <a:spLocks noGrp="1"/>
          </p:cNvSpPr>
          <p:nvPr>
            <p:ph type="body" sz="quarter" idx="28" hasCustomPrompt="1"/>
          </p:nvPr>
        </p:nvSpPr>
        <p:spPr>
          <a:xfrm>
            <a:off x="10179756" y="5238743"/>
            <a:ext cx="6893219" cy="953894"/>
          </a:xfrm>
        </p:spPr>
        <p:txBody>
          <a:bodyPr numCol="1" spcCol="360000" anchor="b">
            <a:noAutofit/>
          </a:bodyPr>
          <a:lstStyle>
            <a:lvl1pPr marL="0" indent="0" algn="l">
              <a:lnSpc>
                <a:spcPct val="100000"/>
              </a:lnSpc>
              <a:spcBef>
                <a:spcPts val="0"/>
              </a:spcBef>
              <a:buClr>
                <a:schemeClr val="accent1"/>
              </a:buClr>
              <a:buFontTx/>
              <a:buNone/>
              <a:defRPr sz="4800" baseline="0">
                <a:solidFill>
                  <a:schemeClr val="bg2"/>
                </a:solidFill>
                <a:latin typeface="+mj-lt"/>
              </a:defRPr>
            </a:lvl1pPr>
          </a:lstStyle>
          <a:p>
            <a:pPr lvl="0"/>
            <a:r>
              <a:rPr kumimoji="1" lang="en-US" altLang="ja-JP" dirty="0"/>
              <a:t>Caption</a:t>
            </a:r>
            <a:endParaRPr kumimoji="1" lang="ja-JP" altLang="en-US" dirty="0"/>
          </a:p>
        </p:txBody>
      </p:sp>
      <p:sp>
        <p:nvSpPr>
          <p:cNvPr id="25" name="テキスト プレースホルダー 5"/>
          <p:cNvSpPr>
            <a:spLocks noGrp="1"/>
          </p:cNvSpPr>
          <p:nvPr>
            <p:ph type="body" sz="quarter" idx="29" hasCustomPrompt="1"/>
          </p:nvPr>
        </p:nvSpPr>
        <p:spPr>
          <a:xfrm>
            <a:off x="9548934" y="6533030"/>
            <a:ext cx="8263077" cy="2899220"/>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59453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 calcmode="lin" valueType="num">
                                      <p:cBhvr additive="base">
                                        <p:cTn id="16" dur="75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1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20">
                                            <p:txEl>
                                              <p:pRg st="0" end="0"/>
                                            </p:txEl>
                                          </p:spTgt>
                                        </p:tgtEl>
                                        <p:attrNameLst>
                                          <p:attrName>style.visibility</p:attrName>
                                        </p:attrNameLst>
                                      </p:cBhvr>
                                      <p:to>
                                        <p:strVal val="visible"/>
                                      </p:to>
                                    </p:set>
                                    <p:anim calcmode="lin" valueType="num">
                                      <p:cBhvr additive="base">
                                        <p:cTn id="20"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825"/>
                            </p:stCondLst>
                            <p:childTnLst>
                              <p:par>
                                <p:cTn id="23" presetID="22" presetClass="entr" presetSubtype="8" fill="hold" nodeType="afterEffect">
                                  <p:stCondLst>
                                    <p:cond delay="5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825"/>
                            </p:stCondLst>
                            <p:childTnLst>
                              <p:par>
                                <p:cTn id="27" presetID="2" presetClass="entr" presetSubtype="8" decel="10000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750" fill="hold"/>
                                        <p:tgtEl>
                                          <p:spTgt spid="9"/>
                                        </p:tgtEl>
                                        <p:attrNameLst>
                                          <p:attrName>ppt_x</p:attrName>
                                        </p:attrNameLst>
                                      </p:cBhvr>
                                      <p:tavLst>
                                        <p:tav tm="0">
                                          <p:val>
                                            <p:strVal val="0-#ppt_w/2"/>
                                          </p:val>
                                        </p:tav>
                                        <p:tav tm="100000">
                                          <p:val>
                                            <p:strVal val="#ppt_x"/>
                                          </p:val>
                                        </p:tav>
                                      </p:tavLst>
                                    </p:anim>
                                    <p:anim calcmode="lin" valueType="num">
                                      <p:cBhvr additive="base">
                                        <p:cTn id="30" dur="75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575"/>
                            </p:stCondLst>
                            <p:childTnLst>
                              <p:par>
                                <p:cTn id="32" presetID="14" presetClass="entr" presetSubtype="1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childTnLst>
                          </p:cTn>
                        </p:par>
                        <p:par>
                          <p:cTn id="35" fill="hold">
                            <p:stCondLst>
                              <p:cond delay="4075"/>
                            </p:stCondLst>
                            <p:childTnLst>
                              <p:par>
                                <p:cTn id="36" presetID="2" presetClass="entr" presetSubtype="1" decel="100000" fill="hold" grpId="0" nodeType="afterEffect">
                                  <p:stCondLst>
                                    <p:cond delay="0"/>
                                  </p:stCondLst>
                                  <p:iterate type="lt">
                                    <p:tmPct val="10000"/>
                                  </p:iterate>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23">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75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24">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4" decel="100000" fill="hold" grpId="0" nodeType="withEffect">
                                  <p:stCondLst>
                                    <p:cond delay="500"/>
                                  </p:stCondLst>
                                  <p:childTnLst>
                                    <p:set>
                                      <p:cBhvr>
                                        <p:cTn id="45" dur="1" fill="hold">
                                          <p:stCondLst>
                                            <p:cond delay="0"/>
                                          </p:stCondLst>
                                        </p:cTn>
                                        <p:tgtEl>
                                          <p:spTgt spid="25">
                                            <p:txEl>
                                              <p:pRg st="0" end="0"/>
                                            </p:txEl>
                                          </p:spTgt>
                                        </p:tgtEl>
                                        <p:attrNameLst>
                                          <p:attrName>style.visibility</p:attrName>
                                        </p:attrNameLst>
                                      </p:cBhvr>
                                      <p:to>
                                        <p:strVal val="visible"/>
                                      </p:to>
                                    </p:set>
                                    <p:anim calcmode="lin" valueType="num">
                                      <p:cBhvr additive="base">
                                        <p:cTn id="46"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75"/>
                            </p:stCondLst>
                            <p:childTnLst>
                              <p:par>
                                <p:cTn id="49" presetID="22" presetClass="entr" presetSubtype="1"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1+#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4" decel="10000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low middle part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5" name="Straight Connector 4"/>
          <p:cNvCxnSpPr/>
          <p:nvPr userDrawn="1"/>
        </p:nvCxnSpPr>
        <p:spPr>
          <a:xfrm flipV="1">
            <a:off x="9144000" y="1"/>
            <a:ext cx="0" cy="181473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8961120" y="1814732"/>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5"/>
          <p:cNvSpPr>
            <a:spLocks noGrp="1"/>
          </p:cNvSpPr>
          <p:nvPr>
            <p:ph type="body" sz="quarter" idx="19" hasCustomPrompt="1"/>
          </p:nvPr>
        </p:nvSpPr>
        <p:spPr>
          <a:xfrm>
            <a:off x="5820186" y="491902"/>
            <a:ext cx="3049494" cy="2645659"/>
          </a:xfrm>
        </p:spPr>
        <p:txBody>
          <a:bodyPr numCol="1" spcCol="360000" anchor="ctr">
            <a:noAutofit/>
          </a:bodyPr>
          <a:lstStyle>
            <a:lvl1pPr marL="0" indent="0" algn="r">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11" name="テキスト プレースホルダー 5"/>
          <p:cNvSpPr>
            <a:spLocks noGrp="1"/>
          </p:cNvSpPr>
          <p:nvPr>
            <p:ph type="body" sz="quarter" idx="18" hasCustomPrompt="1"/>
          </p:nvPr>
        </p:nvSpPr>
        <p:spPr>
          <a:xfrm>
            <a:off x="3730462" y="2097618"/>
            <a:ext cx="5016447" cy="765624"/>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12" name="Picture Placeholder 6"/>
          <p:cNvSpPr>
            <a:spLocks noGrp="1"/>
          </p:cNvSpPr>
          <p:nvPr>
            <p:ph type="pic" sz="quarter" idx="13" hasCustomPrompt="1"/>
          </p:nvPr>
        </p:nvSpPr>
        <p:spPr>
          <a:xfrm>
            <a:off x="5345723" y="2948115"/>
            <a:ext cx="3401186" cy="4099800"/>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3" name="Picture Placeholder 6"/>
          <p:cNvSpPr>
            <a:spLocks noGrp="1"/>
          </p:cNvSpPr>
          <p:nvPr>
            <p:ph type="pic" sz="quarter" idx="20" hasCustomPrompt="1"/>
          </p:nvPr>
        </p:nvSpPr>
        <p:spPr>
          <a:xfrm>
            <a:off x="87086" y="2948115"/>
            <a:ext cx="5155554" cy="1933374"/>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4" name="テキスト プレースホルダー 5"/>
          <p:cNvSpPr>
            <a:spLocks noGrp="1"/>
          </p:cNvSpPr>
          <p:nvPr>
            <p:ph type="body" sz="quarter" idx="29" hasCustomPrompt="1"/>
          </p:nvPr>
        </p:nvSpPr>
        <p:spPr>
          <a:xfrm>
            <a:off x="836386" y="4998015"/>
            <a:ext cx="4406254" cy="4349185"/>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5" name="Rectangle 14"/>
          <p:cNvSpPr/>
          <p:nvPr userDrawn="1"/>
        </p:nvSpPr>
        <p:spPr>
          <a:xfrm>
            <a:off x="8961120" y="4998015"/>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Straight Connector 15"/>
          <p:cNvCxnSpPr>
            <a:stCxn id="15" idx="0"/>
            <a:endCxn id="8" idx="2"/>
          </p:cNvCxnSpPr>
          <p:nvPr userDrawn="1"/>
        </p:nvCxnSpPr>
        <p:spPr>
          <a:xfrm flipV="1">
            <a:off x="9144000" y="2180492"/>
            <a:ext cx="0" cy="281752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テキスト プレースホルダー 5"/>
          <p:cNvSpPr>
            <a:spLocks noGrp="1"/>
          </p:cNvSpPr>
          <p:nvPr>
            <p:ph type="body" sz="quarter" idx="30" hasCustomPrompt="1"/>
          </p:nvPr>
        </p:nvSpPr>
        <p:spPr>
          <a:xfrm>
            <a:off x="9412888" y="3908288"/>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24" name="テキスト プレースホルダー 5"/>
          <p:cNvSpPr>
            <a:spLocks noGrp="1"/>
          </p:cNvSpPr>
          <p:nvPr>
            <p:ph type="body" sz="quarter" idx="31" hasCustomPrompt="1"/>
          </p:nvPr>
        </p:nvSpPr>
        <p:spPr>
          <a:xfrm>
            <a:off x="9541090" y="5514004"/>
            <a:ext cx="5016447" cy="765624"/>
          </a:xfrm>
        </p:spPr>
        <p:txBody>
          <a:bodyPr numCol="1" spcCol="360000" anchor="b">
            <a:no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cxnSp>
        <p:nvCxnSpPr>
          <p:cNvPr id="25" name="Straight Connector 24"/>
          <p:cNvCxnSpPr>
            <a:endCxn id="15" idx="2"/>
          </p:cNvCxnSpPr>
          <p:nvPr userDrawn="1"/>
        </p:nvCxnSpPr>
        <p:spPr>
          <a:xfrm flipV="1">
            <a:off x="9143999" y="5363775"/>
            <a:ext cx="1" cy="49216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テキスト プレースホルダー 5"/>
          <p:cNvSpPr>
            <a:spLocks noGrp="1"/>
          </p:cNvSpPr>
          <p:nvPr>
            <p:ph type="body" sz="quarter" idx="32" hasCustomPrompt="1"/>
          </p:nvPr>
        </p:nvSpPr>
        <p:spPr>
          <a:xfrm>
            <a:off x="13599886" y="6352198"/>
            <a:ext cx="4197611" cy="2784724"/>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9" name="Picture Placeholder 6"/>
          <p:cNvSpPr>
            <a:spLocks noGrp="1"/>
          </p:cNvSpPr>
          <p:nvPr>
            <p:ph type="pic" sz="quarter" idx="33" hasCustomPrompt="1"/>
          </p:nvPr>
        </p:nvSpPr>
        <p:spPr>
          <a:xfrm>
            <a:off x="9541090" y="6358081"/>
            <a:ext cx="3957196" cy="2778841"/>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Tree>
    <p:extLst>
      <p:ext uri="{BB962C8B-B14F-4D97-AF65-F5344CB8AC3E}">
        <p14:creationId xmlns:p14="http://schemas.microsoft.com/office/powerpoint/2010/main" val="390807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8" decel="100000" fill="hold" grpId="0" nodeType="afterEffect">
                                  <p:stCondLst>
                                    <p:cond delay="0"/>
                                  </p:stCondLst>
                                  <p:iterate type="lt">
                                    <p:tmPct val="10000"/>
                                  </p:iterate>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10">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additive="base">
                                        <p:cTn id="16"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14"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10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2350"/>
                            </p:stCondLst>
                            <p:childTnLst>
                              <p:par>
                                <p:cTn id="26" presetID="2" presetClass="entr" presetSubtype="8" decel="100000" fill="hold" grpId="0" nodeType="afterEffect">
                                  <p:stCondLst>
                                    <p:cond delay="25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additive="base">
                                        <p:cTn id="28"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22" presetClass="entr" presetSubtype="1" fill="hold" nodeType="afterEffect">
                                  <p:stCondLst>
                                    <p:cond delay="50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par>
                          <p:cTn id="34" fill="hold">
                            <p:stCondLst>
                              <p:cond delay="4100"/>
                            </p:stCondLst>
                            <p:childTnLst>
                              <p:par>
                                <p:cTn id="35" presetID="2" presetClass="entr" presetSubtype="1" decel="10000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750" fill="hold"/>
                                        <p:tgtEl>
                                          <p:spTgt spid="15"/>
                                        </p:tgtEl>
                                        <p:attrNameLst>
                                          <p:attrName>ppt_x</p:attrName>
                                        </p:attrNameLst>
                                      </p:cBhvr>
                                      <p:tavLst>
                                        <p:tav tm="0">
                                          <p:val>
                                            <p:strVal val="#ppt_x"/>
                                          </p:val>
                                        </p:tav>
                                        <p:tav tm="100000">
                                          <p:val>
                                            <p:strVal val="#ppt_x"/>
                                          </p:val>
                                        </p:tav>
                                      </p:tavLst>
                                    </p:anim>
                                    <p:anim calcmode="lin" valueType="num">
                                      <p:cBhvr additive="base">
                                        <p:cTn id="38" dur="750" fill="hold"/>
                                        <p:tgtEl>
                                          <p:spTgt spid="15"/>
                                        </p:tgtEl>
                                        <p:attrNameLst>
                                          <p:attrName>ppt_y</p:attrName>
                                        </p:attrNameLst>
                                      </p:cBhvr>
                                      <p:tavLst>
                                        <p:tav tm="0">
                                          <p:val>
                                            <p:strVal val="0-#ppt_h/2"/>
                                          </p:val>
                                        </p:tav>
                                        <p:tav tm="100000">
                                          <p:val>
                                            <p:strVal val="#ppt_y"/>
                                          </p:val>
                                        </p:tav>
                                      </p:tavLst>
                                    </p:anim>
                                  </p:childTnLst>
                                </p:cTn>
                              </p:par>
                            </p:childTnLst>
                          </p:cTn>
                        </p:par>
                        <p:par>
                          <p:cTn id="39" fill="hold">
                            <p:stCondLst>
                              <p:cond delay="4850"/>
                            </p:stCondLst>
                            <p:childTnLst>
                              <p:par>
                                <p:cTn id="40" presetID="2" presetClass="entr" presetSubtype="2" decel="100000" fill="hold" grpId="0" nodeType="afterEffect">
                                  <p:stCondLst>
                                    <p:cond delay="0"/>
                                  </p:stCondLst>
                                  <p:iterate type="lt">
                                    <p:tmPct val="10000"/>
                                  </p:iterate>
                                  <p:childTnLst>
                                    <p:set>
                                      <p:cBhvr>
                                        <p:cTn id="41" dur="1" fill="hold">
                                          <p:stCondLst>
                                            <p:cond delay="0"/>
                                          </p:stCondLst>
                                        </p:cTn>
                                        <p:tgtEl>
                                          <p:spTgt spid="23">
                                            <p:txEl>
                                              <p:pRg st="0" end="0"/>
                                            </p:txEl>
                                          </p:spTgt>
                                        </p:tgtEl>
                                        <p:attrNameLst>
                                          <p:attrName>style.visibility</p:attrName>
                                        </p:attrNameLst>
                                      </p:cBhvr>
                                      <p:to>
                                        <p:strVal val="visible"/>
                                      </p:to>
                                    </p:set>
                                    <p:anim calcmode="lin" valueType="num">
                                      <p:cBhvr additive="base">
                                        <p:cTn id="42" dur="75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23">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75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5850"/>
                            </p:stCondLst>
                            <p:childTnLst>
                              <p:par>
                                <p:cTn id="49" presetID="14" presetClass="entr" presetSubtype="1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randombar(horizontal)">
                                      <p:cBhvr>
                                        <p:cTn id="51" dur="500"/>
                                        <p:tgtEl>
                                          <p:spTgt spid="29"/>
                                        </p:tgtEl>
                                      </p:cBhvr>
                                    </p:animEffect>
                                  </p:childTnLst>
                                </p:cTn>
                              </p:par>
                            </p:childTnLst>
                          </p:cTn>
                        </p:par>
                        <p:par>
                          <p:cTn id="52" fill="hold">
                            <p:stCondLst>
                              <p:cond delay="6350"/>
                            </p:stCondLst>
                            <p:childTnLst>
                              <p:par>
                                <p:cTn id="53" presetID="2" presetClass="entr" presetSubtype="2" decel="100000" fill="hold" grpId="0" nodeType="afterEffect">
                                  <p:stCondLst>
                                    <p:cond delay="0"/>
                                  </p:stCondLst>
                                  <p:childTnLst>
                                    <p:set>
                                      <p:cBhvr>
                                        <p:cTn id="54" dur="1" fill="hold">
                                          <p:stCondLst>
                                            <p:cond delay="0"/>
                                          </p:stCondLst>
                                        </p:cTn>
                                        <p:tgtEl>
                                          <p:spTgt spid="28">
                                            <p:txEl>
                                              <p:pRg st="0" end="0"/>
                                            </p:txEl>
                                          </p:spTgt>
                                        </p:tgtEl>
                                        <p:attrNameLst>
                                          <p:attrName>style.visibility</p:attrName>
                                        </p:attrNameLst>
                                      </p:cBhvr>
                                      <p:to>
                                        <p:strVal val="visible"/>
                                      </p:to>
                                    </p:set>
                                    <p:anim calcmode="lin" valueType="num">
                                      <p:cBhvr additive="base">
                                        <p:cTn id="55"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6850"/>
                            </p:stCondLst>
                            <p:childTnLst>
                              <p:par>
                                <p:cTn id="58" presetID="22" presetClass="entr" presetSubtype="1"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up)">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3" grpId="0" animBg="1"/>
      <p:bldP spid="14" grpId="0" build="p">
        <p:tmplLst>
          <p:tmpl lvl="1">
            <p:tnLst>
              <p:par>
                <p:cTn presetID="2" presetClass="entr" presetSubtype="8"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animBg="1"/>
      <p:bldP spid="15" grpId="1" animBg="1"/>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1+#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1+#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animBg="1"/>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low middle part 3">
    <p:spTree>
      <p:nvGrpSpPr>
        <p:cNvPr id="1" name=""/>
        <p:cNvGrpSpPr/>
        <p:nvPr/>
      </p:nvGrpSpPr>
      <p:grpSpPr>
        <a:xfrm>
          <a:off x="0" y="0"/>
          <a:ext cx="0" cy="0"/>
          <a:chOff x="0" y="0"/>
          <a:chExt cx="0" cy="0"/>
        </a:xfrm>
      </p:grpSpPr>
      <p:sp>
        <p:nvSpPr>
          <p:cNvPr id="10" name="テキスト プレースホルダー 5"/>
          <p:cNvSpPr>
            <a:spLocks noGrp="1"/>
          </p:cNvSpPr>
          <p:nvPr>
            <p:ph type="body" sz="quarter" idx="30" hasCustomPrompt="1"/>
          </p:nvPr>
        </p:nvSpPr>
        <p:spPr>
          <a:xfrm>
            <a:off x="1148016" y="187331"/>
            <a:ext cx="3049494" cy="2645659"/>
          </a:xfrm>
        </p:spPr>
        <p:txBody>
          <a:bodyPr numCol="1" spcCol="360000" anchor="ctr">
            <a:noAutofit/>
          </a:bodyPr>
          <a:lstStyle>
            <a:lvl1pPr marL="0" indent="0" algn="l">
              <a:lnSpc>
                <a:spcPct val="100000"/>
              </a:lnSpc>
              <a:spcBef>
                <a:spcPts val="0"/>
              </a:spcBef>
              <a:buClr>
                <a:schemeClr val="accent1"/>
              </a:buClr>
              <a:buFontTx/>
              <a:buNone/>
              <a:defRPr sz="20000" i="1" baseline="0">
                <a:solidFill>
                  <a:schemeClr val="tx1">
                    <a:lumMod val="90000"/>
                    <a:lumOff val="10000"/>
                  </a:schemeClr>
                </a:solidFill>
                <a:latin typeface="+mn-lt"/>
              </a:defRPr>
            </a:lvl1pPr>
          </a:lstStyle>
          <a:p>
            <a:pPr lvl="0"/>
            <a:r>
              <a:rPr kumimoji="1" lang="en-US" altLang="ja-JP" dirty="0"/>
              <a:t>00</a:t>
            </a:r>
            <a:endParaRPr kumimoji="1" lang="ja-JP" altLang="en-US" dirty="0"/>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20" hasCustomPrompt="1"/>
          </p:nvPr>
        </p:nvSpPr>
        <p:spPr>
          <a:xfrm>
            <a:off x="2300514" y="1814732"/>
            <a:ext cx="13686971" cy="5210629"/>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6" name="テキスト プレースホルダー 5"/>
          <p:cNvSpPr>
            <a:spLocks noGrp="1"/>
          </p:cNvSpPr>
          <p:nvPr>
            <p:ph type="body" sz="quarter" idx="28" hasCustomPrompt="1"/>
          </p:nvPr>
        </p:nvSpPr>
        <p:spPr>
          <a:xfrm>
            <a:off x="4661707" y="6548414"/>
            <a:ext cx="8964587" cy="953894"/>
          </a:xfrm>
          <a:solidFill>
            <a:schemeClr val="tx1"/>
          </a:solidFill>
        </p:spPr>
        <p:txBody>
          <a:bodyPr numCol="1" spcCol="360000" anchor="ctr">
            <a:noAutofit/>
          </a:bodyPr>
          <a:lstStyle>
            <a:lvl1pPr marL="0" indent="0" algn="ctr">
              <a:lnSpc>
                <a:spcPct val="100000"/>
              </a:lnSpc>
              <a:spcBef>
                <a:spcPts val="0"/>
              </a:spcBef>
              <a:buClr>
                <a:schemeClr val="accent1"/>
              </a:buClr>
              <a:buFontTx/>
              <a:buNone/>
              <a:defRPr sz="4800" baseline="0">
                <a:solidFill>
                  <a:schemeClr val="bg2"/>
                </a:solidFill>
                <a:latin typeface="+mj-lt"/>
              </a:defRPr>
            </a:lvl1pPr>
          </a:lstStyle>
          <a:p>
            <a:pPr lvl="0"/>
            <a:r>
              <a:rPr kumimoji="1" lang="en-US" altLang="ja-JP" dirty="0"/>
              <a:t>Caption</a:t>
            </a:r>
            <a:endParaRPr kumimoji="1" lang="ja-JP" altLang="en-US" dirty="0"/>
          </a:p>
        </p:txBody>
      </p:sp>
      <p:cxnSp>
        <p:nvCxnSpPr>
          <p:cNvPr id="7" name="Straight Connector 6"/>
          <p:cNvCxnSpPr>
            <a:stCxn id="5" idx="0"/>
          </p:cNvCxnSpPr>
          <p:nvPr userDrawn="1"/>
        </p:nvCxnSpPr>
        <p:spPr>
          <a:xfrm flipV="1">
            <a:off x="9144000" y="2"/>
            <a:ext cx="0" cy="181473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テキスト プレースホルダー 5"/>
          <p:cNvSpPr>
            <a:spLocks noGrp="1"/>
          </p:cNvSpPr>
          <p:nvPr>
            <p:ph type="body" sz="quarter" idx="32" hasCustomPrompt="1"/>
          </p:nvPr>
        </p:nvSpPr>
        <p:spPr>
          <a:xfrm>
            <a:off x="9477830" y="7634514"/>
            <a:ext cx="7479038" cy="1502408"/>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2" name="Rectangle 11"/>
          <p:cNvSpPr/>
          <p:nvPr userDrawn="1"/>
        </p:nvSpPr>
        <p:spPr>
          <a:xfrm>
            <a:off x="8961120" y="7634514"/>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Straight Connector 12"/>
          <p:cNvCxnSpPr>
            <a:endCxn id="12" idx="2"/>
          </p:cNvCxnSpPr>
          <p:nvPr userDrawn="1"/>
        </p:nvCxnSpPr>
        <p:spPr>
          <a:xfrm flipV="1">
            <a:off x="9144000" y="8000274"/>
            <a:ext cx="0" cy="2285139"/>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75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1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2" presetClass="entr" presetSubtype="1" decel="100000" fill="hold" grpId="0" nodeType="withEffect">
                                  <p:stCondLst>
                                    <p:cond delay="100"/>
                                  </p:stCondLst>
                                  <p:iterate type="lt">
                                    <p:tmPct val="10000"/>
                                  </p:iterate>
                                  <p:childTnLst>
                                    <p:set>
                                      <p:cBhvr>
                                        <p:cTn id="9" dur="1" fill="hold">
                                          <p:stCondLst>
                                            <p:cond delay="0"/>
                                          </p:stCondLst>
                                        </p:cTn>
                                        <p:tgtEl>
                                          <p:spTgt spid="10">
                                            <p:txEl>
                                              <p:pRg st="0" end="0"/>
                                            </p:txEl>
                                          </p:spTgt>
                                        </p:tgtEl>
                                        <p:attrNameLst>
                                          <p:attrName>style.visibility</p:attrName>
                                        </p:attrNameLst>
                                      </p:cBhvr>
                                      <p:to>
                                        <p:strVal val="visible"/>
                                      </p:to>
                                    </p:set>
                                    <p:anim calcmode="lin" valueType="num">
                                      <p:cBhvr additive="base">
                                        <p:cTn id="10"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1" dur="75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12" fill="hold">
                            <p:stCondLst>
                              <p:cond delay="925"/>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425"/>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2" presetClass="entr" presetSubtype="2" decel="100000" fill="hold" grpId="0" nodeType="withEffect">
                                  <p:stCondLst>
                                    <p:cond delay="25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24" fill="hold">
                            <p:stCondLst>
                              <p:cond delay="2175"/>
                            </p:stCondLst>
                            <p:childTnLst>
                              <p:par>
                                <p:cTn id="25" presetID="22" presetClass="entr" presetSubtype="1" fill="hold" nodeType="after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 presetClass="entr" presetSubtype="1" decel="100000" fill="hold" nodeType="withEffect">
                  <p:stCondLst>
                    <p:cond delay="10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P spid="5" grpId="0" animBg="1"/>
      <p:bldP spid="6" grpId="0" animBg="1">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1" grpId="0" build="p">
        <p:tmplLst>
          <p:tmpl lvl="1">
            <p:tnLst>
              <p:par>
                <p:cTn presetID="2" presetClass="entr" presetSubtype="2"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2" grpId="1" animBg="1"/>
      <p:bldP spid="12" grpId="2" animBg="1"/>
      <p:bldP spid="12" grpId="3"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low middle part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5" name="Straight Connector 4"/>
          <p:cNvCxnSpPr>
            <a:stCxn id="15" idx="0"/>
          </p:cNvCxnSpPr>
          <p:nvPr userDrawn="1"/>
        </p:nvCxnSpPr>
        <p:spPr>
          <a:xfrm flipH="1" flipV="1">
            <a:off x="9144000" y="2"/>
            <a:ext cx="1" cy="49379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15" idx="3"/>
          </p:cNvCxnSpPr>
          <p:nvPr userDrawn="1"/>
        </p:nvCxnSpPr>
        <p:spPr>
          <a:xfrm flipH="1">
            <a:off x="9348788" y="5142707"/>
            <a:ext cx="893921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Diamond 14"/>
          <p:cNvSpPr/>
          <p:nvPr userDrawn="1"/>
        </p:nvSpPr>
        <p:spPr>
          <a:xfrm>
            <a:off x="8939213" y="4937919"/>
            <a:ext cx="409575" cy="40957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Straight Connector 20"/>
          <p:cNvCxnSpPr>
            <a:endCxn id="15" idx="1"/>
          </p:cNvCxnSpPr>
          <p:nvPr userDrawn="1"/>
        </p:nvCxnSpPr>
        <p:spPr>
          <a:xfrm>
            <a:off x="0" y="5142706"/>
            <a:ext cx="8939213" cy="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7" name="テキスト プレースホルダー 5"/>
          <p:cNvSpPr>
            <a:spLocks noGrp="1"/>
          </p:cNvSpPr>
          <p:nvPr>
            <p:ph type="body" sz="quarter" idx="32" hasCustomPrompt="1"/>
          </p:nvPr>
        </p:nvSpPr>
        <p:spPr>
          <a:xfrm>
            <a:off x="4702629" y="4226328"/>
            <a:ext cx="4236584" cy="990033"/>
          </a:xfrm>
        </p:spPr>
        <p:txBody>
          <a:bodyPr numCol="1" spcCol="360000" anchor="ctr">
            <a:normAutofit/>
          </a:bodyPr>
          <a:lstStyle>
            <a:lvl1pPr marL="0" indent="0" algn="r">
              <a:lnSpc>
                <a:spcPct val="130000"/>
              </a:lnSpc>
              <a:spcBef>
                <a:spcPts val="0"/>
              </a:spcBef>
              <a:buClr>
                <a:schemeClr val="accent1"/>
              </a:buClr>
              <a:buFontTx/>
              <a:buNone/>
              <a:defRPr sz="4400" i="1">
                <a:solidFill>
                  <a:schemeClr val="tx1">
                    <a:lumMod val="75000"/>
                    <a:lumOff val="25000"/>
                  </a:schemeClr>
                </a:solidFill>
              </a:defRPr>
            </a:lvl1pPr>
          </a:lstStyle>
          <a:p>
            <a:pPr lvl="0"/>
            <a:r>
              <a:rPr kumimoji="1" lang="en-US" altLang="ja-JP" dirty="0"/>
              <a:t>Text Goes Here</a:t>
            </a:r>
            <a:endParaRPr kumimoji="1" lang="ja-JP" altLang="en-US" dirty="0"/>
          </a:p>
        </p:txBody>
      </p:sp>
      <p:sp>
        <p:nvSpPr>
          <p:cNvPr id="28" name="テキスト プレースホルダー 5"/>
          <p:cNvSpPr>
            <a:spLocks noGrp="1"/>
          </p:cNvSpPr>
          <p:nvPr>
            <p:ph type="body" sz="quarter" idx="33" hasCustomPrompt="1"/>
          </p:nvPr>
        </p:nvSpPr>
        <p:spPr>
          <a:xfrm>
            <a:off x="9405258" y="4226327"/>
            <a:ext cx="4236584" cy="990033"/>
          </a:xfrm>
        </p:spPr>
        <p:txBody>
          <a:bodyPr numCol="1" spcCol="360000" anchor="ctr">
            <a:normAutofit/>
          </a:bodyPr>
          <a:lstStyle>
            <a:lvl1pPr marL="0" indent="0" algn="l">
              <a:lnSpc>
                <a:spcPct val="130000"/>
              </a:lnSpc>
              <a:spcBef>
                <a:spcPts val="0"/>
              </a:spcBef>
              <a:buClr>
                <a:schemeClr val="accent1"/>
              </a:buClr>
              <a:buFontTx/>
              <a:buNone/>
              <a:defRPr sz="4400" i="1">
                <a:solidFill>
                  <a:schemeClr val="accent1"/>
                </a:solidFill>
              </a:defRPr>
            </a:lvl1pPr>
          </a:lstStyle>
          <a:p>
            <a:pPr lvl="0"/>
            <a:r>
              <a:rPr kumimoji="1" lang="en-US" altLang="ja-JP" dirty="0"/>
              <a:t>Text Goes Here</a:t>
            </a:r>
            <a:endParaRPr kumimoji="1" lang="ja-JP" altLang="en-US" dirty="0"/>
          </a:p>
        </p:txBody>
      </p:sp>
      <p:sp>
        <p:nvSpPr>
          <p:cNvPr id="30" name="テキスト プレースホルダー 5"/>
          <p:cNvSpPr>
            <a:spLocks noGrp="1"/>
          </p:cNvSpPr>
          <p:nvPr>
            <p:ph type="body" sz="quarter" idx="18" hasCustomPrompt="1"/>
          </p:nvPr>
        </p:nvSpPr>
        <p:spPr>
          <a:xfrm>
            <a:off x="5770115" y="5559422"/>
            <a:ext cx="6747769" cy="586351"/>
          </a:xfrm>
        </p:spPr>
        <p:txBody>
          <a:bodyPr numCol="1" spcCol="360000" anchor="b">
            <a:no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26" hasCustomPrompt="1"/>
          </p:nvPr>
        </p:nvSpPr>
        <p:spPr>
          <a:xfrm>
            <a:off x="5770115" y="6248120"/>
            <a:ext cx="6747769" cy="2808793"/>
          </a:xfrm>
        </p:spPr>
        <p:txBody>
          <a:bodyPr numCol="1" spcCol="360000" anchor="t">
            <a:normAutofit/>
          </a:bodyPr>
          <a:lstStyle>
            <a:lvl1pPr marL="0" indent="0" algn="ct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32" name="テキスト プレースホルダー 5"/>
          <p:cNvSpPr>
            <a:spLocks noGrp="1"/>
          </p:cNvSpPr>
          <p:nvPr>
            <p:ph type="body" sz="quarter" idx="34" hasCustomPrompt="1"/>
          </p:nvPr>
        </p:nvSpPr>
        <p:spPr>
          <a:xfrm>
            <a:off x="494173" y="5171734"/>
            <a:ext cx="4513256" cy="559820"/>
          </a:xfrm>
        </p:spPr>
        <p:txBody>
          <a:bodyPr numCol="1" spcCol="360000" anchor="t">
            <a:normAutofit/>
          </a:bodyPr>
          <a:lstStyle>
            <a:lvl1pPr marL="0" indent="0" algn="l">
              <a:lnSpc>
                <a:spcPct val="130000"/>
              </a:lnSpc>
              <a:spcBef>
                <a:spcPts val="0"/>
              </a:spcBef>
              <a:buClr>
                <a:schemeClr val="accent1"/>
              </a:buClr>
              <a:buFontTx/>
              <a:buNone/>
              <a:defRPr sz="1800" i="1">
                <a:solidFill>
                  <a:schemeClr val="bg2">
                    <a:lumMod val="9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4631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4" decel="100000" fill="hold" grpId="0"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 calcmode="lin" valueType="num">
                                      <p:cBhvr additive="base">
                                        <p:cTn id="12"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30">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250"/>
                                  </p:stCondLst>
                                  <p:childTnLst>
                                    <p:set>
                                      <p:cBhvr>
                                        <p:cTn id="15" dur="1" fill="hold">
                                          <p:stCondLst>
                                            <p:cond delay="0"/>
                                          </p:stCondLst>
                                        </p:cTn>
                                        <p:tgtEl>
                                          <p:spTgt spid="31">
                                            <p:txEl>
                                              <p:pRg st="0" end="0"/>
                                            </p:txEl>
                                          </p:spTgt>
                                        </p:tgtEl>
                                        <p:attrNameLst>
                                          <p:attrName>style.visibility</p:attrName>
                                        </p:attrNameLst>
                                      </p:cBhvr>
                                      <p:to>
                                        <p:strVal val="visible"/>
                                      </p:to>
                                    </p:set>
                                    <p:anim calcmode="lin" valueType="num">
                                      <p:cBhvr additive="base">
                                        <p:cTn id="16"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2" fill="hold" grpId="0" nodeType="afterEffect">
                                  <p:stCondLst>
                                    <p:cond delay="250"/>
                                  </p:stCondLst>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wipe(right)">
                                      <p:cBhvr>
                                        <p:cTn id="21" dur="500"/>
                                        <p:tgtEl>
                                          <p:spTgt spid="27">
                                            <p:txEl>
                                              <p:pRg st="0" end="0"/>
                                            </p:txEl>
                                          </p:spTgt>
                                        </p:tgtEl>
                                      </p:cBhvr>
                                    </p:animEffect>
                                  </p:childTnLst>
                                </p:cTn>
                              </p:par>
                              <p:par>
                                <p:cTn id="22" presetID="22" presetClass="entr" presetSubtype="2" fill="hold" nodeType="with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500"/>
                                        <p:tgtEl>
                                          <p:spTgt spid="21"/>
                                        </p:tgtEl>
                                      </p:cBhvr>
                                    </p:animEffect>
                                  </p:childTnLst>
                                </p:cTn>
                              </p:par>
                            </p:childTnLst>
                          </p:cTn>
                        </p:par>
                        <p:par>
                          <p:cTn id="25" fill="hold">
                            <p:stCondLst>
                              <p:cond delay="2250"/>
                            </p:stCondLst>
                            <p:childTnLst>
                              <p:par>
                                <p:cTn id="26" presetID="22" presetClass="entr" presetSubtype="2" fill="hold" grpId="0" nodeType="after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wipe(right)">
                                      <p:cBhvr>
                                        <p:cTn id="28" dur="500"/>
                                        <p:tgtEl>
                                          <p:spTgt spid="32">
                                            <p:txEl>
                                              <p:pRg st="0" end="0"/>
                                            </p:txEl>
                                          </p:spTgt>
                                        </p:tgtEl>
                                      </p:cBhvr>
                                    </p:animEffect>
                                  </p:childTnLst>
                                </p:cTn>
                              </p:par>
                            </p:childTnLst>
                          </p:cTn>
                        </p:par>
                        <p:par>
                          <p:cTn id="29" fill="hold">
                            <p:stCondLst>
                              <p:cond delay="2750"/>
                            </p:stCondLst>
                            <p:childTnLst>
                              <p:par>
                                <p:cTn id="30" presetID="22" presetClass="entr" presetSubtype="8" fill="hold" grpId="0" nodeType="afterEffect">
                                  <p:stCondLst>
                                    <p:cond delay="500"/>
                                  </p:stCondLst>
                                  <p:childTnLst>
                                    <p:set>
                                      <p:cBhvr>
                                        <p:cTn id="31" dur="1" fill="hold">
                                          <p:stCondLst>
                                            <p:cond delay="0"/>
                                          </p:stCondLst>
                                        </p:cTn>
                                        <p:tgtEl>
                                          <p:spTgt spid="28">
                                            <p:txEl>
                                              <p:pRg st="0" end="0"/>
                                            </p:txEl>
                                          </p:spTgt>
                                        </p:tgtEl>
                                        <p:attrNameLst>
                                          <p:attrName>style.visibility</p:attrName>
                                        </p:attrNameLst>
                                      </p:cBhvr>
                                      <p:to>
                                        <p:strVal val="visible"/>
                                      </p:to>
                                    </p:set>
                                    <p:animEffect transition="in" filter="wipe(left)">
                                      <p:cBhvr>
                                        <p:cTn id="32" dur="500"/>
                                        <p:tgtEl>
                                          <p:spTgt spid="28">
                                            <p:txEl>
                                              <p:pRg st="0" end="0"/>
                                            </p:txEl>
                                          </p:spTgt>
                                        </p:tgtEl>
                                      </p:cBhvr>
                                    </p:animEffect>
                                  </p:childTnLst>
                                </p:cTn>
                              </p:par>
                              <p:par>
                                <p:cTn id="33" presetID="22" presetClass="entr" presetSubtype="8" fill="hold" nodeType="with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build="p">
        <p:tmplLst>
          <p:tmpl lvl="1">
            <p:tnLst>
              <p:par>
                <p:cTn presetID="22" presetClass="entr" presetSubtype="2"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P spid="28" grpId="0" build="p">
        <p:tmplLst>
          <p:tmpl lvl="1">
            <p:tnLst>
              <p:par>
                <p:cTn presetID="22" presetClass="entr" presetSubtype="8" fill="hold" nodeType="after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2" presetClass="entr" presetSubtype="2"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right)">
                      <p:cBhvr>
                        <p:cTn dur="500"/>
                        <p:tgtEl>
                          <p:spTgt spid="32"/>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low en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Picture Placeholder 6"/>
          <p:cNvSpPr>
            <a:spLocks noGrp="1"/>
          </p:cNvSpPr>
          <p:nvPr>
            <p:ph type="pic" sz="quarter" idx="13" hasCustomPrompt="1"/>
          </p:nvPr>
        </p:nvSpPr>
        <p:spPr>
          <a:xfrm>
            <a:off x="9158514" y="449943"/>
            <a:ext cx="8653497" cy="8905072"/>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7" name="Right Triangle 6"/>
          <p:cNvSpPr/>
          <p:nvPr userDrawn="1"/>
        </p:nvSpPr>
        <p:spPr>
          <a:xfrm rot="2700000">
            <a:off x="8693952" y="4846008"/>
            <a:ext cx="593402" cy="59340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Straight Connector 8"/>
          <p:cNvCxnSpPr>
            <a:stCxn id="7" idx="2"/>
          </p:cNvCxnSpPr>
          <p:nvPr userDrawn="1"/>
        </p:nvCxnSpPr>
        <p:spPr>
          <a:xfrm flipH="1" flipV="1">
            <a:off x="3860203" y="5141913"/>
            <a:ext cx="4710851" cy="79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26" hasCustomPrompt="1"/>
          </p:nvPr>
        </p:nvSpPr>
        <p:spPr>
          <a:xfrm>
            <a:off x="591457" y="5297773"/>
            <a:ext cx="7536543" cy="4057241"/>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cxnSp>
        <p:nvCxnSpPr>
          <p:cNvPr id="18" name="Straight Connector 17"/>
          <p:cNvCxnSpPr>
            <a:endCxn id="7" idx="2"/>
          </p:cNvCxnSpPr>
          <p:nvPr userDrawn="1"/>
        </p:nvCxnSpPr>
        <p:spPr>
          <a:xfrm>
            <a:off x="0" y="5141117"/>
            <a:ext cx="8571054" cy="159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タイトル 1"/>
          <p:cNvSpPr>
            <a:spLocks noGrp="1"/>
          </p:cNvSpPr>
          <p:nvPr>
            <p:ph type="title" hasCustomPrompt="1"/>
          </p:nvPr>
        </p:nvSpPr>
        <p:spPr>
          <a:xfrm>
            <a:off x="591457" y="688851"/>
            <a:ext cx="9942286" cy="3879195"/>
          </a:xfrm>
        </p:spPr>
        <p:txBody>
          <a:bodyPr anchor="b">
            <a:normAutofit/>
          </a:bodyPr>
          <a:lstStyle>
            <a:lvl1pPr algn="l">
              <a:lnSpc>
                <a:spcPct val="80000"/>
              </a:lnSpc>
              <a:defRPr sz="9600" baseline="0">
                <a:latin typeface="Roboto Bold" pitchFamily="2" charset="0"/>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81413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1250"/>
                            </p:stCondLst>
                            <p:childTnLst>
                              <p:par>
                                <p:cTn id="14" presetID="2" presetClass="entr" presetSubtype="1" decel="100000" fill="hold" grpId="0" nodeType="afterEffect">
                                  <p:stCondLst>
                                    <p:cond delay="0"/>
                                  </p:stCondLst>
                                  <p:iterate type="wd">
                                    <p:tmPct val="10000"/>
                                  </p:iterate>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750" fill="hold"/>
                                        <p:tgtEl>
                                          <p:spTgt spid="23"/>
                                        </p:tgtEl>
                                        <p:attrNameLst>
                                          <p:attrName>ppt_x</p:attrName>
                                        </p:attrNameLst>
                                      </p:cBhvr>
                                      <p:tavLst>
                                        <p:tav tm="0">
                                          <p:val>
                                            <p:strVal val="#ppt_x"/>
                                          </p:val>
                                        </p:tav>
                                        <p:tav tm="100000">
                                          <p:val>
                                            <p:strVal val="#ppt_x"/>
                                          </p:val>
                                        </p:tav>
                                      </p:tavLst>
                                    </p:anim>
                                    <p:anim calcmode="lin" valueType="num">
                                      <p:cBhvr additive="base">
                                        <p:cTn id="17" dur="750" fill="hold"/>
                                        <p:tgtEl>
                                          <p:spTgt spid="23"/>
                                        </p:tgtEl>
                                        <p:attrNameLst>
                                          <p:attrName>ppt_y</p:attrName>
                                        </p:attrNameLst>
                                      </p:cBhvr>
                                      <p:tavLst>
                                        <p:tav tm="0">
                                          <p:val>
                                            <p:strVal val="0-#ppt_h/2"/>
                                          </p:val>
                                        </p:tav>
                                        <p:tav tm="100000">
                                          <p:val>
                                            <p:strVal val="#ppt_y"/>
                                          </p:val>
                                        </p:tav>
                                      </p:tavLst>
                                    </p:anim>
                                  </p:childTnLst>
                                </p:cTn>
                              </p:par>
                            </p:childTnLst>
                          </p:cTn>
                        </p:par>
                        <p:par>
                          <p:cTn id="18" fill="hold">
                            <p:stCondLst>
                              <p:cond delay="2225"/>
                            </p:stCondLst>
                            <p:childTnLst>
                              <p:par>
                                <p:cTn id="19" presetID="22" presetClass="entr" presetSubtype="8"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wipe(left)">
                                      <p:cBhvr>
                                        <p:cTn id="2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7" grpId="2" animBg="1"/>
      <p:bldP spid="7" grpId="3" animBg="1"/>
      <p:bldP spid="7" grpId="4" animBg="1"/>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23" grpId="0"/>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points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5" name="Straight Connector 4"/>
          <p:cNvCxnSpPr/>
          <p:nvPr userDrawn="1"/>
        </p:nvCxnSpPr>
        <p:spPr>
          <a:xfrm flipV="1">
            <a:off x="5896270" y="742349"/>
            <a:ext cx="8403930" cy="844238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タイトル 1"/>
          <p:cNvSpPr>
            <a:spLocks noGrp="1"/>
          </p:cNvSpPr>
          <p:nvPr>
            <p:ph type="title" hasCustomPrompt="1"/>
          </p:nvPr>
        </p:nvSpPr>
        <p:spPr>
          <a:xfrm>
            <a:off x="591457" y="688851"/>
            <a:ext cx="7701643" cy="3879195"/>
          </a:xfrm>
        </p:spPr>
        <p:txBody>
          <a:bodyPr anchor="t">
            <a:normAutofit/>
          </a:bodyPr>
          <a:lstStyle>
            <a:lvl1pPr algn="l">
              <a:lnSpc>
                <a:spcPct val="80000"/>
              </a:lnSpc>
              <a:defRPr sz="9600" baseline="0">
                <a:latin typeface="Roboto Bold" pitchFamily="2" charset="0"/>
              </a:defRPr>
            </a:lvl1pPr>
          </a:lstStyle>
          <a:p>
            <a:r>
              <a:rPr kumimoji="1" lang="en-US" altLang="ja-JP" dirty="0"/>
              <a:t>Slide Title Goes Here</a:t>
            </a:r>
            <a:endParaRPr kumimoji="1" lang="ja-JP" altLang="en-US" dirty="0"/>
          </a:p>
        </p:txBody>
      </p:sp>
      <p:sp>
        <p:nvSpPr>
          <p:cNvPr id="19" name="Diamond 18"/>
          <p:cNvSpPr/>
          <p:nvPr userDrawn="1"/>
        </p:nvSpPr>
        <p:spPr>
          <a:xfrm rot="2700000">
            <a:off x="7097712" y="7577130"/>
            <a:ext cx="409575" cy="40957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Diamond 20"/>
          <p:cNvSpPr/>
          <p:nvPr userDrawn="1"/>
        </p:nvSpPr>
        <p:spPr>
          <a:xfrm rot="2700000">
            <a:off x="9650412" y="5026709"/>
            <a:ext cx="409575" cy="40957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Diamond 21"/>
          <p:cNvSpPr/>
          <p:nvPr userDrawn="1"/>
        </p:nvSpPr>
        <p:spPr>
          <a:xfrm rot="2700000">
            <a:off x="12242396" y="2423660"/>
            <a:ext cx="409575" cy="40957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5"/>
          <p:cNvSpPr>
            <a:spLocks noGrp="1"/>
          </p:cNvSpPr>
          <p:nvPr>
            <p:ph type="body" sz="quarter" idx="18" hasCustomPrompt="1"/>
          </p:nvPr>
        </p:nvSpPr>
        <p:spPr>
          <a:xfrm>
            <a:off x="3403600" y="7476774"/>
            <a:ext cx="3609285"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24" name="テキスト プレースホルダー 5"/>
          <p:cNvSpPr>
            <a:spLocks noGrp="1"/>
          </p:cNvSpPr>
          <p:nvPr>
            <p:ph type="body" sz="quarter" idx="26" hasCustomPrompt="1"/>
          </p:nvPr>
        </p:nvSpPr>
        <p:spPr>
          <a:xfrm>
            <a:off x="7652143" y="7543104"/>
            <a:ext cx="5084654" cy="1674070"/>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5" name="テキスト プレースホルダー 5"/>
          <p:cNvSpPr>
            <a:spLocks noGrp="1"/>
          </p:cNvSpPr>
          <p:nvPr>
            <p:ph type="body" sz="quarter" idx="27" hasCustomPrompt="1"/>
          </p:nvPr>
        </p:nvSpPr>
        <p:spPr>
          <a:xfrm>
            <a:off x="5896270" y="4927355"/>
            <a:ext cx="3609285"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26" name="テキスト プレースホルダー 5"/>
          <p:cNvSpPr>
            <a:spLocks noGrp="1"/>
          </p:cNvSpPr>
          <p:nvPr>
            <p:ph type="body" sz="quarter" idx="28" hasCustomPrompt="1"/>
          </p:nvPr>
        </p:nvSpPr>
        <p:spPr>
          <a:xfrm>
            <a:off x="10144813" y="4993685"/>
            <a:ext cx="5084654" cy="1674070"/>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9" hasCustomPrompt="1"/>
          </p:nvPr>
        </p:nvSpPr>
        <p:spPr>
          <a:xfrm>
            <a:off x="8445500" y="2323600"/>
            <a:ext cx="3609285"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28" name="テキスト プレースホルダー 5"/>
          <p:cNvSpPr>
            <a:spLocks noGrp="1"/>
          </p:cNvSpPr>
          <p:nvPr>
            <p:ph type="body" sz="quarter" idx="30" hasCustomPrompt="1"/>
          </p:nvPr>
        </p:nvSpPr>
        <p:spPr>
          <a:xfrm>
            <a:off x="12694043" y="2389930"/>
            <a:ext cx="5084654" cy="1674070"/>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cxnSp>
        <p:nvCxnSpPr>
          <p:cNvPr id="31" name="Straight Connector 30"/>
          <p:cNvCxnSpPr/>
          <p:nvPr userDrawn="1"/>
        </p:nvCxnSpPr>
        <p:spPr>
          <a:xfrm flipH="1">
            <a:off x="0" y="9184732"/>
            <a:ext cx="589627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4300200" y="742349"/>
            <a:ext cx="3987800" cy="1"/>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42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2" presetClass="entr" presetSubtype="8" decel="100000" fill="hold" grpId="0" nodeType="after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 calcmode="lin" valueType="num">
                                      <p:cBhvr additive="base">
                                        <p:cTn id="23" dur="75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2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24">
                                            <p:txEl>
                                              <p:pRg st="0" end="0"/>
                                            </p:txEl>
                                          </p:spTgt>
                                        </p:tgtEl>
                                        <p:attrNameLst>
                                          <p:attrName>style.visibility</p:attrName>
                                        </p:attrNameLst>
                                      </p:cBhvr>
                                      <p:to>
                                        <p:strVal val="visible"/>
                                      </p:to>
                                    </p:set>
                                    <p:anim calcmode="lin" valueType="num">
                                      <p:cBhvr additive="base">
                                        <p:cTn id="27"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3250"/>
                            </p:stCondLst>
                            <p:childTnLst>
                              <p:par>
                                <p:cTn id="34" presetID="2" presetClass="entr" presetSubtype="8" decel="100000" fill="hold" grpId="0" nodeType="afterEffect">
                                  <p:stCondLst>
                                    <p:cond delay="0"/>
                                  </p:stCondLst>
                                  <p:childTnLst>
                                    <p:set>
                                      <p:cBhvr>
                                        <p:cTn id="35" dur="1" fill="hold">
                                          <p:stCondLst>
                                            <p:cond delay="0"/>
                                          </p:stCondLst>
                                        </p:cTn>
                                        <p:tgtEl>
                                          <p:spTgt spid="25">
                                            <p:txEl>
                                              <p:pRg st="0" end="0"/>
                                            </p:txEl>
                                          </p:spTgt>
                                        </p:tgtEl>
                                        <p:attrNameLst>
                                          <p:attrName>style.visibility</p:attrName>
                                        </p:attrNameLst>
                                      </p:cBhvr>
                                      <p:to>
                                        <p:strVal val="visible"/>
                                      </p:to>
                                    </p:set>
                                    <p:anim calcmode="lin" valueType="num">
                                      <p:cBhvr additive="base">
                                        <p:cTn id="36" dur="75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37" dur="750" fill="hold"/>
                                        <p:tgtEl>
                                          <p:spTgt spid="25">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250"/>
                                  </p:stCondLst>
                                  <p:childTnLst>
                                    <p:set>
                                      <p:cBhvr>
                                        <p:cTn id="39" dur="1" fill="hold">
                                          <p:stCondLst>
                                            <p:cond delay="0"/>
                                          </p:stCondLst>
                                        </p:cTn>
                                        <p:tgtEl>
                                          <p:spTgt spid="26">
                                            <p:txEl>
                                              <p:pRg st="0" end="0"/>
                                            </p:txEl>
                                          </p:spTgt>
                                        </p:tgtEl>
                                        <p:attrNameLst>
                                          <p:attrName>style.visibility</p:attrName>
                                        </p:attrNameLst>
                                      </p:cBhvr>
                                      <p:to>
                                        <p:strVal val="visible"/>
                                      </p:to>
                                    </p:set>
                                    <p:anim calcmode="lin" valueType="num">
                                      <p:cBhvr additive="base">
                                        <p:cTn id="40"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4500"/>
                            </p:stCondLst>
                            <p:childTnLst>
                              <p:par>
                                <p:cTn id="47" presetID="2" presetClass="entr" presetSubtype="8" decel="100000" fill="hold" grpId="0" nodeType="after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 calcmode="lin" valueType="num">
                                      <p:cBhvr additive="base">
                                        <p:cTn id="49" dur="75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50" dur="750" fill="hold"/>
                                        <p:tgtEl>
                                          <p:spTgt spid="27">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2" decel="100000" fill="hold" grpId="0" nodeType="withEffect">
                                  <p:stCondLst>
                                    <p:cond delay="250"/>
                                  </p:stCondLst>
                                  <p:childTnLst>
                                    <p:set>
                                      <p:cBhvr>
                                        <p:cTn id="52" dur="1" fill="hold">
                                          <p:stCondLst>
                                            <p:cond delay="0"/>
                                          </p:stCondLst>
                                        </p:cTn>
                                        <p:tgtEl>
                                          <p:spTgt spid="28">
                                            <p:txEl>
                                              <p:pRg st="0" end="0"/>
                                            </p:txEl>
                                          </p:spTgt>
                                        </p:tgtEl>
                                        <p:attrNameLst>
                                          <p:attrName>style.visibility</p:attrName>
                                        </p:attrNameLst>
                                      </p:cBhvr>
                                      <p:to>
                                        <p:strVal val="visible"/>
                                      </p:to>
                                    </p:set>
                                    <p:anim calcmode="lin" valueType="num">
                                      <p:cBhvr additive="base">
                                        <p:cTn id="53"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par>
                          <p:cTn id="55" fill="hold">
                            <p:stCondLst>
                              <p:cond delay="5250"/>
                            </p:stCondLst>
                            <p:childTnLst>
                              <p:par>
                                <p:cTn id="56" presetID="2" presetClass="entr" presetSubtype="4" decel="100000" fill="hold" grpId="0" nodeType="afterEffect">
                                  <p:stCondLst>
                                    <p:cond delay="0"/>
                                  </p:stCondLst>
                                  <p:iterate type="wd">
                                    <p:tmPct val="10000"/>
                                  </p:iterate>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750" fill="hold"/>
                                        <p:tgtEl>
                                          <p:spTgt spid="15"/>
                                        </p:tgtEl>
                                        <p:attrNameLst>
                                          <p:attrName>ppt_x</p:attrName>
                                        </p:attrNameLst>
                                      </p:cBhvr>
                                      <p:tavLst>
                                        <p:tav tm="0">
                                          <p:val>
                                            <p:strVal val="#ppt_x"/>
                                          </p:val>
                                        </p:tav>
                                        <p:tav tm="100000">
                                          <p:val>
                                            <p:strVal val="#ppt_x"/>
                                          </p:val>
                                        </p:tav>
                                      </p:tavLst>
                                    </p:anim>
                                    <p:anim calcmode="lin" valueType="num">
                                      <p:cBhvr additive="base">
                                        <p:cTn id="59"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1" grpId="0" animBg="1"/>
      <p:bldP spid="22" grpId="0" animBg="1"/>
      <p:bldP spid="23" grpId="0" build="p">
        <p:tmplLst>
          <p:tmpl lvl="1">
            <p:tnLst>
              <p:par>
                <p:cTn presetID="2" presetClass="entr" presetSubtype="8"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0-#ppt_w/2"/>
                          </p:val>
                        </p:tav>
                        <p:tav tm="100000">
                          <p:val>
                            <p:strVal val="#ppt_x"/>
                          </p:val>
                        </p:tav>
                      </p:tavLst>
                    </p:anim>
                    <p:anim calcmode="lin" valueType="num">
                      <p:cBhvr additive="base">
                        <p:cTn dur="75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grpSp>
        <p:nvGrpSpPr>
          <p:cNvPr id="48" name="Group 47"/>
          <p:cNvGrpSpPr/>
          <p:nvPr userDrawn="1"/>
        </p:nvGrpSpPr>
        <p:grpSpPr>
          <a:xfrm>
            <a:off x="9186199" y="3303099"/>
            <a:ext cx="2064368" cy="1640869"/>
            <a:chOff x="9186199" y="2684120"/>
            <a:chExt cx="2064368" cy="1640869"/>
          </a:xfrm>
        </p:grpSpPr>
        <p:sp>
          <p:nvSpPr>
            <p:cNvPr id="27" name="Freeform: Shape 26"/>
            <p:cNvSpPr/>
            <p:nvPr userDrawn="1"/>
          </p:nvSpPr>
          <p:spPr>
            <a:xfrm>
              <a:off x="9186199" y="2684120"/>
              <a:ext cx="2064368" cy="1640869"/>
            </a:xfrm>
            <a:custGeom>
              <a:avLst/>
              <a:gdLst>
                <a:gd name="connsiteX0" fmla="*/ 0 w 2408609"/>
                <a:gd name="connsiteY0" fmla="*/ 0 h 1914490"/>
                <a:gd name="connsiteX1" fmla="*/ 98444 w 2408609"/>
                <a:gd name="connsiteY1" fmla="*/ 2489 h 1914490"/>
                <a:gd name="connsiteX2" fmla="*/ 2330455 w 2408609"/>
                <a:gd name="connsiteY2" fmla="*/ 1264026 h 1914490"/>
                <a:gd name="connsiteX3" fmla="*/ 2408609 w 2408609"/>
                <a:gd name="connsiteY3" fmla="*/ 1392672 h 1914490"/>
                <a:gd name="connsiteX4" fmla="*/ 1504793 w 2408609"/>
                <a:gd name="connsiteY4" fmla="*/ 1914490 h 1914490"/>
                <a:gd name="connsiteX5" fmla="*/ 1464388 w 2408609"/>
                <a:gd name="connsiteY5" fmla="*/ 1847982 h 1914490"/>
                <a:gd name="connsiteX6" fmla="*/ 137396 w 2408609"/>
                <a:gd name="connsiteY6" fmla="*/ 1052618 h 1914490"/>
                <a:gd name="connsiteX7" fmla="*/ 0 w 2408609"/>
                <a:gd name="connsiteY7" fmla="*/ 1045680 h 1914490"/>
                <a:gd name="connsiteX8" fmla="*/ 0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0" y="0"/>
                  </a:moveTo>
                  <a:lnTo>
                    <a:pt x="98444" y="2489"/>
                  </a:lnTo>
                  <a:cubicBezTo>
                    <a:pt x="1027802" y="49599"/>
                    <a:pt x="1840516" y="538821"/>
                    <a:pt x="2330455" y="1264026"/>
                  </a:cubicBezTo>
                  <a:lnTo>
                    <a:pt x="2408609" y="1392672"/>
                  </a:lnTo>
                  <a:lnTo>
                    <a:pt x="1504793" y="1914490"/>
                  </a:lnTo>
                  <a:lnTo>
                    <a:pt x="1464388" y="1847982"/>
                  </a:lnTo>
                  <a:cubicBezTo>
                    <a:pt x="1169159" y="1410986"/>
                    <a:pt x="689669" y="1108705"/>
                    <a:pt x="137396" y="1052618"/>
                  </a:cubicBezTo>
                  <a:lnTo>
                    <a:pt x="0" y="10456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TextBox 41"/>
            <p:cNvSpPr txBox="1"/>
            <p:nvPr userDrawn="1"/>
          </p:nvSpPr>
          <p:spPr>
            <a:xfrm>
              <a:off x="9772054" y="3068065"/>
              <a:ext cx="704039" cy="646331"/>
            </a:xfrm>
            <a:prstGeom prst="rect">
              <a:avLst/>
            </a:prstGeom>
            <a:noFill/>
          </p:spPr>
          <p:txBody>
            <a:bodyPr wrap="none" rtlCol="0">
              <a:spAutoFit/>
            </a:bodyPr>
            <a:lstStyle/>
            <a:p>
              <a:pPr algn="ctr"/>
              <a:r>
                <a:rPr kumimoji="1" lang="en-US" altLang="ja-JP" sz="3600" i="1" dirty="0">
                  <a:solidFill>
                    <a:schemeClr val="bg1"/>
                  </a:solidFill>
                </a:rPr>
                <a:t>01</a:t>
              </a:r>
              <a:endParaRPr kumimoji="1" lang="ja-JP" altLang="en-US" sz="3600" i="1" dirty="0">
                <a:solidFill>
                  <a:schemeClr val="bg1"/>
                </a:solidFill>
              </a:endParaRPr>
            </a:p>
          </p:txBody>
        </p:sp>
      </p:grpSp>
      <p:grpSp>
        <p:nvGrpSpPr>
          <p:cNvPr id="49" name="Group 48"/>
          <p:cNvGrpSpPr/>
          <p:nvPr userDrawn="1"/>
        </p:nvGrpSpPr>
        <p:grpSpPr>
          <a:xfrm>
            <a:off x="10519742" y="4568879"/>
            <a:ext cx="1083911" cy="2385613"/>
            <a:chOff x="10519742" y="3949900"/>
            <a:chExt cx="1083911" cy="2385613"/>
          </a:xfrm>
        </p:grpSpPr>
        <p:sp>
          <p:nvSpPr>
            <p:cNvPr id="22" name="Freeform: Shape 21"/>
            <p:cNvSpPr/>
            <p:nvPr userDrawn="1"/>
          </p:nvSpPr>
          <p:spPr>
            <a:xfrm>
              <a:off x="10519742" y="3949900"/>
              <a:ext cx="1083911" cy="2385613"/>
            </a:xfrm>
            <a:custGeom>
              <a:avLst/>
              <a:gdLst>
                <a:gd name="connsiteX0" fmla="*/ 903834 w 1264657"/>
                <a:gd name="connsiteY0" fmla="*/ 0 h 2783422"/>
                <a:gd name="connsiteX1" fmla="*/ 918287 w 1264657"/>
                <a:gd name="connsiteY1" fmla="*/ 23790 h 2783422"/>
                <a:gd name="connsiteX2" fmla="*/ 1264657 w 1264657"/>
                <a:gd name="connsiteY2" fmla="*/ 1391711 h 2783422"/>
                <a:gd name="connsiteX3" fmla="*/ 918287 w 1264657"/>
                <a:gd name="connsiteY3" fmla="*/ 2759632 h 2783422"/>
                <a:gd name="connsiteX4" fmla="*/ 903835 w 1264657"/>
                <a:gd name="connsiteY4" fmla="*/ 2783422 h 2783422"/>
                <a:gd name="connsiteX5" fmla="*/ 1 w 1264657"/>
                <a:gd name="connsiteY5" fmla="*/ 2261593 h 2783422"/>
                <a:gd name="connsiteX6" fmla="*/ 76770 w 1264657"/>
                <a:gd name="connsiteY6" fmla="*/ 2102227 h 2783422"/>
                <a:gd name="connsiteX7" fmla="*/ 220217 w 1264657"/>
                <a:gd name="connsiteY7" fmla="*/ 1391711 h 2783422"/>
                <a:gd name="connsiteX8" fmla="*/ 76770 w 1264657"/>
                <a:gd name="connsiteY8" fmla="*/ 681195 h 2783422"/>
                <a:gd name="connsiteX9" fmla="*/ 0 w 1264657"/>
                <a:gd name="connsiteY9" fmla="*/ 521829 h 2783422"/>
                <a:gd name="connsiteX10" fmla="*/ 903834 w 1264657"/>
                <a:gd name="connsiteY10" fmla="*/ 0 h 278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7" h="2783422">
                  <a:moveTo>
                    <a:pt x="903834" y="0"/>
                  </a:moveTo>
                  <a:lnTo>
                    <a:pt x="918287" y="23790"/>
                  </a:lnTo>
                  <a:cubicBezTo>
                    <a:pt x="1139183" y="430422"/>
                    <a:pt x="1264657" y="896414"/>
                    <a:pt x="1264657" y="1391711"/>
                  </a:cubicBezTo>
                  <a:cubicBezTo>
                    <a:pt x="1264657" y="1887009"/>
                    <a:pt x="1139183" y="2353000"/>
                    <a:pt x="918287" y="2759632"/>
                  </a:cubicBezTo>
                  <a:lnTo>
                    <a:pt x="903835" y="2783422"/>
                  </a:lnTo>
                  <a:lnTo>
                    <a:pt x="1" y="2261593"/>
                  </a:lnTo>
                  <a:lnTo>
                    <a:pt x="76770" y="2102227"/>
                  </a:lnTo>
                  <a:cubicBezTo>
                    <a:pt x="169139" y="1883843"/>
                    <a:pt x="220217" y="1643742"/>
                    <a:pt x="220217" y="1391711"/>
                  </a:cubicBezTo>
                  <a:cubicBezTo>
                    <a:pt x="220217" y="1139680"/>
                    <a:pt x="169139" y="899579"/>
                    <a:pt x="76770" y="681195"/>
                  </a:cubicBezTo>
                  <a:lnTo>
                    <a:pt x="0" y="521829"/>
                  </a:lnTo>
                  <a:lnTo>
                    <a:pt x="90383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TextBox 42"/>
            <p:cNvSpPr txBox="1"/>
            <p:nvPr userDrawn="1"/>
          </p:nvSpPr>
          <p:spPr>
            <a:xfrm>
              <a:off x="10791080" y="4819540"/>
              <a:ext cx="691215" cy="646331"/>
            </a:xfrm>
            <a:prstGeom prst="rect">
              <a:avLst/>
            </a:prstGeom>
            <a:noFill/>
          </p:spPr>
          <p:txBody>
            <a:bodyPr wrap="none" rtlCol="0">
              <a:spAutoFit/>
            </a:bodyPr>
            <a:lstStyle/>
            <a:p>
              <a:pPr algn="ctr"/>
              <a:r>
                <a:rPr kumimoji="1" lang="en-US" altLang="ja-JP" sz="3600" i="1" dirty="0">
                  <a:solidFill>
                    <a:schemeClr val="bg1"/>
                  </a:solidFill>
                </a:rPr>
                <a:t>02</a:t>
              </a:r>
              <a:endParaRPr kumimoji="1" lang="ja-JP" altLang="en-US" sz="3600" i="1" dirty="0">
                <a:solidFill>
                  <a:schemeClr val="bg1"/>
                </a:solidFill>
              </a:endParaRPr>
            </a:p>
          </p:txBody>
        </p:sp>
      </p:grpSp>
      <p:grpSp>
        <p:nvGrpSpPr>
          <p:cNvPr id="50" name="Group 49"/>
          <p:cNvGrpSpPr/>
          <p:nvPr userDrawn="1"/>
        </p:nvGrpSpPr>
        <p:grpSpPr>
          <a:xfrm>
            <a:off x="9186199" y="6579402"/>
            <a:ext cx="2064368" cy="1640869"/>
            <a:chOff x="9186199" y="5960423"/>
            <a:chExt cx="2064368" cy="1640869"/>
          </a:xfrm>
        </p:grpSpPr>
        <p:sp>
          <p:nvSpPr>
            <p:cNvPr id="19" name="Freeform: Shape 18"/>
            <p:cNvSpPr/>
            <p:nvPr userDrawn="1"/>
          </p:nvSpPr>
          <p:spPr>
            <a:xfrm>
              <a:off x="9186199" y="5960423"/>
              <a:ext cx="2064368" cy="1640869"/>
            </a:xfrm>
            <a:custGeom>
              <a:avLst/>
              <a:gdLst>
                <a:gd name="connsiteX0" fmla="*/ 1504793 w 2408609"/>
                <a:gd name="connsiteY0" fmla="*/ 0 h 1914490"/>
                <a:gd name="connsiteX1" fmla="*/ 2408609 w 2408609"/>
                <a:gd name="connsiteY1" fmla="*/ 521818 h 1914490"/>
                <a:gd name="connsiteX2" fmla="*/ 2330455 w 2408609"/>
                <a:gd name="connsiteY2" fmla="*/ 650464 h 1914490"/>
                <a:gd name="connsiteX3" fmla="*/ 98444 w 2408609"/>
                <a:gd name="connsiteY3" fmla="*/ 1912001 h 1914490"/>
                <a:gd name="connsiteX4" fmla="*/ 0 w 2408609"/>
                <a:gd name="connsiteY4" fmla="*/ 1914490 h 1914490"/>
                <a:gd name="connsiteX5" fmla="*/ 0 w 2408609"/>
                <a:gd name="connsiteY5" fmla="*/ 868810 h 1914490"/>
                <a:gd name="connsiteX6" fmla="*/ 137396 w 2408609"/>
                <a:gd name="connsiteY6" fmla="*/ 861872 h 1914490"/>
                <a:gd name="connsiteX7" fmla="*/ 1464388 w 2408609"/>
                <a:gd name="connsiteY7" fmla="*/ 66508 h 1914490"/>
                <a:gd name="connsiteX8" fmla="*/ 1504793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1504793" y="0"/>
                  </a:moveTo>
                  <a:lnTo>
                    <a:pt x="2408609" y="521818"/>
                  </a:lnTo>
                  <a:lnTo>
                    <a:pt x="2330455" y="650464"/>
                  </a:lnTo>
                  <a:cubicBezTo>
                    <a:pt x="1840516" y="1375669"/>
                    <a:pt x="1027802" y="1864892"/>
                    <a:pt x="98444" y="1912001"/>
                  </a:cubicBezTo>
                  <a:lnTo>
                    <a:pt x="0" y="1914490"/>
                  </a:lnTo>
                  <a:lnTo>
                    <a:pt x="0" y="868810"/>
                  </a:lnTo>
                  <a:lnTo>
                    <a:pt x="137396" y="861872"/>
                  </a:lnTo>
                  <a:cubicBezTo>
                    <a:pt x="689669" y="805786"/>
                    <a:pt x="1169159" y="503504"/>
                    <a:pt x="1464388" y="66508"/>
                  </a:cubicBezTo>
                  <a:lnTo>
                    <a:pt x="1504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TextBox 43"/>
            <p:cNvSpPr txBox="1"/>
            <p:nvPr userDrawn="1"/>
          </p:nvSpPr>
          <p:spPr>
            <a:xfrm>
              <a:off x="9778466" y="6520721"/>
              <a:ext cx="691215" cy="646331"/>
            </a:xfrm>
            <a:prstGeom prst="rect">
              <a:avLst/>
            </a:prstGeom>
            <a:noFill/>
          </p:spPr>
          <p:txBody>
            <a:bodyPr wrap="none" rtlCol="0">
              <a:spAutoFit/>
            </a:bodyPr>
            <a:lstStyle/>
            <a:p>
              <a:pPr algn="ctr"/>
              <a:r>
                <a:rPr kumimoji="1" lang="en-US" altLang="ja-JP" sz="3600" i="1" dirty="0">
                  <a:solidFill>
                    <a:schemeClr val="bg1"/>
                  </a:solidFill>
                </a:rPr>
                <a:t>03</a:t>
              </a:r>
              <a:endParaRPr kumimoji="1" lang="ja-JP" altLang="en-US" sz="3600" i="1" dirty="0">
                <a:solidFill>
                  <a:schemeClr val="bg1"/>
                </a:solidFill>
              </a:endParaRPr>
            </a:p>
          </p:txBody>
        </p:sp>
      </p:grpSp>
      <p:grpSp>
        <p:nvGrpSpPr>
          <p:cNvPr id="51" name="Group 50"/>
          <p:cNvGrpSpPr/>
          <p:nvPr userDrawn="1"/>
        </p:nvGrpSpPr>
        <p:grpSpPr>
          <a:xfrm>
            <a:off x="7037432" y="6579402"/>
            <a:ext cx="2064368" cy="1640869"/>
            <a:chOff x="7037432" y="5960423"/>
            <a:chExt cx="2064368" cy="1640869"/>
          </a:xfrm>
        </p:grpSpPr>
        <p:sp>
          <p:nvSpPr>
            <p:cNvPr id="20" name="Freeform: Shape 19"/>
            <p:cNvSpPr/>
            <p:nvPr userDrawn="1"/>
          </p:nvSpPr>
          <p:spPr>
            <a:xfrm>
              <a:off x="7037432" y="5960423"/>
              <a:ext cx="2064368" cy="1640869"/>
            </a:xfrm>
            <a:custGeom>
              <a:avLst/>
              <a:gdLst>
                <a:gd name="connsiteX0" fmla="*/ 903815 w 2408609"/>
                <a:gd name="connsiteY0" fmla="*/ 0 h 1914490"/>
                <a:gd name="connsiteX1" fmla="*/ 944220 w 2408609"/>
                <a:gd name="connsiteY1" fmla="*/ 66508 h 1914490"/>
                <a:gd name="connsiteX2" fmla="*/ 2271212 w 2408609"/>
                <a:gd name="connsiteY2" fmla="*/ 861872 h 1914490"/>
                <a:gd name="connsiteX3" fmla="*/ 2408609 w 2408609"/>
                <a:gd name="connsiteY3" fmla="*/ 868810 h 1914490"/>
                <a:gd name="connsiteX4" fmla="*/ 2408609 w 2408609"/>
                <a:gd name="connsiteY4" fmla="*/ 1914490 h 1914490"/>
                <a:gd name="connsiteX5" fmla="*/ 2310166 w 2408609"/>
                <a:gd name="connsiteY5" fmla="*/ 1912001 h 1914490"/>
                <a:gd name="connsiteX6" fmla="*/ 78155 w 2408609"/>
                <a:gd name="connsiteY6" fmla="*/ 650464 h 1914490"/>
                <a:gd name="connsiteX7" fmla="*/ 0 w 2408609"/>
                <a:gd name="connsiteY7" fmla="*/ 521817 h 1914490"/>
                <a:gd name="connsiteX8" fmla="*/ 903815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903815" y="0"/>
                  </a:moveTo>
                  <a:lnTo>
                    <a:pt x="944220" y="66508"/>
                  </a:lnTo>
                  <a:cubicBezTo>
                    <a:pt x="1239449" y="503504"/>
                    <a:pt x="1718939" y="805786"/>
                    <a:pt x="2271212" y="861872"/>
                  </a:cubicBezTo>
                  <a:lnTo>
                    <a:pt x="2408609" y="868810"/>
                  </a:lnTo>
                  <a:lnTo>
                    <a:pt x="2408609" y="1914490"/>
                  </a:lnTo>
                  <a:lnTo>
                    <a:pt x="2310166" y="1912001"/>
                  </a:lnTo>
                  <a:cubicBezTo>
                    <a:pt x="1380808" y="1864892"/>
                    <a:pt x="568095" y="1375669"/>
                    <a:pt x="78155" y="650464"/>
                  </a:cubicBezTo>
                  <a:lnTo>
                    <a:pt x="0" y="521817"/>
                  </a:lnTo>
                  <a:lnTo>
                    <a:pt x="90381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TextBox 44"/>
            <p:cNvSpPr txBox="1"/>
            <p:nvPr userDrawn="1"/>
          </p:nvSpPr>
          <p:spPr>
            <a:xfrm>
              <a:off x="7757747" y="6520721"/>
              <a:ext cx="691215" cy="646331"/>
            </a:xfrm>
            <a:prstGeom prst="rect">
              <a:avLst/>
            </a:prstGeom>
            <a:noFill/>
          </p:spPr>
          <p:txBody>
            <a:bodyPr wrap="none" rtlCol="0">
              <a:spAutoFit/>
            </a:bodyPr>
            <a:lstStyle/>
            <a:p>
              <a:pPr algn="ctr"/>
              <a:r>
                <a:rPr kumimoji="1" lang="en-US" altLang="ja-JP" sz="3600" i="1" dirty="0">
                  <a:solidFill>
                    <a:schemeClr val="bg1"/>
                  </a:solidFill>
                </a:rPr>
                <a:t>04</a:t>
              </a:r>
              <a:endParaRPr kumimoji="1" lang="ja-JP" altLang="en-US" sz="3600" i="1" dirty="0">
                <a:solidFill>
                  <a:schemeClr val="bg1"/>
                </a:solidFill>
              </a:endParaRPr>
            </a:p>
          </p:txBody>
        </p:sp>
      </p:grpSp>
      <p:grpSp>
        <p:nvGrpSpPr>
          <p:cNvPr id="52" name="Group 51"/>
          <p:cNvGrpSpPr/>
          <p:nvPr userDrawn="1"/>
        </p:nvGrpSpPr>
        <p:grpSpPr>
          <a:xfrm>
            <a:off x="6684347" y="4568880"/>
            <a:ext cx="1083909" cy="2385611"/>
            <a:chOff x="6684347" y="3949901"/>
            <a:chExt cx="1083909" cy="2385611"/>
          </a:xfrm>
        </p:grpSpPr>
        <p:sp>
          <p:nvSpPr>
            <p:cNvPr id="21" name="Freeform: Shape 20"/>
            <p:cNvSpPr/>
            <p:nvPr userDrawn="1"/>
          </p:nvSpPr>
          <p:spPr>
            <a:xfrm>
              <a:off x="6684347" y="3949901"/>
              <a:ext cx="1083909" cy="2385611"/>
            </a:xfrm>
            <a:custGeom>
              <a:avLst/>
              <a:gdLst>
                <a:gd name="connsiteX0" fmla="*/ 360823 w 1264655"/>
                <a:gd name="connsiteY0" fmla="*/ 0 h 2783420"/>
                <a:gd name="connsiteX1" fmla="*/ 1264655 w 1264655"/>
                <a:gd name="connsiteY1" fmla="*/ 521828 h 2783420"/>
                <a:gd name="connsiteX2" fmla="*/ 1187885 w 1264655"/>
                <a:gd name="connsiteY2" fmla="*/ 681194 h 2783420"/>
                <a:gd name="connsiteX3" fmla="*/ 1044438 w 1264655"/>
                <a:gd name="connsiteY3" fmla="*/ 1391710 h 2783420"/>
                <a:gd name="connsiteX4" fmla="*/ 1187885 w 1264655"/>
                <a:gd name="connsiteY4" fmla="*/ 2102226 h 2783420"/>
                <a:gd name="connsiteX5" fmla="*/ 1264655 w 1264655"/>
                <a:gd name="connsiteY5" fmla="*/ 2261592 h 2783420"/>
                <a:gd name="connsiteX6" fmla="*/ 360822 w 1264655"/>
                <a:gd name="connsiteY6" fmla="*/ 2783420 h 2783420"/>
                <a:gd name="connsiteX7" fmla="*/ 346370 w 1264655"/>
                <a:gd name="connsiteY7" fmla="*/ 2759631 h 2783420"/>
                <a:gd name="connsiteX8" fmla="*/ 0 w 1264655"/>
                <a:gd name="connsiteY8" fmla="*/ 1391710 h 2783420"/>
                <a:gd name="connsiteX9" fmla="*/ 346370 w 1264655"/>
                <a:gd name="connsiteY9" fmla="*/ 23789 h 2783420"/>
                <a:gd name="connsiteX10" fmla="*/ 360823 w 1264655"/>
                <a:gd name="connsiteY10" fmla="*/ 0 h 27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5" h="2783420">
                  <a:moveTo>
                    <a:pt x="360823" y="0"/>
                  </a:moveTo>
                  <a:lnTo>
                    <a:pt x="1264655" y="521828"/>
                  </a:lnTo>
                  <a:lnTo>
                    <a:pt x="1187885" y="681194"/>
                  </a:lnTo>
                  <a:cubicBezTo>
                    <a:pt x="1095516" y="899578"/>
                    <a:pt x="1044438" y="1139679"/>
                    <a:pt x="1044438" y="1391710"/>
                  </a:cubicBezTo>
                  <a:cubicBezTo>
                    <a:pt x="1044438" y="1643741"/>
                    <a:pt x="1095516" y="1883842"/>
                    <a:pt x="1187885" y="2102226"/>
                  </a:cubicBezTo>
                  <a:lnTo>
                    <a:pt x="1264655" y="2261592"/>
                  </a:lnTo>
                  <a:lnTo>
                    <a:pt x="360822" y="2783420"/>
                  </a:lnTo>
                  <a:lnTo>
                    <a:pt x="346370" y="2759631"/>
                  </a:lnTo>
                  <a:cubicBezTo>
                    <a:pt x="125475" y="2352999"/>
                    <a:pt x="0" y="1887008"/>
                    <a:pt x="0" y="1391710"/>
                  </a:cubicBezTo>
                  <a:cubicBezTo>
                    <a:pt x="0" y="896413"/>
                    <a:pt x="125475" y="430421"/>
                    <a:pt x="346370" y="23789"/>
                  </a:cubicBezTo>
                  <a:lnTo>
                    <a:pt x="36082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TextBox 45"/>
            <p:cNvSpPr txBox="1"/>
            <p:nvPr userDrawn="1"/>
          </p:nvSpPr>
          <p:spPr>
            <a:xfrm>
              <a:off x="6804493" y="4819540"/>
              <a:ext cx="691215" cy="646331"/>
            </a:xfrm>
            <a:prstGeom prst="rect">
              <a:avLst/>
            </a:prstGeom>
            <a:noFill/>
          </p:spPr>
          <p:txBody>
            <a:bodyPr wrap="none" rtlCol="0">
              <a:spAutoFit/>
            </a:bodyPr>
            <a:lstStyle/>
            <a:p>
              <a:pPr algn="ctr"/>
              <a:r>
                <a:rPr kumimoji="1" lang="en-US" altLang="ja-JP" sz="3600" i="1" dirty="0">
                  <a:solidFill>
                    <a:schemeClr val="bg1"/>
                  </a:solidFill>
                </a:rPr>
                <a:t>04</a:t>
              </a:r>
              <a:endParaRPr kumimoji="1" lang="ja-JP" altLang="en-US" sz="3600" i="1" dirty="0">
                <a:solidFill>
                  <a:schemeClr val="bg1"/>
                </a:solidFill>
              </a:endParaRPr>
            </a:p>
          </p:txBody>
        </p:sp>
      </p:grpSp>
      <p:grpSp>
        <p:nvGrpSpPr>
          <p:cNvPr id="53" name="Group 52"/>
          <p:cNvGrpSpPr/>
          <p:nvPr userDrawn="1"/>
        </p:nvGrpSpPr>
        <p:grpSpPr>
          <a:xfrm>
            <a:off x="7037433" y="3303099"/>
            <a:ext cx="2064366" cy="1640869"/>
            <a:chOff x="7037433" y="2684120"/>
            <a:chExt cx="2064366" cy="1640869"/>
          </a:xfrm>
        </p:grpSpPr>
        <p:sp>
          <p:nvSpPr>
            <p:cNvPr id="26" name="Freeform: Shape 25"/>
            <p:cNvSpPr/>
            <p:nvPr userDrawn="1"/>
          </p:nvSpPr>
          <p:spPr>
            <a:xfrm>
              <a:off x="7037433" y="2684120"/>
              <a:ext cx="2064366" cy="1640869"/>
            </a:xfrm>
            <a:custGeom>
              <a:avLst/>
              <a:gdLst>
                <a:gd name="connsiteX0" fmla="*/ 2408607 w 2408607"/>
                <a:gd name="connsiteY0" fmla="*/ 0 h 1914490"/>
                <a:gd name="connsiteX1" fmla="*/ 2408607 w 2408607"/>
                <a:gd name="connsiteY1" fmla="*/ 1045680 h 1914490"/>
                <a:gd name="connsiteX2" fmla="*/ 2271211 w 2408607"/>
                <a:gd name="connsiteY2" fmla="*/ 1052618 h 1914490"/>
                <a:gd name="connsiteX3" fmla="*/ 944219 w 2408607"/>
                <a:gd name="connsiteY3" fmla="*/ 1847982 h 1914490"/>
                <a:gd name="connsiteX4" fmla="*/ 903814 w 2408607"/>
                <a:gd name="connsiteY4" fmla="*/ 1914490 h 1914490"/>
                <a:gd name="connsiteX5" fmla="*/ 0 w 2408607"/>
                <a:gd name="connsiteY5" fmla="*/ 1392673 h 1914490"/>
                <a:gd name="connsiteX6" fmla="*/ 78154 w 2408607"/>
                <a:gd name="connsiteY6" fmla="*/ 1264026 h 1914490"/>
                <a:gd name="connsiteX7" fmla="*/ 2310165 w 2408607"/>
                <a:gd name="connsiteY7" fmla="*/ 2489 h 1914490"/>
                <a:gd name="connsiteX8" fmla="*/ 2408607 w 2408607"/>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7" h="1914490">
                  <a:moveTo>
                    <a:pt x="2408607" y="0"/>
                  </a:moveTo>
                  <a:lnTo>
                    <a:pt x="2408607" y="1045680"/>
                  </a:lnTo>
                  <a:lnTo>
                    <a:pt x="2271211" y="1052618"/>
                  </a:lnTo>
                  <a:cubicBezTo>
                    <a:pt x="1718938" y="1108705"/>
                    <a:pt x="1239448" y="1410986"/>
                    <a:pt x="944219" y="1847982"/>
                  </a:cubicBezTo>
                  <a:lnTo>
                    <a:pt x="903814" y="1914490"/>
                  </a:lnTo>
                  <a:lnTo>
                    <a:pt x="0" y="1392673"/>
                  </a:lnTo>
                  <a:lnTo>
                    <a:pt x="78154" y="1264026"/>
                  </a:lnTo>
                  <a:cubicBezTo>
                    <a:pt x="568094" y="538821"/>
                    <a:pt x="1380807" y="49599"/>
                    <a:pt x="2310165" y="2489"/>
                  </a:cubicBezTo>
                  <a:lnTo>
                    <a:pt x="240860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TextBox 46"/>
            <p:cNvSpPr txBox="1"/>
            <p:nvPr userDrawn="1"/>
          </p:nvSpPr>
          <p:spPr>
            <a:xfrm>
              <a:off x="7751335" y="3068065"/>
              <a:ext cx="704039" cy="646331"/>
            </a:xfrm>
            <a:prstGeom prst="rect">
              <a:avLst/>
            </a:prstGeom>
            <a:noFill/>
          </p:spPr>
          <p:txBody>
            <a:bodyPr wrap="none" rtlCol="0">
              <a:spAutoFit/>
            </a:bodyPr>
            <a:lstStyle/>
            <a:p>
              <a:pPr algn="ctr"/>
              <a:r>
                <a:rPr kumimoji="1" lang="en-US" altLang="ja-JP" sz="3600" i="1" dirty="0">
                  <a:solidFill>
                    <a:schemeClr val="bg1"/>
                  </a:solidFill>
                </a:rPr>
                <a:t>06</a:t>
              </a:r>
              <a:endParaRPr kumimoji="1" lang="ja-JP" altLang="en-US" sz="3600" i="1" dirty="0">
                <a:solidFill>
                  <a:schemeClr val="bg1"/>
                </a:solidFill>
              </a:endParaRPr>
            </a:p>
          </p:txBody>
        </p:sp>
      </p:grpSp>
      <p:sp>
        <p:nvSpPr>
          <p:cNvPr id="54"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dirty="0"/>
              <a:t>Slide Title Goes Here</a:t>
            </a:r>
            <a:endParaRPr kumimoji="1" lang="ja-JP" altLang="en-US" dirty="0"/>
          </a:p>
        </p:txBody>
      </p:sp>
      <p:sp>
        <p:nvSpPr>
          <p:cNvPr id="57" name="テキスト プレースホルダー 5"/>
          <p:cNvSpPr>
            <a:spLocks noGrp="1"/>
          </p:cNvSpPr>
          <p:nvPr>
            <p:ph type="body" sz="quarter" idx="18" hasCustomPrompt="1"/>
          </p:nvPr>
        </p:nvSpPr>
        <p:spPr>
          <a:xfrm>
            <a:off x="11422743" y="2851569"/>
            <a:ext cx="5345946"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58" name="テキスト プレースホルダー 5"/>
          <p:cNvSpPr>
            <a:spLocks noGrp="1"/>
          </p:cNvSpPr>
          <p:nvPr>
            <p:ph type="body" sz="quarter" idx="19" hasCustomPrompt="1"/>
          </p:nvPr>
        </p:nvSpPr>
        <p:spPr>
          <a:xfrm>
            <a:off x="11422743" y="3374089"/>
            <a:ext cx="5345946" cy="88414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59" name="テキスト プレースホルダー 5"/>
          <p:cNvSpPr>
            <a:spLocks noGrp="1"/>
          </p:cNvSpPr>
          <p:nvPr>
            <p:ph type="body" sz="quarter" idx="20" hasCustomPrompt="1"/>
          </p:nvPr>
        </p:nvSpPr>
        <p:spPr>
          <a:xfrm>
            <a:off x="12067513" y="5185701"/>
            <a:ext cx="5345946"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60" name="テキスト プレースホルダー 5"/>
          <p:cNvSpPr>
            <a:spLocks noGrp="1"/>
          </p:cNvSpPr>
          <p:nvPr>
            <p:ph type="body" sz="quarter" idx="21" hasCustomPrompt="1"/>
          </p:nvPr>
        </p:nvSpPr>
        <p:spPr>
          <a:xfrm>
            <a:off x="12067513" y="5708221"/>
            <a:ext cx="5345946" cy="88414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61" name="テキスト プレースホルダー 5"/>
          <p:cNvSpPr>
            <a:spLocks noGrp="1"/>
          </p:cNvSpPr>
          <p:nvPr>
            <p:ph type="body" sz="quarter" idx="22" hasCustomPrompt="1"/>
          </p:nvPr>
        </p:nvSpPr>
        <p:spPr>
          <a:xfrm>
            <a:off x="11422743" y="7519833"/>
            <a:ext cx="5345946"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62" name="テキスト プレースホルダー 5"/>
          <p:cNvSpPr>
            <a:spLocks noGrp="1"/>
          </p:cNvSpPr>
          <p:nvPr>
            <p:ph type="body" sz="quarter" idx="23" hasCustomPrompt="1"/>
          </p:nvPr>
        </p:nvSpPr>
        <p:spPr>
          <a:xfrm>
            <a:off x="11422743" y="8042353"/>
            <a:ext cx="5345946" cy="884147"/>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63" name="テキスト プレースホルダー 5"/>
          <p:cNvSpPr>
            <a:spLocks noGrp="1"/>
          </p:cNvSpPr>
          <p:nvPr>
            <p:ph type="body" sz="quarter" idx="24" hasCustomPrompt="1"/>
          </p:nvPr>
        </p:nvSpPr>
        <p:spPr>
          <a:xfrm>
            <a:off x="1457318" y="2866076"/>
            <a:ext cx="5345946"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64" name="テキスト プレースホルダー 5"/>
          <p:cNvSpPr>
            <a:spLocks noGrp="1"/>
          </p:cNvSpPr>
          <p:nvPr>
            <p:ph type="body" sz="quarter" idx="25" hasCustomPrompt="1"/>
          </p:nvPr>
        </p:nvSpPr>
        <p:spPr>
          <a:xfrm>
            <a:off x="1457318" y="3388596"/>
            <a:ext cx="5345946" cy="884147"/>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65" name="テキスト プレースホルダー 5"/>
          <p:cNvSpPr>
            <a:spLocks noGrp="1"/>
          </p:cNvSpPr>
          <p:nvPr>
            <p:ph type="body" sz="quarter" idx="26" hasCustomPrompt="1"/>
          </p:nvPr>
        </p:nvSpPr>
        <p:spPr>
          <a:xfrm>
            <a:off x="797209" y="5200208"/>
            <a:ext cx="5345946"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66" name="テキスト プレースホルダー 5"/>
          <p:cNvSpPr>
            <a:spLocks noGrp="1"/>
          </p:cNvSpPr>
          <p:nvPr>
            <p:ph type="body" sz="quarter" idx="27" hasCustomPrompt="1"/>
          </p:nvPr>
        </p:nvSpPr>
        <p:spPr>
          <a:xfrm>
            <a:off x="797209" y="5722728"/>
            <a:ext cx="5345946" cy="884147"/>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67" name="テキスト プレースホルダー 5"/>
          <p:cNvSpPr>
            <a:spLocks noGrp="1"/>
          </p:cNvSpPr>
          <p:nvPr>
            <p:ph type="body" sz="quarter" idx="28" hasCustomPrompt="1"/>
          </p:nvPr>
        </p:nvSpPr>
        <p:spPr>
          <a:xfrm>
            <a:off x="1457318" y="7534340"/>
            <a:ext cx="5345946"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68" name="テキスト プレースホルダー 5"/>
          <p:cNvSpPr>
            <a:spLocks noGrp="1"/>
          </p:cNvSpPr>
          <p:nvPr>
            <p:ph type="body" sz="quarter" idx="29" hasCustomPrompt="1"/>
          </p:nvPr>
        </p:nvSpPr>
        <p:spPr>
          <a:xfrm>
            <a:off x="1457318" y="8056860"/>
            <a:ext cx="5345946" cy="884147"/>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cxnSp>
        <p:nvCxnSpPr>
          <p:cNvPr id="70" name="Straight Connector 69"/>
          <p:cNvCxnSpPr>
            <a:stCxn id="42" idx="0"/>
            <a:endCxn id="57" idx="1"/>
          </p:cNvCxnSpPr>
          <p:nvPr userDrawn="1"/>
        </p:nvCxnSpPr>
        <p:spPr>
          <a:xfrm rot="5400000" flipH="1" flipV="1">
            <a:off x="10489928" y="2754230"/>
            <a:ext cx="566961" cy="129866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78" name="Straight Connector 69"/>
          <p:cNvCxnSpPr>
            <a:stCxn id="43" idx="3"/>
            <a:endCxn id="59" idx="1"/>
          </p:cNvCxnSpPr>
          <p:nvPr userDrawn="1"/>
        </p:nvCxnSpPr>
        <p:spPr>
          <a:xfrm flipV="1">
            <a:off x="11482295" y="5454215"/>
            <a:ext cx="585218" cy="307470"/>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69"/>
          <p:cNvCxnSpPr>
            <a:endCxn id="61" idx="1"/>
          </p:cNvCxnSpPr>
          <p:nvPr userDrawn="1"/>
        </p:nvCxnSpPr>
        <p:spPr>
          <a:xfrm flipV="1">
            <a:off x="10124075" y="7788347"/>
            <a:ext cx="1298668" cy="1"/>
          </a:xfrm>
          <a:prstGeom prst="bent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69"/>
          <p:cNvCxnSpPr>
            <a:stCxn id="63" idx="3"/>
            <a:endCxn id="47" idx="0"/>
          </p:cNvCxnSpPr>
          <p:nvPr userDrawn="1"/>
        </p:nvCxnSpPr>
        <p:spPr>
          <a:xfrm>
            <a:off x="6803264" y="3134590"/>
            <a:ext cx="1300091" cy="552454"/>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69"/>
          <p:cNvCxnSpPr>
            <a:stCxn id="67" idx="3"/>
          </p:cNvCxnSpPr>
          <p:nvPr userDrawn="1"/>
        </p:nvCxnSpPr>
        <p:spPr>
          <a:xfrm flipV="1">
            <a:off x="6803264" y="7786031"/>
            <a:ext cx="1300091" cy="1682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96" name="Straight Connector 69"/>
          <p:cNvCxnSpPr>
            <a:stCxn id="65" idx="3"/>
            <a:endCxn id="46" idx="1"/>
          </p:cNvCxnSpPr>
          <p:nvPr userDrawn="1"/>
        </p:nvCxnSpPr>
        <p:spPr>
          <a:xfrm>
            <a:off x="6143155" y="5468722"/>
            <a:ext cx="661338" cy="292963"/>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27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4"/>
                                        </p:tgtEl>
                                        <p:attrNameLst>
                                          <p:attrName>style.visibility</p:attrName>
                                        </p:attrNameLst>
                                      </p:cBhvr>
                                      <p:to>
                                        <p:strVal val="visible"/>
                                      </p:to>
                                    </p:set>
                                    <p:anim calcmode="lin" valueType="num">
                                      <p:cBhvr additive="base">
                                        <p:cTn id="7" dur="750" fill="hold"/>
                                        <p:tgtEl>
                                          <p:spTgt spid="54"/>
                                        </p:tgtEl>
                                        <p:attrNameLst>
                                          <p:attrName>ppt_x</p:attrName>
                                        </p:attrNameLst>
                                      </p:cBhvr>
                                      <p:tavLst>
                                        <p:tav tm="0">
                                          <p:val>
                                            <p:strVal val="#ppt_x"/>
                                          </p:val>
                                        </p:tav>
                                        <p:tav tm="100000">
                                          <p:val>
                                            <p:strVal val="#ppt_x"/>
                                          </p:val>
                                        </p:tav>
                                      </p:tavLst>
                                    </p:anim>
                                    <p:anim calcmode="lin" valueType="num">
                                      <p:cBhvr additive="base">
                                        <p:cTn id="8" dur="750" fill="hold"/>
                                        <p:tgtEl>
                                          <p:spTgt spid="54"/>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 presetClass="entr" presetSubtype="12" decel="10000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750" fill="hold"/>
                                        <p:tgtEl>
                                          <p:spTgt spid="48"/>
                                        </p:tgtEl>
                                        <p:attrNameLst>
                                          <p:attrName>ppt_x</p:attrName>
                                        </p:attrNameLst>
                                      </p:cBhvr>
                                      <p:tavLst>
                                        <p:tav tm="0">
                                          <p:val>
                                            <p:strVal val="0-#ppt_w/2"/>
                                          </p:val>
                                        </p:tav>
                                        <p:tav tm="100000">
                                          <p:val>
                                            <p:strVal val="#ppt_x"/>
                                          </p:val>
                                        </p:tav>
                                      </p:tavLst>
                                    </p:anim>
                                    <p:anim calcmode="lin" valueType="num">
                                      <p:cBhvr additive="base">
                                        <p:cTn id="13" dur="750" fill="hold"/>
                                        <p:tgtEl>
                                          <p:spTgt spid="48"/>
                                        </p:tgtEl>
                                        <p:attrNameLst>
                                          <p:attrName>ppt_y</p:attrName>
                                        </p:attrNameLst>
                                      </p:cBhvr>
                                      <p:tavLst>
                                        <p:tav tm="0">
                                          <p:val>
                                            <p:strVal val="1+#ppt_h/2"/>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p:cTn id="16" dur="750" fill="hold"/>
                                        <p:tgtEl>
                                          <p:spTgt spid="48"/>
                                        </p:tgtEl>
                                        <p:attrNameLst>
                                          <p:attrName>ppt_w</p:attrName>
                                        </p:attrNameLst>
                                      </p:cBhvr>
                                      <p:tavLst>
                                        <p:tav tm="0">
                                          <p:val>
                                            <p:fltVal val="0"/>
                                          </p:val>
                                        </p:tav>
                                        <p:tav tm="100000">
                                          <p:val>
                                            <p:strVal val="#ppt_w"/>
                                          </p:val>
                                        </p:tav>
                                      </p:tavLst>
                                    </p:anim>
                                    <p:anim calcmode="lin" valueType="num">
                                      <p:cBhvr>
                                        <p:cTn id="17" dur="750" fill="hold"/>
                                        <p:tgtEl>
                                          <p:spTgt spid="48"/>
                                        </p:tgtEl>
                                        <p:attrNameLst>
                                          <p:attrName>ppt_h</p:attrName>
                                        </p:attrNameLst>
                                      </p:cBhvr>
                                      <p:tavLst>
                                        <p:tav tm="0">
                                          <p:val>
                                            <p:fltVal val="0"/>
                                          </p:val>
                                        </p:tav>
                                        <p:tav tm="100000">
                                          <p:val>
                                            <p:strVal val="#ppt_h"/>
                                          </p:val>
                                        </p:tav>
                                      </p:tavLst>
                                    </p:anim>
                                    <p:anim calcmode="lin" valueType="num">
                                      <p:cBhvr>
                                        <p:cTn id="18" dur="750" fill="hold"/>
                                        <p:tgtEl>
                                          <p:spTgt spid="48"/>
                                        </p:tgtEl>
                                        <p:attrNameLst>
                                          <p:attrName>style.rotation</p:attrName>
                                        </p:attrNameLst>
                                      </p:cBhvr>
                                      <p:tavLst>
                                        <p:tav tm="0">
                                          <p:val>
                                            <p:fltVal val="360"/>
                                          </p:val>
                                        </p:tav>
                                        <p:tav tm="100000">
                                          <p:val>
                                            <p:fltVal val="0"/>
                                          </p:val>
                                        </p:tav>
                                      </p:tavLst>
                                    </p:anim>
                                    <p:animEffect transition="in" filter="fade">
                                      <p:cBhvr>
                                        <p:cTn id="19" dur="750"/>
                                        <p:tgtEl>
                                          <p:spTgt spid="48"/>
                                        </p:tgtEl>
                                      </p:cBhvr>
                                    </p:animEffect>
                                  </p:childTnLst>
                                </p:cTn>
                              </p:par>
                              <p:par>
                                <p:cTn id="20" presetID="2" presetClass="entr" presetSubtype="8" decel="10000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750" fill="hold"/>
                                        <p:tgtEl>
                                          <p:spTgt spid="49"/>
                                        </p:tgtEl>
                                        <p:attrNameLst>
                                          <p:attrName>ppt_x</p:attrName>
                                        </p:attrNameLst>
                                      </p:cBhvr>
                                      <p:tavLst>
                                        <p:tav tm="0">
                                          <p:val>
                                            <p:strVal val="0-#ppt_w/2"/>
                                          </p:val>
                                        </p:tav>
                                        <p:tav tm="100000">
                                          <p:val>
                                            <p:strVal val="#ppt_x"/>
                                          </p:val>
                                        </p:tav>
                                      </p:tavLst>
                                    </p:anim>
                                    <p:anim calcmode="lin" valueType="num">
                                      <p:cBhvr additive="base">
                                        <p:cTn id="23" dur="750" fill="hold"/>
                                        <p:tgtEl>
                                          <p:spTgt spid="49"/>
                                        </p:tgtEl>
                                        <p:attrNameLst>
                                          <p:attrName>ppt_y</p:attrName>
                                        </p:attrNameLst>
                                      </p:cBhvr>
                                      <p:tavLst>
                                        <p:tav tm="0">
                                          <p:val>
                                            <p:strVal val="#ppt_y"/>
                                          </p:val>
                                        </p:tav>
                                        <p:tav tm="100000">
                                          <p:val>
                                            <p:strVal val="#ppt_y"/>
                                          </p:val>
                                        </p:tav>
                                      </p:tavLst>
                                    </p:anim>
                                  </p:childTnLst>
                                </p:cTn>
                              </p:par>
                              <p:par>
                                <p:cTn id="24" presetID="49" presetClass="entr" presetSubtype="0" decel="100000"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fltVal val="0"/>
                                          </p:val>
                                        </p:tav>
                                        <p:tav tm="100000">
                                          <p:val>
                                            <p:strVal val="#ppt_w"/>
                                          </p:val>
                                        </p:tav>
                                      </p:tavLst>
                                    </p:anim>
                                    <p:anim calcmode="lin" valueType="num">
                                      <p:cBhvr>
                                        <p:cTn id="27" dur="750" fill="hold"/>
                                        <p:tgtEl>
                                          <p:spTgt spid="49"/>
                                        </p:tgtEl>
                                        <p:attrNameLst>
                                          <p:attrName>ppt_h</p:attrName>
                                        </p:attrNameLst>
                                      </p:cBhvr>
                                      <p:tavLst>
                                        <p:tav tm="0">
                                          <p:val>
                                            <p:fltVal val="0"/>
                                          </p:val>
                                        </p:tav>
                                        <p:tav tm="100000">
                                          <p:val>
                                            <p:strVal val="#ppt_h"/>
                                          </p:val>
                                        </p:tav>
                                      </p:tavLst>
                                    </p:anim>
                                    <p:anim calcmode="lin" valueType="num">
                                      <p:cBhvr>
                                        <p:cTn id="28" dur="750" fill="hold"/>
                                        <p:tgtEl>
                                          <p:spTgt spid="49"/>
                                        </p:tgtEl>
                                        <p:attrNameLst>
                                          <p:attrName>style.rotation</p:attrName>
                                        </p:attrNameLst>
                                      </p:cBhvr>
                                      <p:tavLst>
                                        <p:tav tm="0">
                                          <p:val>
                                            <p:fltVal val="360"/>
                                          </p:val>
                                        </p:tav>
                                        <p:tav tm="100000">
                                          <p:val>
                                            <p:fltVal val="0"/>
                                          </p:val>
                                        </p:tav>
                                      </p:tavLst>
                                    </p:anim>
                                    <p:animEffect transition="in" filter="fade">
                                      <p:cBhvr>
                                        <p:cTn id="29" dur="750"/>
                                        <p:tgtEl>
                                          <p:spTgt spid="49"/>
                                        </p:tgtEl>
                                      </p:cBhvr>
                                    </p:animEffect>
                                  </p:childTnLst>
                                </p:cTn>
                              </p:par>
                              <p:par>
                                <p:cTn id="30" presetID="2" presetClass="entr" presetSubtype="9" decel="10000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750" fill="hold"/>
                                        <p:tgtEl>
                                          <p:spTgt spid="50"/>
                                        </p:tgtEl>
                                        <p:attrNameLst>
                                          <p:attrName>ppt_x</p:attrName>
                                        </p:attrNameLst>
                                      </p:cBhvr>
                                      <p:tavLst>
                                        <p:tav tm="0">
                                          <p:val>
                                            <p:strVal val="0-#ppt_w/2"/>
                                          </p:val>
                                        </p:tav>
                                        <p:tav tm="100000">
                                          <p:val>
                                            <p:strVal val="#ppt_x"/>
                                          </p:val>
                                        </p:tav>
                                      </p:tavLst>
                                    </p:anim>
                                    <p:anim calcmode="lin" valueType="num">
                                      <p:cBhvr additive="base">
                                        <p:cTn id="33" dur="750" fill="hold"/>
                                        <p:tgtEl>
                                          <p:spTgt spid="50"/>
                                        </p:tgtEl>
                                        <p:attrNameLst>
                                          <p:attrName>ppt_y</p:attrName>
                                        </p:attrNameLst>
                                      </p:cBhvr>
                                      <p:tavLst>
                                        <p:tav tm="0">
                                          <p:val>
                                            <p:strVal val="0-#ppt_h/2"/>
                                          </p:val>
                                        </p:tav>
                                        <p:tav tm="100000">
                                          <p:val>
                                            <p:strVal val="#ppt_y"/>
                                          </p:val>
                                        </p:tav>
                                      </p:tavLst>
                                    </p:anim>
                                  </p:childTnLst>
                                </p:cTn>
                              </p:par>
                              <p:par>
                                <p:cTn id="34" presetID="49" presetClass="entr" presetSubtype="0" decel="10000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750" fill="hold"/>
                                        <p:tgtEl>
                                          <p:spTgt spid="50"/>
                                        </p:tgtEl>
                                        <p:attrNameLst>
                                          <p:attrName>ppt_w</p:attrName>
                                        </p:attrNameLst>
                                      </p:cBhvr>
                                      <p:tavLst>
                                        <p:tav tm="0">
                                          <p:val>
                                            <p:fltVal val="0"/>
                                          </p:val>
                                        </p:tav>
                                        <p:tav tm="100000">
                                          <p:val>
                                            <p:strVal val="#ppt_w"/>
                                          </p:val>
                                        </p:tav>
                                      </p:tavLst>
                                    </p:anim>
                                    <p:anim calcmode="lin" valueType="num">
                                      <p:cBhvr>
                                        <p:cTn id="37" dur="750" fill="hold"/>
                                        <p:tgtEl>
                                          <p:spTgt spid="50"/>
                                        </p:tgtEl>
                                        <p:attrNameLst>
                                          <p:attrName>ppt_h</p:attrName>
                                        </p:attrNameLst>
                                      </p:cBhvr>
                                      <p:tavLst>
                                        <p:tav tm="0">
                                          <p:val>
                                            <p:fltVal val="0"/>
                                          </p:val>
                                        </p:tav>
                                        <p:tav tm="100000">
                                          <p:val>
                                            <p:strVal val="#ppt_h"/>
                                          </p:val>
                                        </p:tav>
                                      </p:tavLst>
                                    </p:anim>
                                    <p:anim calcmode="lin" valueType="num">
                                      <p:cBhvr>
                                        <p:cTn id="38" dur="750" fill="hold"/>
                                        <p:tgtEl>
                                          <p:spTgt spid="50"/>
                                        </p:tgtEl>
                                        <p:attrNameLst>
                                          <p:attrName>style.rotation</p:attrName>
                                        </p:attrNameLst>
                                      </p:cBhvr>
                                      <p:tavLst>
                                        <p:tav tm="0">
                                          <p:val>
                                            <p:fltVal val="360"/>
                                          </p:val>
                                        </p:tav>
                                        <p:tav tm="100000">
                                          <p:val>
                                            <p:fltVal val="0"/>
                                          </p:val>
                                        </p:tav>
                                      </p:tavLst>
                                    </p:anim>
                                    <p:animEffect transition="in" filter="fade">
                                      <p:cBhvr>
                                        <p:cTn id="39" dur="750"/>
                                        <p:tgtEl>
                                          <p:spTgt spid="50"/>
                                        </p:tgtEl>
                                      </p:cBhvr>
                                    </p:animEffect>
                                  </p:childTnLst>
                                </p:cTn>
                              </p:par>
                              <p:par>
                                <p:cTn id="40" presetID="2" presetClass="entr" presetSubtype="3" decel="10000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750" fill="hold"/>
                                        <p:tgtEl>
                                          <p:spTgt spid="51"/>
                                        </p:tgtEl>
                                        <p:attrNameLst>
                                          <p:attrName>ppt_x</p:attrName>
                                        </p:attrNameLst>
                                      </p:cBhvr>
                                      <p:tavLst>
                                        <p:tav tm="0">
                                          <p:val>
                                            <p:strVal val="1+#ppt_w/2"/>
                                          </p:val>
                                        </p:tav>
                                        <p:tav tm="100000">
                                          <p:val>
                                            <p:strVal val="#ppt_x"/>
                                          </p:val>
                                        </p:tav>
                                      </p:tavLst>
                                    </p:anim>
                                    <p:anim calcmode="lin" valueType="num">
                                      <p:cBhvr additive="base">
                                        <p:cTn id="43" dur="750" fill="hold"/>
                                        <p:tgtEl>
                                          <p:spTgt spid="51"/>
                                        </p:tgtEl>
                                        <p:attrNameLst>
                                          <p:attrName>ppt_y</p:attrName>
                                        </p:attrNameLst>
                                      </p:cBhvr>
                                      <p:tavLst>
                                        <p:tav tm="0">
                                          <p:val>
                                            <p:strVal val="0-#ppt_h/2"/>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750" fill="hold"/>
                                        <p:tgtEl>
                                          <p:spTgt spid="51"/>
                                        </p:tgtEl>
                                        <p:attrNameLst>
                                          <p:attrName>ppt_w</p:attrName>
                                        </p:attrNameLst>
                                      </p:cBhvr>
                                      <p:tavLst>
                                        <p:tav tm="0">
                                          <p:val>
                                            <p:fltVal val="0"/>
                                          </p:val>
                                        </p:tav>
                                        <p:tav tm="100000">
                                          <p:val>
                                            <p:strVal val="#ppt_w"/>
                                          </p:val>
                                        </p:tav>
                                      </p:tavLst>
                                    </p:anim>
                                    <p:anim calcmode="lin" valueType="num">
                                      <p:cBhvr>
                                        <p:cTn id="47" dur="750" fill="hold"/>
                                        <p:tgtEl>
                                          <p:spTgt spid="51"/>
                                        </p:tgtEl>
                                        <p:attrNameLst>
                                          <p:attrName>ppt_h</p:attrName>
                                        </p:attrNameLst>
                                      </p:cBhvr>
                                      <p:tavLst>
                                        <p:tav tm="0">
                                          <p:val>
                                            <p:fltVal val="0"/>
                                          </p:val>
                                        </p:tav>
                                        <p:tav tm="100000">
                                          <p:val>
                                            <p:strVal val="#ppt_h"/>
                                          </p:val>
                                        </p:tav>
                                      </p:tavLst>
                                    </p:anim>
                                    <p:anim calcmode="lin" valueType="num">
                                      <p:cBhvr>
                                        <p:cTn id="48" dur="750" fill="hold"/>
                                        <p:tgtEl>
                                          <p:spTgt spid="51"/>
                                        </p:tgtEl>
                                        <p:attrNameLst>
                                          <p:attrName>style.rotation</p:attrName>
                                        </p:attrNameLst>
                                      </p:cBhvr>
                                      <p:tavLst>
                                        <p:tav tm="0">
                                          <p:val>
                                            <p:fltVal val="360"/>
                                          </p:val>
                                        </p:tav>
                                        <p:tav tm="100000">
                                          <p:val>
                                            <p:fltVal val="0"/>
                                          </p:val>
                                        </p:tav>
                                      </p:tavLst>
                                    </p:anim>
                                    <p:animEffect transition="in" filter="fade">
                                      <p:cBhvr>
                                        <p:cTn id="49" dur="750"/>
                                        <p:tgtEl>
                                          <p:spTgt spid="51"/>
                                        </p:tgtEl>
                                      </p:cBhvr>
                                    </p:animEffect>
                                  </p:childTnLst>
                                </p:cTn>
                              </p:par>
                              <p:par>
                                <p:cTn id="50" presetID="2" presetClass="entr" presetSubtype="2" decel="10000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750" fill="hold"/>
                                        <p:tgtEl>
                                          <p:spTgt spid="52"/>
                                        </p:tgtEl>
                                        <p:attrNameLst>
                                          <p:attrName>ppt_x</p:attrName>
                                        </p:attrNameLst>
                                      </p:cBhvr>
                                      <p:tavLst>
                                        <p:tav tm="0">
                                          <p:val>
                                            <p:strVal val="1+#ppt_w/2"/>
                                          </p:val>
                                        </p:tav>
                                        <p:tav tm="100000">
                                          <p:val>
                                            <p:strVal val="#ppt_x"/>
                                          </p:val>
                                        </p:tav>
                                      </p:tavLst>
                                    </p:anim>
                                    <p:anim calcmode="lin" valueType="num">
                                      <p:cBhvr additive="base">
                                        <p:cTn id="53" dur="750" fill="hold"/>
                                        <p:tgtEl>
                                          <p:spTgt spid="52"/>
                                        </p:tgtEl>
                                        <p:attrNameLst>
                                          <p:attrName>ppt_y</p:attrName>
                                        </p:attrNameLst>
                                      </p:cBhvr>
                                      <p:tavLst>
                                        <p:tav tm="0">
                                          <p:val>
                                            <p:strVal val="#ppt_y"/>
                                          </p:val>
                                        </p:tav>
                                        <p:tav tm="100000">
                                          <p:val>
                                            <p:strVal val="#ppt_y"/>
                                          </p:val>
                                        </p:tav>
                                      </p:tavLst>
                                    </p:anim>
                                  </p:childTnLst>
                                </p:cTn>
                              </p:par>
                              <p:par>
                                <p:cTn id="54" presetID="49" presetClass="entr" presetSubtype="0" decel="100000" fill="hold" nodeType="withEffect">
                                  <p:stCondLst>
                                    <p:cond delay="0"/>
                                  </p:stCondLst>
                                  <p:childTnLst>
                                    <p:set>
                                      <p:cBhvr>
                                        <p:cTn id="55" dur="1" fill="hold">
                                          <p:stCondLst>
                                            <p:cond delay="0"/>
                                          </p:stCondLst>
                                        </p:cTn>
                                        <p:tgtEl>
                                          <p:spTgt spid="52"/>
                                        </p:tgtEl>
                                        <p:attrNameLst>
                                          <p:attrName>style.visibility</p:attrName>
                                        </p:attrNameLst>
                                      </p:cBhvr>
                                      <p:to>
                                        <p:strVal val="visible"/>
                                      </p:to>
                                    </p:set>
                                    <p:anim calcmode="lin" valueType="num">
                                      <p:cBhvr>
                                        <p:cTn id="56" dur="750" fill="hold"/>
                                        <p:tgtEl>
                                          <p:spTgt spid="52"/>
                                        </p:tgtEl>
                                        <p:attrNameLst>
                                          <p:attrName>ppt_w</p:attrName>
                                        </p:attrNameLst>
                                      </p:cBhvr>
                                      <p:tavLst>
                                        <p:tav tm="0">
                                          <p:val>
                                            <p:fltVal val="0"/>
                                          </p:val>
                                        </p:tav>
                                        <p:tav tm="100000">
                                          <p:val>
                                            <p:strVal val="#ppt_w"/>
                                          </p:val>
                                        </p:tav>
                                      </p:tavLst>
                                    </p:anim>
                                    <p:anim calcmode="lin" valueType="num">
                                      <p:cBhvr>
                                        <p:cTn id="57" dur="750" fill="hold"/>
                                        <p:tgtEl>
                                          <p:spTgt spid="52"/>
                                        </p:tgtEl>
                                        <p:attrNameLst>
                                          <p:attrName>ppt_h</p:attrName>
                                        </p:attrNameLst>
                                      </p:cBhvr>
                                      <p:tavLst>
                                        <p:tav tm="0">
                                          <p:val>
                                            <p:fltVal val="0"/>
                                          </p:val>
                                        </p:tav>
                                        <p:tav tm="100000">
                                          <p:val>
                                            <p:strVal val="#ppt_h"/>
                                          </p:val>
                                        </p:tav>
                                      </p:tavLst>
                                    </p:anim>
                                    <p:anim calcmode="lin" valueType="num">
                                      <p:cBhvr>
                                        <p:cTn id="58" dur="750" fill="hold"/>
                                        <p:tgtEl>
                                          <p:spTgt spid="52"/>
                                        </p:tgtEl>
                                        <p:attrNameLst>
                                          <p:attrName>style.rotation</p:attrName>
                                        </p:attrNameLst>
                                      </p:cBhvr>
                                      <p:tavLst>
                                        <p:tav tm="0">
                                          <p:val>
                                            <p:fltVal val="360"/>
                                          </p:val>
                                        </p:tav>
                                        <p:tav tm="100000">
                                          <p:val>
                                            <p:fltVal val="0"/>
                                          </p:val>
                                        </p:tav>
                                      </p:tavLst>
                                    </p:anim>
                                    <p:animEffect transition="in" filter="fade">
                                      <p:cBhvr>
                                        <p:cTn id="59" dur="750"/>
                                        <p:tgtEl>
                                          <p:spTgt spid="52"/>
                                        </p:tgtEl>
                                      </p:cBhvr>
                                    </p:animEffect>
                                  </p:childTnLst>
                                </p:cTn>
                              </p:par>
                              <p:par>
                                <p:cTn id="60" presetID="2" presetClass="entr" presetSubtype="6" decel="10000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750" fill="hold"/>
                                        <p:tgtEl>
                                          <p:spTgt spid="53"/>
                                        </p:tgtEl>
                                        <p:attrNameLst>
                                          <p:attrName>ppt_x</p:attrName>
                                        </p:attrNameLst>
                                      </p:cBhvr>
                                      <p:tavLst>
                                        <p:tav tm="0">
                                          <p:val>
                                            <p:strVal val="1+#ppt_w/2"/>
                                          </p:val>
                                        </p:tav>
                                        <p:tav tm="100000">
                                          <p:val>
                                            <p:strVal val="#ppt_x"/>
                                          </p:val>
                                        </p:tav>
                                      </p:tavLst>
                                    </p:anim>
                                    <p:anim calcmode="lin" valueType="num">
                                      <p:cBhvr additive="base">
                                        <p:cTn id="63" dur="750" fill="hold"/>
                                        <p:tgtEl>
                                          <p:spTgt spid="53"/>
                                        </p:tgtEl>
                                        <p:attrNameLst>
                                          <p:attrName>ppt_y</p:attrName>
                                        </p:attrNameLst>
                                      </p:cBhvr>
                                      <p:tavLst>
                                        <p:tav tm="0">
                                          <p:val>
                                            <p:strVal val="1+#ppt_h/2"/>
                                          </p:val>
                                        </p:tav>
                                        <p:tav tm="100000">
                                          <p:val>
                                            <p:strVal val="#ppt_y"/>
                                          </p:val>
                                        </p:tav>
                                      </p:tavLst>
                                    </p:anim>
                                  </p:childTnLst>
                                </p:cTn>
                              </p:par>
                              <p:par>
                                <p:cTn id="64" presetID="49" presetClass="entr" presetSubtype="0" decel="100000"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p:cTn id="66" dur="750" fill="hold"/>
                                        <p:tgtEl>
                                          <p:spTgt spid="53"/>
                                        </p:tgtEl>
                                        <p:attrNameLst>
                                          <p:attrName>ppt_w</p:attrName>
                                        </p:attrNameLst>
                                      </p:cBhvr>
                                      <p:tavLst>
                                        <p:tav tm="0">
                                          <p:val>
                                            <p:fltVal val="0"/>
                                          </p:val>
                                        </p:tav>
                                        <p:tav tm="100000">
                                          <p:val>
                                            <p:strVal val="#ppt_w"/>
                                          </p:val>
                                        </p:tav>
                                      </p:tavLst>
                                    </p:anim>
                                    <p:anim calcmode="lin" valueType="num">
                                      <p:cBhvr>
                                        <p:cTn id="67" dur="750" fill="hold"/>
                                        <p:tgtEl>
                                          <p:spTgt spid="53"/>
                                        </p:tgtEl>
                                        <p:attrNameLst>
                                          <p:attrName>ppt_h</p:attrName>
                                        </p:attrNameLst>
                                      </p:cBhvr>
                                      <p:tavLst>
                                        <p:tav tm="0">
                                          <p:val>
                                            <p:fltVal val="0"/>
                                          </p:val>
                                        </p:tav>
                                        <p:tav tm="100000">
                                          <p:val>
                                            <p:strVal val="#ppt_h"/>
                                          </p:val>
                                        </p:tav>
                                      </p:tavLst>
                                    </p:anim>
                                    <p:anim calcmode="lin" valueType="num">
                                      <p:cBhvr>
                                        <p:cTn id="68" dur="750" fill="hold"/>
                                        <p:tgtEl>
                                          <p:spTgt spid="53"/>
                                        </p:tgtEl>
                                        <p:attrNameLst>
                                          <p:attrName>style.rotation</p:attrName>
                                        </p:attrNameLst>
                                      </p:cBhvr>
                                      <p:tavLst>
                                        <p:tav tm="0">
                                          <p:val>
                                            <p:fltVal val="360"/>
                                          </p:val>
                                        </p:tav>
                                        <p:tav tm="100000">
                                          <p:val>
                                            <p:fltVal val="0"/>
                                          </p:val>
                                        </p:tav>
                                      </p:tavLst>
                                    </p:anim>
                                    <p:animEffect transition="in" filter="fade">
                                      <p:cBhvr>
                                        <p:cTn id="69" dur="750"/>
                                        <p:tgtEl>
                                          <p:spTgt spid="53"/>
                                        </p:tgtEl>
                                      </p:cBhvr>
                                    </p:animEffect>
                                  </p:childTnLst>
                                </p:cTn>
                              </p:par>
                            </p:childTnLst>
                          </p:cTn>
                        </p:par>
                        <p:par>
                          <p:cTn id="70" fill="hold">
                            <p:stCondLst>
                              <p:cond delay="1725"/>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500"/>
                                        <p:tgtEl>
                                          <p:spTgt spid="70"/>
                                        </p:tgtEl>
                                      </p:cBhvr>
                                    </p:animEffect>
                                  </p:childTnLst>
                                </p:cTn>
                              </p:par>
                            </p:childTnLst>
                          </p:cTn>
                        </p:par>
                        <p:par>
                          <p:cTn id="74" fill="hold">
                            <p:stCondLst>
                              <p:cond delay="2225"/>
                            </p:stCondLst>
                            <p:childTnLst>
                              <p:par>
                                <p:cTn id="75" presetID="2" presetClass="entr" presetSubtype="2" decel="100000" fill="hold" grpId="0" nodeType="afterEffect">
                                  <p:stCondLst>
                                    <p:cond delay="0"/>
                                  </p:stCondLst>
                                  <p:childTnLst>
                                    <p:set>
                                      <p:cBhvr>
                                        <p:cTn id="76" dur="1" fill="hold">
                                          <p:stCondLst>
                                            <p:cond delay="0"/>
                                          </p:stCondLst>
                                        </p:cTn>
                                        <p:tgtEl>
                                          <p:spTgt spid="57">
                                            <p:txEl>
                                              <p:pRg st="0" end="0"/>
                                            </p:txEl>
                                          </p:spTgt>
                                        </p:tgtEl>
                                        <p:attrNameLst>
                                          <p:attrName>style.visibility</p:attrName>
                                        </p:attrNameLst>
                                      </p:cBhvr>
                                      <p:to>
                                        <p:strVal val="visible"/>
                                      </p:to>
                                    </p:set>
                                    <p:anim calcmode="lin" valueType="num">
                                      <p:cBhvr additive="base">
                                        <p:cTn id="77"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par>
                          <p:cTn id="79" fill="hold">
                            <p:stCondLst>
                              <p:cond delay="2725"/>
                            </p:stCondLst>
                            <p:childTnLst>
                              <p:par>
                                <p:cTn id="80" presetID="22" presetClass="entr" presetSubtype="8" fill="hold" grpId="0" nodeType="afterEffect">
                                  <p:stCondLst>
                                    <p:cond delay="0"/>
                                  </p:stCondLst>
                                  <p:childTnLst>
                                    <p:set>
                                      <p:cBhvr>
                                        <p:cTn id="81" dur="1" fill="hold">
                                          <p:stCondLst>
                                            <p:cond delay="0"/>
                                          </p:stCondLst>
                                        </p:cTn>
                                        <p:tgtEl>
                                          <p:spTgt spid="58">
                                            <p:txEl>
                                              <p:pRg st="0" end="0"/>
                                            </p:txEl>
                                          </p:spTgt>
                                        </p:tgtEl>
                                        <p:attrNameLst>
                                          <p:attrName>style.visibility</p:attrName>
                                        </p:attrNameLst>
                                      </p:cBhvr>
                                      <p:to>
                                        <p:strVal val="visible"/>
                                      </p:to>
                                    </p:set>
                                    <p:animEffect transition="in" filter="wipe(left)">
                                      <p:cBhvr>
                                        <p:cTn id="82" dur="500"/>
                                        <p:tgtEl>
                                          <p:spTgt spid="58">
                                            <p:txEl>
                                              <p:pRg st="0" end="0"/>
                                            </p:txEl>
                                          </p:spTgt>
                                        </p:tgtEl>
                                      </p:cBhvr>
                                    </p:animEffect>
                                  </p:childTnLst>
                                </p:cTn>
                              </p:par>
                            </p:childTnLst>
                          </p:cTn>
                        </p:par>
                        <p:par>
                          <p:cTn id="83" fill="hold">
                            <p:stCondLst>
                              <p:cond delay="3225"/>
                            </p:stCondLst>
                            <p:childTnLst>
                              <p:par>
                                <p:cTn id="84" presetID="22" presetClass="entr" presetSubtype="8" fill="hold"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wipe(left)">
                                      <p:cBhvr>
                                        <p:cTn id="86" dur="500"/>
                                        <p:tgtEl>
                                          <p:spTgt spid="78"/>
                                        </p:tgtEl>
                                      </p:cBhvr>
                                    </p:animEffect>
                                  </p:childTnLst>
                                </p:cTn>
                              </p:par>
                            </p:childTnLst>
                          </p:cTn>
                        </p:par>
                        <p:par>
                          <p:cTn id="87" fill="hold">
                            <p:stCondLst>
                              <p:cond delay="3725"/>
                            </p:stCondLst>
                            <p:childTnLst>
                              <p:par>
                                <p:cTn id="88" presetID="2" presetClass="entr" presetSubtype="2" decel="100000" fill="hold" grpId="0" nodeType="afterEffect">
                                  <p:stCondLst>
                                    <p:cond delay="0"/>
                                  </p:stCondLst>
                                  <p:childTnLst>
                                    <p:set>
                                      <p:cBhvr>
                                        <p:cTn id="89" dur="1" fill="hold">
                                          <p:stCondLst>
                                            <p:cond delay="0"/>
                                          </p:stCondLst>
                                        </p:cTn>
                                        <p:tgtEl>
                                          <p:spTgt spid="59">
                                            <p:txEl>
                                              <p:pRg st="0" end="0"/>
                                            </p:txEl>
                                          </p:spTgt>
                                        </p:tgtEl>
                                        <p:attrNameLst>
                                          <p:attrName>style.visibility</p:attrName>
                                        </p:attrNameLst>
                                      </p:cBhvr>
                                      <p:to>
                                        <p:strVal val="visible"/>
                                      </p:to>
                                    </p:set>
                                    <p:anim calcmode="lin" valueType="num">
                                      <p:cBhvr additive="base">
                                        <p:cTn id="90" dur="5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59">
                                            <p:txEl>
                                              <p:pRg st="0" end="0"/>
                                            </p:txEl>
                                          </p:spTgt>
                                        </p:tgtEl>
                                        <p:attrNameLst>
                                          <p:attrName>ppt_y</p:attrName>
                                        </p:attrNameLst>
                                      </p:cBhvr>
                                      <p:tavLst>
                                        <p:tav tm="0">
                                          <p:val>
                                            <p:strVal val="#ppt_y"/>
                                          </p:val>
                                        </p:tav>
                                        <p:tav tm="100000">
                                          <p:val>
                                            <p:strVal val="#ppt_y"/>
                                          </p:val>
                                        </p:tav>
                                      </p:tavLst>
                                    </p:anim>
                                  </p:childTnLst>
                                </p:cTn>
                              </p:par>
                            </p:childTnLst>
                          </p:cTn>
                        </p:par>
                        <p:par>
                          <p:cTn id="92" fill="hold">
                            <p:stCondLst>
                              <p:cond delay="4225"/>
                            </p:stCondLst>
                            <p:childTnLst>
                              <p:par>
                                <p:cTn id="93" presetID="22" presetClass="entr" presetSubtype="8" fill="hold" grpId="0" nodeType="afterEffect">
                                  <p:stCondLst>
                                    <p:cond delay="0"/>
                                  </p:stCondLst>
                                  <p:childTnLst>
                                    <p:set>
                                      <p:cBhvr>
                                        <p:cTn id="94" dur="1" fill="hold">
                                          <p:stCondLst>
                                            <p:cond delay="0"/>
                                          </p:stCondLst>
                                        </p:cTn>
                                        <p:tgtEl>
                                          <p:spTgt spid="60">
                                            <p:txEl>
                                              <p:pRg st="0" end="0"/>
                                            </p:txEl>
                                          </p:spTgt>
                                        </p:tgtEl>
                                        <p:attrNameLst>
                                          <p:attrName>style.visibility</p:attrName>
                                        </p:attrNameLst>
                                      </p:cBhvr>
                                      <p:to>
                                        <p:strVal val="visible"/>
                                      </p:to>
                                    </p:set>
                                    <p:animEffect transition="in" filter="wipe(left)">
                                      <p:cBhvr>
                                        <p:cTn id="95" dur="500"/>
                                        <p:tgtEl>
                                          <p:spTgt spid="60">
                                            <p:txEl>
                                              <p:pRg st="0" end="0"/>
                                            </p:txEl>
                                          </p:spTgt>
                                        </p:tgtEl>
                                      </p:cBhvr>
                                    </p:animEffect>
                                  </p:childTnLst>
                                </p:cTn>
                              </p:par>
                            </p:childTnLst>
                          </p:cTn>
                        </p:par>
                        <p:par>
                          <p:cTn id="96" fill="hold">
                            <p:stCondLst>
                              <p:cond delay="4725"/>
                            </p:stCondLst>
                            <p:childTnLst>
                              <p:par>
                                <p:cTn id="97" presetID="22" presetClass="entr" presetSubtype="8" fill="hold" nodeType="after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wipe(left)">
                                      <p:cBhvr>
                                        <p:cTn id="99" dur="500"/>
                                        <p:tgtEl>
                                          <p:spTgt spid="84"/>
                                        </p:tgtEl>
                                      </p:cBhvr>
                                    </p:animEffect>
                                  </p:childTnLst>
                                </p:cTn>
                              </p:par>
                            </p:childTnLst>
                          </p:cTn>
                        </p:par>
                        <p:par>
                          <p:cTn id="100" fill="hold">
                            <p:stCondLst>
                              <p:cond delay="5225"/>
                            </p:stCondLst>
                            <p:childTnLst>
                              <p:par>
                                <p:cTn id="101" presetID="2" presetClass="entr" presetSubtype="2" decel="100000" fill="hold" grpId="0" nodeType="afterEffect">
                                  <p:stCondLst>
                                    <p:cond delay="0"/>
                                  </p:stCondLst>
                                  <p:childTnLst>
                                    <p:set>
                                      <p:cBhvr>
                                        <p:cTn id="102" dur="1" fill="hold">
                                          <p:stCondLst>
                                            <p:cond delay="0"/>
                                          </p:stCondLst>
                                        </p:cTn>
                                        <p:tgtEl>
                                          <p:spTgt spid="61">
                                            <p:txEl>
                                              <p:pRg st="0" end="0"/>
                                            </p:txEl>
                                          </p:spTgt>
                                        </p:tgtEl>
                                        <p:attrNameLst>
                                          <p:attrName>style.visibility</p:attrName>
                                        </p:attrNameLst>
                                      </p:cBhvr>
                                      <p:to>
                                        <p:strVal val="visible"/>
                                      </p:to>
                                    </p:set>
                                    <p:anim calcmode="lin" valueType="num">
                                      <p:cBhvr additive="base">
                                        <p:cTn id="103" dur="500" fill="hold"/>
                                        <p:tgtEl>
                                          <p:spTgt spid="61">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61">
                                            <p:txEl>
                                              <p:pRg st="0" end="0"/>
                                            </p:txEl>
                                          </p:spTgt>
                                        </p:tgtEl>
                                        <p:attrNameLst>
                                          <p:attrName>ppt_y</p:attrName>
                                        </p:attrNameLst>
                                      </p:cBhvr>
                                      <p:tavLst>
                                        <p:tav tm="0">
                                          <p:val>
                                            <p:strVal val="#ppt_y"/>
                                          </p:val>
                                        </p:tav>
                                        <p:tav tm="100000">
                                          <p:val>
                                            <p:strVal val="#ppt_y"/>
                                          </p:val>
                                        </p:tav>
                                      </p:tavLst>
                                    </p:anim>
                                  </p:childTnLst>
                                </p:cTn>
                              </p:par>
                            </p:childTnLst>
                          </p:cTn>
                        </p:par>
                        <p:par>
                          <p:cTn id="105" fill="hold">
                            <p:stCondLst>
                              <p:cond delay="5725"/>
                            </p:stCondLst>
                            <p:childTnLst>
                              <p:par>
                                <p:cTn id="106" presetID="22" presetClass="entr" presetSubtype="8" fill="hold" grpId="0" nodeType="afterEffect">
                                  <p:stCondLst>
                                    <p:cond delay="0"/>
                                  </p:stCondLst>
                                  <p:childTnLst>
                                    <p:set>
                                      <p:cBhvr>
                                        <p:cTn id="107" dur="1" fill="hold">
                                          <p:stCondLst>
                                            <p:cond delay="0"/>
                                          </p:stCondLst>
                                        </p:cTn>
                                        <p:tgtEl>
                                          <p:spTgt spid="62">
                                            <p:txEl>
                                              <p:pRg st="0" end="0"/>
                                            </p:txEl>
                                          </p:spTgt>
                                        </p:tgtEl>
                                        <p:attrNameLst>
                                          <p:attrName>style.visibility</p:attrName>
                                        </p:attrNameLst>
                                      </p:cBhvr>
                                      <p:to>
                                        <p:strVal val="visible"/>
                                      </p:to>
                                    </p:set>
                                    <p:animEffect transition="in" filter="wipe(left)">
                                      <p:cBhvr>
                                        <p:cTn id="108" dur="500"/>
                                        <p:tgtEl>
                                          <p:spTgt spid="62">
                                            <p:txEl>
                                              <p:pRg st="0" end="0"/>
                                            </p:txEl>
                                          </p:spTgt>
                                        </p:tgtEl>
                                      </p:cBhvr>
                                    </p:animEffect>
                                  </p:childTnLst>
                                </p:cTn>
                              </p:par>
                            </p:childTnLst>
                          </p:cTn>
                        </p:par>
                        <p:par>
                          <p:cTn id="109" fill="hold">
                            <p:stCondLst>
                              <p:cond delay="6225"/>
                            </p:stCondLst>
                            <p:childTnLst>
                              <p:par>
                                <p:cTn id="110" presetID="22" presetClass="entr" presetSubtype="2" fill="hold" nodeType="afterEffect">
                                  <p:stCondLst>
                                    <p:cond delay="0"/>
                                  </p:stCondLst>
                                  <p:childTnLst>
                                    <p:set>
                                      <p:cBhvr>
                                        <p:cTn id="111" dur="1" fill="hold">
                                          <p:stCondLst>
                                            <p:cond delay="0"/>
                                          </p:stCondLst>
                                        </p:cTn>
                                        <p:tgtEl>
                                          <p:spTgt spid="91"/>
                                        </p:tgtEl>
                                        <p:attrNameLst>
                                          <p:attrName>style.visibility</p:attrName>
                                        </p:attrNameLst>
                                      </p:cBhvr>
                                      <p:to>
                                        <p:strVal val="visible"/>
                                      </p:to>
                                    </p:set>
                                    <p:animEffect transition="in" filter="wipe(right)">
                                      <p:cBhvr>
                                        <p:cTn id="112" dur="500"/>
                                        <p:tgtEl>
                                          <p:spTgt spid="91"/>
                                        </p:tgtEl>
                                      </p:cBhvr>
                                    </p:animEffect>
                                  </p:childTnLst>
                                </p:cTn>
                              </p:par>
                            </p:childTnLst>
                          </p:cTn>
                        </p:par>
                        <p:par>
                          <p:cTn id="113" fill="hold">
                            <p:stCondLst>
                              <p:cond delay="6725"/>
                            </p:stCondLst>
                            <p:childTnLst>
                              <p:par>
                                <p:cTn id="114" presetID="2" presetClass="entr" presetSubtype="8" decel="100000" fill="hold" grpId="0" nodeType="afterEffect">
                                  <p:stCondLst>
                                    <p:cond delay="0"/>
                                  </p:stCondLst>
                                  <p:childTnLst>
                                    <p:set>
                                      <p:cBhvr>
                                        <p:cTn id="115" dur="1" fill="hold">
                                          <p:stCondLst>
                                            <p:cond delay="0"/>
                                          </p:stCondLst>
                                        </p:cTn>
                                        <p:tgtEl>
                                          <p:spTgt spid="67">
                                            <p:txEl>
                                              <p:pRg st="0" end="0"/>
                                            </p:txEl>
                                          </p:spTgt>
                                        </p:tgtEl>
                                        <p:attrNameLst>
                                          <p:attrName>style.visibility</p:attrName>
                                        </p:attrNameLst>
                                      </p:cBhvr>
                                      <p:to>
                                        <p:strVal val="visible"/>
                                      </p:to>
                                    </p:set>
                                    <p:anim calcmode="lin" valueType="num">
                                      <p:cBhvr additive="base">
                                        <p:cTn id="116" dur="500" fill="hold"/>
                                        <p:tgtEl>
                                          <p:spTgt spid="67">
                                            <p:txEl>
                                              <p:pRg st="0" end="0"/>
                                            </p:txEl>
                                          </p:spTgt>
                                        </p:tgtEl>
                                        <p:attrNameLst>
                                          <p:attrName>ppt_x</p:attrName>
                                        </p:attrNameLst>
                                      </p:cBhvr>
                                      <p:tavLst>
                                        <p:tav tm="0">
                                          <p:val>
                                            <p:strVal val="0-#ppt_w/2"/>
                                          </p:val>
                                        </p:tav>
                                        <p:tav tm="100000">
                                          <p:val>
                                            <p:strVal val="#ppt_x"/>
                                          </p:val>
                                        </p:tav>
                                      </p:tavLst>
                                    </p:anim>
                                    <p:anim calcmode="lin" valueType="num">
                                      <p:cBhvr additive="base">
                                        <p:cTn id="117" dur="500" fill="hold"/>
                                        <p:tgtEl>
                                          <p:spTgt spid="67">
                                            <p:txEl>
                                              <p:pRg st="0" end="0"/>
                                            </p:txEl>
                                          </p:spTgt>
                                        </p:tgtEl>
                                        <p:attrNameLst>
                                          <p:attrName>ppt_y</p:attrName>
                                        </p:attrNameLst>
                                      </p:cBhvr>
                                      <p:tavLst>
                                        <p:tav tm="0">
                                          <p:val>
                                            <p:strVal val="#ppt_y"/>
                                          </p:val>
                                        </p:tav>
                                        <p:tav tm="100000">
                                          <p:val>
                                            <p:strVal val="#ppt_y"/>
                                          </p:val>
                                        </p:tav>
                                      </p:tavLst>
                                    </p:anim>
                                  </p:childTnLst>
                                </p:cTn>
                              </p:par>
                            </p:childTnLst>
                          </p:cTn>
                        </p:par>
                        <p:par>
                          <p:cTn id="118" fill="hold">
                            <p:stCondLst>
                              <p:cond delay="7225"/>
                            </p:stCondLst>
                            <p:childTnLst>
                              <p:par>
                                <p:cTn id="119" presetID="22" presetClass="entr" presetSubtype="2" fill="hold" grpId="0" nodeType="afterEffect">
                                  <p:stCondLst>
                                    <p:cond delay="0"/>
                                  </p:stCondLst>
                                  <p:childTnLst>
                                    <p:set>
                                      <p:cBhvr>
                                        <p:cTn id="120" dur="1" fill="hold">
                                          <p:stCondLst>
                                            <p:cond delay="0"/>
                                          </p:stCondLst>
                                        </p:cTn>
                                        <p:tgtEl>
                                          <p:spTgt spid="68">
                                            <p:txEl>
                                              <p:pRg st="0" end="0"/>
                                            </p:txEl>
                                          </p:spTgt>
                                        </p:tgtEl>
                                        <p:attrNameLst>
                                          <p:attrName>style.visibility</p:attrName>
                                        </p:attrNameLst>
                                      </p:cBhvr>
                                      <p:to>
                                        <p:strVal val="visible"/>
                                      </p:to>
                                    </p:set>
                                    <p:animEffect transition="in" filter="wipe(right)">
                                      <p:cBhvr>
                                        <p:cTn id="121" dur="500"/>
                                        <p:tgtEl>
                                          <p:spTgt spid="68">
                                            <p:txEl>
                                              <p:pRg st="0" end="0"/>
                                            </p:txEl>
                                          </p:spTgt>
                                        </p:tgtEl>
                                      </p:cBhvr>
                                    </p:animEffect>
                                  </p:childTnLst>
                                </p:cTn>
                              </p:par>
                            </p:childTnLst>
                          </p:cTn>
                        </p:par>
                        <p:par>
                          <p:cTn id="122" fill="hold">
                            <p:stCondLst>
                              <p:cond delay="7725"/>
                            </p:stCondLst>
                            <p:childTnLst>
                              <p:par>
                                <p:cTn id="123" presetID="22" presetClass="entr" presetSubtype="2" fill="hold" nodeType="afterEffect">
                                  <p:stCondLst>
                                    <p:cond delay="0"/>
                                  </p:stCondLst>
                                  <p:childTnLst>
                                    <p:set>
                                      <p:cBhvr>
                                        <p:cTn id="124" dur="1" fill="hold">
                                          <p:stCondLst>
                                            <p:cond delay="0"/>
                                          </p:stCondLst>
                                        </p:cTn>
                                        <p:tgtEl>
                                          <p:spTgt spid="96"/>
                                        </p:tgtEl>
                                        <p:attrNameLst>
                                          <p:attrName>style.visibility</p:attrName>
                                        </p:attrNameLst>
                                      </p:cBhvr>
                                      <p:to>
                                        <p:strVal val="visible"/>
                                      </p:to>
                                    </p:set>
                                    <p:animEffect transition="in" filter="wipe(right)">
                                      <p:cBhvr>
                                        <p:cTn id="125" dur="500"/>
                                        <p:tgtEl>
                                          <p:spTgt spid="96"/>
                                        </p:tgtEl>
                                      </p:cBhvr>
                                    </p:animEffect>
                                  </p:childTnLst>
                                </p:cTn>
                              </p:par>
                            </p:childTnLst>
                          </p:cTn>
                        </p:par>
                        <p:par>
                          <p:cTn id="126" fill="hold">
                            <p:stCondLst>
                              <p:cond delay="8225"/>
                            </p:stCondLst>
                            <p:childTnLst>
                              <p:par>
                                <p:cTn id="127" presetID="2" presetClass="entr" presetSubtype="8" decel="100000" fill="hold" grpId="0" nodeType="afterEffect">
                                  <p:stCondLst>
                                    <p:cond delay="0"/>
                                  </p:stCondLst>
                                  <p:childTnLst>
                                    <p:set>
                                      <p:cBhvr>
                                        <p:cTn id="128" dur="1" fill="hold">
                                          <p:stCondLst>
                                            <p:cond delay="0"/>
                                          </p:stCondLst>
                                        </p:cTn>
                                        <p:tgtEl>
                                          <p:spTgt spid="65">
                                            <p:txEl>
                                              <p:pRg st="0" end="0"/>
                                            </p:txEl>
                                          </p:spTgt>
                                        </p:tgtEl>
                                        <p:attrNameLst>
                                          <p:attrName>style.visibility</p:attrName>
                                        </p:attrNameLst>
                                      </p:cBhvr>
                                      <p:to>
                                        <p:strVal val="visible"/>
                                      </p:to>
                                    </p:set>
                                    <p:anim calcmode="lin" valueType="num">
                                      <p:cBhvr additive="base">
                                        <p:cTn id="129" dur="500" fill="hold"/>
                                        <p:tgtEl>
                                          <p:spTgt spid="65">
                                            <p:txEl>
                                              <p:pRg st="0" end="0"/>
                                            </p:tx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65">
                                            <p:txEl>
                                              <p:pRg st="0" end="0"/>
                                            </p:txEl>
                                          </p:spTgt>
                                        </p:tgtEl>
                                        <p:attrNameLst>
                                          <p:attrName>ppt_y</p:attrName>
                                        </p:attrNameLst>
                                      </p:cBhvr>
                                      <p:tavLst>
                                        <p:tav tm="0">
                                          <p:val>
                                            <p:strVal val="#ppt_y"/>
                                          </p:val>
                                        </p:tav>
                                        <p:tav tm="100000">
                                          <p:val>
                                            <p:strVal val="#ppt_y"/>
                                          </p:val>
                                        </p:tav>
                                      </p:tavLst>
                                    </p:anim>
                                  </p:childTnLst>
                                </p:cTn>
                              </p:par>
                            </p:childTnLst>
                          </p:cTn>
                        </p:par>
                        <p:par>
                          <p:cTn id="131" fill="hold">
                            <p:stCondLst>
                              <p:cond delay="8725"/>
                            </p:stCondLst>
                            <p:childTnLst>
                              <p:par>
                                <p:cTn id="132" presetID="22" presetClass="entr" presetSubtype="2" fill="hold" grpId="0" nodeType="afterEffect">
                                  <p:stCondLst>
                                    <p:cond delay="0"/>
                                  </p:stCondLst>
                                  <p:childTnLst>
                                    <p:set>
                                      <p:cBhvr>
                                        <p:cTn id="133" dur="1" fill="hold">
                                          <p:stCondLst>
                                            <p:cond delay="0"/>
                                          </p:stCondLst>
                                        </p:cTn>
                                        <p:tgtEl>
                                          <p:spTgt spid="66">
                                            <p:txEl>
                                              <p:pRg st="0" end="0"/>
                                            </p:txEl>
                                          </p:spTgt>
                                        </p:tgtEl>
                                        <p:attrNameLst>
                                          <p:attrName>style.visibility</p:attrName>
                                        </p:attrNameLst>
                                      </p:cBhvr>
                                      <p:to>
                                        <p:strVal val="visible"/>
                                      </p:to>
                                    </p:set>
                                    <p:animEffect transition="in" filter="wipe(right)">
                                      <p:cBhvr>
                                        <p:cTn id="134" dur="500"/>
                                        <p:tgtEl>
                                          <p:spTgt spid="66">
                                            <p:txEl>
                                              <p:pRg st="0" end="0"/>
                                            </p:txEl>
                                          </p:spTgt>
                                        </p:tgtEl>
                                      </p:cBhvr>
                                    </p:animEffect>
                                  </p:childTnLst>
                                </p:cTn>
                              </p:par>
                            </p:childTnLst>
                          </p:cTn>
                        </p:par>
                        <p:par>
                          <p:cTn id="135" fill="hold">
                            <p:stCondLst>
                              <p:cond delay="9225"/>
                            </p:stCondLst>
                            <p:childTnLst>
                              <p:par>
                                <p:cTn id="136" presetID="22" presetClass="entr" presetSubtype="2" fill="hold" nodeType="afterEffect">
                                  <p:stCondLst>
                                    <p:cond delay="0"/>
                                  </p:stCondLst>
                                  <p:childTnLst>
                                    <p:set>
                                      <p:cBhvr>
                                        <p:cTn id="137" dur="1" fill="hold">
                                          <p:stCondLst>
                                            <p:cond delay="0"/>
                                          </p:stCondLst>
                                        </p:cTn>
                                        <p:tgtEl>
                                          <p:spTgt spid="88"/>
                                        </p:tgtEl>
                                        <p:attrNameLst>
                                          <p:attrName>style.visibility</p:attrName>
                                        </p:attrNameLst>
                                      </p:cBhvr>
                                      <p:to>
                                        <p:strVal val="visible"/>
                                      </p:to>
                                    </p:set>
                                    <p:animEffect transition="in" filter="wipe(right)">
                                      <p:cBhvr>
                                        <p:cTn id="138" dur="500"/>
                                        <p:tgtEl>
                                          <p:spTgt spid="88"/>
                                        </p:tgtEl>
                                      </p:cBhvr>
                                    </p:animEffect>
                                  </p:childTnLst>
                                </p:cTn>
                              </p:par>
                            </p:childTnLst>
                          </p:cTn>
                        </p:par>
                        <p:par>
                          <p:cTn id="139" fill="hold">
                            <p:stCondLst>
                              <p:cond delay="9725"/>
                            </p:stCondLst>
                            <p:childTnLst>
                              <p:par>
                                <p:cTn id="140" presetID="2" presetClass="entr" presetSubtype="8" decel="100000" fill="hold" grpId="0" nodeType="afterEffect">
                                  <p:stCondLst>
                                    <p:cond delay="0"/>
                                  </p:stCondLst>
                                  <p:childTnLst>
                                    <p:set>
                                      <p:cBhvr>
                                        <p:cTn id="141" dur="1" fill="hold">
                                          <p:stCondLst>
                                            <p:cond delay="0"/>
                                          </p:stCondLst>
                                        </p:cTn>
                                        <p:tgtEl>
                                          <p:spTgt spid="63">
                                            <p:txEl>
                                              <p:pRg st="0" end="0"/>
                                            </p:txEl>
                                          </p:spTgt>
                                        </p:tgtEl>
                                        <p:attrNameLst>
                                          <p:attrName>style.visibility</p:attrName>
                                        </p:attrNameLst>
                                      </p:cBhvr>
                                      <p:to>
                                        <p:strVal val="visible"/>
                                      </p:to>
                                    </p:set>
                                    <p:anim calcmode="lin" valueType="num">
                                      <p:cBhvr additive="base">
                                        <p:cTn id="142" dur="500" fill="hold"/>
                                        <p:tgtEl>
                                          <p:spTgt spid="63">
                                            <p:txEl>
                                              <p:pRg st="0" end="0"/>
                                            </p:txEl>
                                          </p:spTgt>
                                        </p:tgtEl>
                                        <p:attrNameLst>
                                          <p:attrName>ppt_x</p:attrName>
                                        </p:attrNameLst>
                                      </p:cBhvr>
                                      <p:tavLst>
                                        <p:tav tm="0">
                                          <p:val>
                                            <p:strVal val="0-#ppt_w/2"/>
                                          </p:val>
                                        </p:tav>
                                        <p:tav tm="100000">
                                          <p:val>
                                            <p:strVal val="#ppt_x"/>
                                          </p:val>
                                        </p:tav>
                                      </p:tavLst>
                                    </p:anim>
                                    <p:anim calcmode="lin" valueType="num">
                                      <p:cBhvr additive="base">
                                        <p:cTn id="143" dur="500" fill="hold"/>
                                        <p:tgtEl>
                                          <p:spTgt spid="63">
                                            <p:txEl>
                                              <p:pRg st="0" end="0"/>
                                            </p:txEl>
                                          </p:spTgt>
                                        </p:tgtEl>
                                        <p:attrNameLst>
                                          <p:attrName>ppt_y</p:attrName>
                                        </p:attrNameLst>
                                      </p:cBhvr>
                                      <p:tavLst>
                                        <p:tav tm="0">
                                          <p:val>
                                            <p:strVal val="#ppt_y"/>
                                          </p:val>
                                        </p:tav>
                                        <p:tav tm="100000">
                                          <p:val>
                                            <p:strVal val="#ppt_y"/>
                                          </p:val>
                                        </p:tav>
                                      </p:tavLst>
                                    </p:anim>
                                  </p:childTnLst>
                                </p:cTn>
                              </p:par>
                            </p:childTnLst>
                          </p:cTn>
                        </p:par>
                        <p:par>
                          <p:cTn id="144" fill="hold">
                            <p:stCondLst>
                              <p:cond delay="10225"/>
                            </p:stCondLst>
                            <p:childTnLst>
                              <p:par>
                                <p:cTn id="145" presetID="22" presetClass="entr" presetSubtype="2" fill="hold" grpId="0" nodeType="afterEffect">
                                  <p:stCondLst>
                                    <p:cond delay="0"/>
                                  </p:stCondLst>
                                  <p:childTnLst>
                                    <p:set>
                                      <p:cBhvr>
                                        <p:cTn id="146" dur="1" fill="hold">
                                          <p:stCondLst>
                                            <p:cond delay="0"/>
                                          </p:stCondLst>
                                        </p:cTn>
                                        <p:tgtEl>
                                          <p:spTgt spid="64">
                                            <p:txEl>
                                              <p:pRg st="0" end="0"/>
                                            </p:txEl>
                                          </p:spTgt>
                                        </p:tgtEl>
                                        <p:attrNameLst>
                                          <p:attrName>style.visibility</p:attrName>
                                        </p:attrNameLst>
                                      </p:cBhvr>
                                      <p:to>
                                        <p:strVal val="visible"/>
                                      </p:to>
                                    </p:set>
                                    <p:animEffect transition="in" filter="wipe(right)">
                                      <p:cBhvr>
                                        <p:cTn id="147"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build="p">
        <p:tmplLst>
          <p:tmpl lvl="1">
            <p:tnLst>
              <p:par>
                <p:cTn presetID="2" presetClass="entr" presetSubtype="2" decel="10000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2" presetClass="entr" presetSubtype="8"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wipe(left)">
                      <p:cBhvr>
                        <p:cTn dur="500"/>
                        <p:tgtEl>
                          <p:spTgt spid="58"/>
                        </p:tgtEl>
                      </p:cBhvr>
                    </p:animEffect>
                  </p:childTnLst>
                </p:cTn>
              </p:par>
            </p:tnLst>
          </p:tmpl>
        </p:tmplLst>
      </p:bldP>
      <p:bldP spid="59" grpId="0" build="p">
        <p:tmplLst>
          <p:tmpl lvl="1">
            <p:tnLst>
              <p:par>
                <p:cTn presetID="2" presetClass="entr" presetSubtype="2" decel="10000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1+#ppt_w/2"/>
                          </p:val>
                        </p:tav>
                        <p:tav tm="100000">
                          <p:val>
                            <p:strVal val="#ppt_x"/>
                          </p:val>
                        </p:tav>
                      </p:tavLst>
                    </p:anim>
                    <p:anim calcmode="lin" valueType="num">
                      <p:cBhvr additive="base">
                        <p:cTn dur="500" fill="hold"/>
                        <p:tgtEl>
                          <p:spTgt spid="59"/>
                        </p:tgtEl>
                        <p:attrNameLst>
                          <p:attrName>ppt_y</p:attrName>
                        </p:attrNameLst>
                      </p:cBhvr>
                      <p:tavLst>
                        <p:tav tm="0">
                          <p:val>
                            <p:strVal val="#ppt_y"/>
                          </p:val>
                        </p:tav>
                        <p:tav tm="100000">
                          <p:val>
                            <p:strVal val="#ppt_y"/>
                          </p:val>
                        </p:tav>
                      </p:tavLst>
                    </p:anim>
                  </p:childTnLst>
                </p:cTn>
              </p:par>
            </p:tnLst>
          </p:tmpl>
        </p:tmplLst>
      </p:bldP>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 presetClass="entr" presetSubtype="2" decel="100000"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1+#ppt_w/2"/>
                          </p:val>
                        </p:tav>
                        <p:tav tm="100000">
                          <p:val>
                            <p:strVal val="#ppt_x"/>
                          </p:val>
                        </p:tav>
                      </p:tavLst>
                    </p:anim>
                    <p:anim calcmode="lin" valueType="num">
                      <p:cBhvr additive="base">
                        <p:cTn dur="500" fill="hold"/>
                        <p:tgtEl>
                          <p:spTgt spid="61"/>
                        </p:tgtEl>
                        <p:attrNameLst>
                          <p:attrName>ppt_y</p:attrName>
                        </p:attrNameLst>
                      </p:cBhvr>
                      <p:tavLst>
                        <p:tav tm="0">
                          <p:val>
                            <p:strVal val="#ppt_y"/>
                          </p:val>
                        </p:tav>
                        <p:tav tm="100000">
                          <p:val>
                            <p:strVal val="#ppt_y"/>
                          </p:val>
                        </p:tav>
                      </p:tavLst>
                    </p:anim>
                  </p:childTnLst>
                </p:cTn>
              </p:par>
            </p:tnLst>
          </p:tmpl>
        </p:tmplLst>
      </p:bldP>
      <p:bldP spid="62" grpId="0" build="p">
        <p:tmplLst>
          <p:tmpl lvl="1">
            <p:tnLst>
              <p:par>
                <p:cTn presetID="22" presetClass="entr" presetSubtype="8"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left)">
                      <p:cBhvr>
                        <p:cTn dur="500"/>
                        <p:tgtEl>
                          <p:spTgt spid="62"/>
                        </p:tgtEl>
                      </p:cBhvr>
                    </p:animEffect>
                  </p:childTnLst>
                </p:cTn>
              </p:par>
            </p:tnLst>
          </p:tmpl>
        </p:tmplLst>
      </p:bldP>
      <p:bldP spid="63" grpId="0" build="p">
        <p:tmplLst>
          <p:tmpl lvl="1">
            <p:tnLst>
              <p:par>
                <p:cTn presetID="2" presetClass="entr" presetSubtype="8" decel="100000"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0-#ppt_w/2"/>
                          </p:val>
                        </p:tav>
                        <p:tav tm="100000">
                          <p:val>
                            <p:strVal val="#ppt_x"/>
                          </p:val>
                        </p:tav>
                      </p:tavLst>
                    </p:anim>
                    <p:anim calcmode="lin" valueType="num">
                      <p:cBhvr additive="base">
                        <p:cTn dur="500" fill="hold"/>
                        <p:tgtEl>
                          <p:spTgt spid="63"/>
                        </p:tgtEl>
                        <p:attrNameLst>
                          <p:attrName>ppt_y</p:attrName>
                        </p:attrNameLst>
                      </p:cBhvr>
                      <p:tavLst>
                        <p:tav tm="0">
                          <p:val>
                            <p:strVal val="#ppt_y"/>
                          </p:val>
                        </p:tav>
                        <p:tav tm="100000">
                          <p:val>
                            <p:strVal val="#ppt_y"/>
                          </p:val>
                        </p:tav>
                      </p:tavLst>
                    </p:anim>
                  </p:childTnLst>
                </p:cTn>
              </p:par>
            </p:tnLst>
          </p:tmpl>
        </p:tmplLst>
      </p:bldP>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build="p">
        <p:tmplLst>
          <p:tmpl lvl="1">
            <p:tnLst>
              <p:par>
                <p:cTn presetID="2" presetClass="entr" presetSubtype="8" decel="100000"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0-#ppt_w/2"/>
                          </p:val>
                        </p:tav>
                        <p:tav tm="100000">
                          <p:val>
                            <p:strVal val="#ppt_x"/>
                          </p:val>
                        </p:tav>
                      </p:tavLst>
                    </p:anim>
                    <p:anim calcmode="lin" valueType="num">
                      <p:cBhvr additive="base">
                        <p:cTn dur="500" fill="hold"/>
                        <p:tgtEl>
                          <p:spTgt spid="65"/>
                        </p:tgtEl>
                        <p:attrNameLst>
                          <p:attrName>ppt_y</p:attrName>
                        </p:attrNameLst>
                      </p:cBhvr>
                      <p:tavLst>
                        <p:tav tm="0">
                          <p:val>
                            <p:strVal val="#ppt_y"/>
                          </p:val>
                        </p:tav>
                        <p:tav tm="100000">
                          <p:val>
                            <p:strVal val="#ppt_y"/>
                          </p:val>
                        </p:tav>
                      </p:tavLst>
                    </p:anim>
                  </p:childTnLst>
                </p:cTn>
              </p:par>
            </p:tnLst>
          </p:tmpl>
        </p:tmplLst>
      </p:bldP>
      <p:bldP spid="66" grpId="0" build="p">
        <p:tmplLst>
          <p:tmpl lvl="1">
            <p:tnLst>
              <p:par>
                <p:cTn presetID="22" presetClass="entr" presetSubtype="2"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right)">
                      <p:cBhvr>
                        <p:cTn dur="500"/>
                        <p:tgtEl>
                          <p:spTgt spid="66"/>
                        </p:tgtEl>
                      </p:cBhvr>
                    </p:animEffect>
                  </p:childTnLst>
                </p:cTn>
              </p:par>
            </p:tnLst>
          </p:tmpl>
        </p:tmplLst>
      </p:bldP>
      <p:bldP spid="67" grpId="0" build="p">
        <p:tmplLst>
          <p:tmpl lvl="1">
            <p:tnLst>
              <p:par>
                <p:cTn presetID="2" presetClass="entr" presetSubtype="8" decel="100000"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500" fill="hold"/>
                        <p:tgtEl>
                          <p:spTgt spid="67"/>
                        </p:tgtEl>
                        <p:attrNameLst>
                          <p:attrName>ppt_x</p:attrName>
                        </p:attrNameLst>
                      </p:cBhvr>
                      <p:tavLst>
                        <p:tav tm="0">
                          <p:val>
                            <p:strVal val="0-#ppt_w/2"/>
                          </p:val>
                        </p:tav>
                        <p:tav tm="100000">
                          <p:val>
                            <p:strVal val="#ppt_x"/>
                          </p:val>
                        </p:tav>
                      </p:tavLst>
                    </p:anim>
                    <p:anim calcmode="lin" valueType="num">
                      <p:cBhvr additive="base">
                        <p:cTn dur="500" fill="hold"/>
                        <p:tgtEl>
                          <p:spTgt spid="67"/>
                        </p:tgtEl>
                        <p:attrNameLst>
                          <p:attrName>ppt_y</p:attrName>
                        </p:attrNameLst>
                      </p:cBhvr>
                      <p:tavLst>
                        <p:tav tm="0">
                          <p:val>
                            <p:strVal val="#ppt_y"/>
                          </p:val>
                        </p:tav>
                        <p:tav tm="100000">
                          <p:val>
                            <p:strVal val="#ppt_y"/>
                          </p:val>
                        </p:tav>
                      </p:tavLst>
                    </p:anim>
                  </p:childTnLst>
                </p:cTn>
              </p:par>
            </p:tnLst>
          </p:tmpl>
        </p:tmplLst>
      </p:bldP>
      <p:bldP spid="68" grpId="0" build="p">
        <p:tmplLst>
          <p:tmpl lvl="1">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grpSp>
        <p:nvGrpSpPr>
          <p:cNvPr id="26" name="Group 25"/>
          <p:cNvGrpSpPr/>
          <p:nvPr userDrawn="1"/>
        </p:nvGrpSpPr>
        <p:grpSpPr>
          <a:xfrm>
            <a:off x="9174414" y="3239873"/>
            <a:ext cx="2492554" cy="2704071"/>
            <a:chOff x="9261873" y="2748729"/>
            <a:chExt cx="2492554" cy="2704071"/>
          </a:xfrm>
        </p:grpSpPr>
        <p:sp>
          <p:nvSpPr>
            <p:cNvPr id="18" name="Freeform: Shape 17"/>
            <p:cNvSpPr/>
            <p:nvPr userDrawn="1"/>
          </p:nvSpPr>
          <p:spPr>
            <a:xfrm rot="5400000">
              <a:off x="9156114" y="2854488"/>
              <a:ext cx="2704071" cy="2492554"/>
            </a:xfrm>
            <a:custGeom>
              <a:avLst/>
              <a:gdLst>
                <a:gd name="connsiteX0" fmla="*/ 2503 w 2704071"/>
                <a:gd name="connsiteY0" fmla="*/ 2490052 h 2492554"/>
                <a:gd name="connsiteX1" fmla="*/ 13712 w 2704071"/>
                <a:gd name="connsiteY1" fmla="*/ 2253308 h 2492554"/>
                <a:gd name="connsiteX2" fmla="*/ 2241225 w 2704071"/>
                <a:gd name="connsiteY2" fmla="*/ 11610 h 2492554"/>
                <a:gd name="connsiteX3" fmla="*/ 2471163 w 2704071"/>
                <a:gd name="connsiteY3" fmla="*/ 0 h 2492554"/>
                <a:gd name="connsiteX4" fmla="*/ 2704071 w 2704071"/>
                <a:gd name="connsiteY4" fmla="*/ 232908 h 2492554"/>
                <a:gd name="connsiteX5" fmla="*/ 2471163 w 2704071"/>
                <a:gd name="connsiteY5" fmla="*/ 465816 h 2492554"/>
                <a:gd name="connsiteX6" fmla="*/ 2471163 w 2704071"/>
                <a:gd name="connsiteY6" fmla="*/ 463650 h 2492554"/>
                <a:gd name="connsiteX7" fmla="*/ 2288630 w 2704071"/>
                <a:gd name="connsiteY7" fmla="*/ 472868 h 2492554"/>
                <a:gd name="connsiteX8" fmla="*/ 466035 w 2704071"/>
                <a:gd name="connsiteY8" fmla="*/ 2492553 h 2492554"/>
                <a:gd name="connsiteX9" fmla="*/ 465815 w 2704071"/>
                <a:gd name="connsiteY9" fmla="*/ 2492553 h 2492554"/>
                <a:gd name="connsiteX10" fmla="*/ 232908 w 2704071"/>
                <a:gd name="connsiteY10" fmla="*/ 2259646 h 2492554"/>
                <a:gd name="connsiteX11" fmla="*/ 0 w 2704071"/>
                <a:gd name="connsiteY11" fmla="*/ 2492554 h 2492554"/>
                <a:gd name="connsiteX12" fmla="*/ 2503 w 2704071"/>
                <a:gd name="connsiteY12" fmla="*/ 2490052 h 2492554"/>
                <a:gd name="connsiteX13" fmla="*/ 2384 w 2704071"/>
                <a:gd name="connsiteY13" fmla="*/ 2492553 h 2492554"/>
                <a:gd name="connsiteX14" fmla="*/ 465815 w 2704071"/>
                <a:gd name="connsiteY14" fmla="*/ 2492553 h 2492554"/>
                <a:gd name="connsiteX15" fmla="*/ 465816 w 2704071"/>
                <a:gd name="connsiteY15" fmla="*/ 2492554 h 24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4071" h="2492554">
                  <a:moveTo>
                    <a:pt x="2503" y="2490052"/>
                  </a:moveTo>
                  <a:lnTo>
                    <a:pt x="13712" y="2253308"/>
                  </a:lnTo>
                  <a:cubicBezTo>
                    <a:pt x="126128" y="1072233"/>
                    <a:pt x="1062297" y="131336"/>
                    <a:pt x="2241225" y="11610"/>
                  </a:cubicBezTo>
                  <a:lnTo>
                    <a:pt x="2471163" y="0"/>
                  </a:lnTo>
                  <a:lnTo>
                    <a:pt x="2704071" y="232908"/>
                  </a:lnTo>
                  <a:lnTo>
                    <a:pt x="2471163" y="465816"/>
                  </a:lnTo>
                  <a:lnTo>
                    <a:pt x="2471163" y="463650"/>
                  </a:lnTo>
                  <a:lnTo>
                    <a:pt x="2288630" y="472868"/>
                  </a:lnTo>
                  <a:cubicBezTo>
                    <a:pt x="1264906" y="576832"/>
                    <a:pt x="466035" y="1441400"/>
                    <a:pt x="466035" y="2492553"/>
                  </a:cubicBezTo>
                  <a:lnTo>
                    <a:pt x="465815" y="2492553"/>
                  </a:lnTo>
                  <a:lnTo>
                    <a:pt x="232908" y="2259646"/>
                  </a:lnTo>
                  <a:close/>
                  <a:moveTo>
                    <a:pt x="0" y="2492554"/>
                  </a:moveTo>
                  <a:lnTo>
                    <a:pt x="2503" y="2490052"/>
                  </a:lnTo>
                  <a:lnTo>
                    <a:pt x="2384" y="2492553"/>
                  </a:lnTo>
                  <a:lnTo>
                    <a:pt x="465815" y="2492553"/>
                  </a:lnTo>
                  <a:lnTo>
                    <a:pt x="465816" y="24925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TextBox 21"/>
            <p:cNvSpPr txBox="1"/>
            <p:nvPr userDrawn="1"/>
          </p:nvSpPr>
          <p:spPr>
            <a:xfrm>
              <a:off x="10607494" y="3428825"/>
              <a:ext cx="704039" cy="646331"/>
            </a:xfrm>
            <a:prstGeom prst="rect">
              <a:avLst/>
            </a:prstGeom>
            <a:noFill/>
          </p:spPr>
          <p:txBody>
            <a:bodyPr wrap="none" rtlCol="0">
              <a:spAutoFit/>
            </a:bodyPr>
            <a:lstStyle/>
            <a:p>
              <a:pPr algn="ctr"/>
              <a:r>
                <a:rPr kumimoji="1" lang="en-US" altLang="ja-JP" sz="3600" i="1" dirty="0">
                  <a:solidFill>
                    <a:schemeClr val="bg1"/>
                  </a:solidFill>
                </a:rPr>
                <a:t>01</a:t>
              </a:r>
              <a:endParaRPr kumimoji="1" lang="ja-JP" altLang="en-US" sz="3600" i="1" dirty="0">
                <a:solidFill>
                  <a:schemeClr val="bg1"/>
                </a:solidFill>
              </a:endParaRPr>
            </a:p>
          </p:txBody>
        </p:sp>
      </p:grpSp>
      <p:grpSp>
        <p:nvGrpSpPr>
          <p:cNvPr id="27" name="Group 26"/>
          <p:cNvGrpSpPr/>
          <p:nvPr userDrawn="1"/>
        </p:nvGrpSpPr>
        <p:grpSpPr>
          <a:xfrm>
            <a:off x="8961453" y="5775765"/>
            <a:ext cx="2704071" cy="2492554"/>
            <a:chOff x="9058438" y="5277001"/>
            <a:chExt cx="2704071" cy="2492554"/>
          </a:xfrm>
        </p:grpSpPr>
        <p:sp>
          <p:nvSpPr>
            <p:cNvPr id="19" name="Freeform: Shape 18"/>
            <p:cNvSpPr/>
            <p:nvPr userDrawn="1"/>
          </p:nvSpPr>
          <p:spPr>
            <a:xfrm rot="10800000">
              <a:off x="9058438" y="5277001"/>
              <a:ext cx="2704071" cy="2492554"/>
            </a:xfrm>
            <a:custGeom>
              <a:avLst/>
              <a:gdLst>
                <a:gd name="connsiteX0" fmla="*/ 2503 w 2704071"/>
                <a:gd name="connsiteY0" fmla="*/ 2490052 h 2492554"/>
                <a:gd name="connsiteX1" fmla="*/ 13712 w 2704071"/>
                <a:gd name="connsiteY1" fmla="*/ 2253308 h 2492554"/>
                <a:gd name="connsiteX2" fmla="*/ 2241225 w 2704071"/>
                <a:gd name="connsiteY2" fmla="*/ 11610 h 2492554"/>
                <a:gd name="connsiteX3" fmla="*/ 2471163 w 2704071"/>
                <a:gd name="connsiteY3" fmla="*/ 0 h 2492554"/>
                <a:gd name="connsiteX4" fmla="*/ 2704071 w 2704071"/>
                <a:gd name="connsiteY4" fmla="*/ 232908 h 2492554"/>
                <a:gd name="connsiteX5" fmla="*/ 2471163 w 2704071"/>
                <a:gd name="connsiteY5" fmla="*/ 465816 h 2492554"/>
                <a:gd name="connsiteX6" fmla="*/ 2471163 w 2704071"/>
                <a:gd name="connsiteY6" fmla="*/ 463650 h 2492554"/>
                <a:gd name="connsiteX7" fmla="*/ 2288630 w 2704071"/>
                <a:gd name="connsiteY7" fmla="*/ 472868 h 2492554"/>
                <a:gd name="connsiteX8" fmla="*/ 466035 w 2704071"/>
                <a:gd name="connsiteY8" fmla="*/ 2492553 h 2492554"/>
                <a:gd name="connsiteX9" fmla="*/ 465815 w 2704071"/>
                <a:gd name="connsiteY9" fmla="*/ 2492553 h 2492554"/>
                <a:gd name="connsiteX10" fmla="*/ 232908 w 2704071"/>
                <a:gd name="connsiteY10" fmla="*/ 2259646 h 2492554"/>
                <a:gd name="connsiteX11" fmla="*/ 0 w 2704071"/>
                <a:gd name="connsiteY11" fmla="*/ 2492554 h 2492554"/>
                <a:gd name="connsiteX12" fmla="*/ 2503 w 2704071"/>
                <a:gd name="connsiteY12" fmla="*/ 2490052 h 2492554"/>
                <a:gd name="connsiteX13" fmla="*/ 2384 w 2704071"/>
                <a:gd name="connsiteY13" fmla="*/ 2492553 h 2492554"/>
                <a:gd name="connsiteX14" fmla="*/ 465815 w 2704071"/>
                <a:gd name="connsiteY14" fmla="*/ 2492553 h 2492554"/>
                <a:gd name="connsiteX15" fmla="*/ 465816 w 2704071"/>
                <a:gd name="connsiteY15" fmla="*/ 2492554 h 24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4071" h="2492554">
                  <a:moveTo>
                    <a:pt x="2503" y="2490052"/>
                  </a:moveTo>
                  <a:lnTo>
                    <a:pt x="13712" y="2253308"/>
                  </a:lnTo>
                  <a:cubicBezTo>
                    <a:pt x="126128" y="1072233"/>
                    <a:pt x="1062297" y="131336"/>
                    <a:pt x="2241225" y="11610"/>
                  </a:cubicBezTo>
                  <a:lnTo>
                    <a:pt x="2471163" y="0"/>
                  </a:lnTo>
                  <a:lnTo>
                    <a:pt x="2704071" y="232908"/>
                  </a:lnTo>
                  <a:lnTo>
                    <a:pt x="2471163" y="465816"/>
                  </a:lnTo>
                  <a:lnTo>
                    <a:pt x="2471163" y="463650"/>
                  </a:lnTo>
                  <a:lnTo>
                    <a:pt x="2288630" y="472868"/>
                  </a:lnTo>
                  <a:cubicBezTo>
                    <a:pt x="1264906" y="576832"/>
                    <a:pt x="466035" y="1441400"/>
                    <a:pt x="466035" y="2492553"/>
                  </a:cubicBezTo>
                  <a:lnTo>
                    <a:pt x="465815" y="2492553"/>
                  </a:lnTo>
                  <a:lnTo>
                    <a:pt x="232908" y="2259646"/>
                  </a:lnTo>
                  <a:close/>
                  <a:moveTo>
                    <a:pt x="0" y="2492554"/>
                  </a:moveTo>
                  <a:lnTo>
                    <a:pt x="2503" y="2490052"/>
                  </a:lnTo>
                  <a:lnTo>
                    <a:pt x="2384" y="2492553"/>
                  </a:lnTo>
                  <a:lnTo>
                    <a:pt x="465815" y="2492553"/>
                  </a:lnTo>
                  <a:lnTo>
                    <a:pt x="465816" y="249255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TextBox 22"/>
            <p:cNvSpPr txBox="1"/>
            <p:nvPr userDrawn="1"/>
          </p:nvSpPr>
          <p:spPr>
            <a:xfrm>
              <a:off x="10607494" y="6523277"/>
              <a:ext cx="691215" cy="646331"/>
            </a:xfrm>
            <a:prstGeom prst="rect">
              <a:avLst/>
            </a:prstGeom>
            <a:noFill/>
          </p:spPr>
          <p:txBody>
            <a:bodyPr wrap="none" rtlCol="0">
              <a:spAutoFit/>
            </a:bodyPr>
            <a:lstStyle/>
            <a:p>
              <a:pPr algn="ctr"/>
              <a:r>
                <a:rPr kumimoji="1" lang="en-US" altLang="ja-JP" sz="3600" i="1" dirty="0">
                  <a:solidFill>
                    <a:schemeClr val="bg1"/>
                  </a:solidFill>
                </a:rPr>
                <a:t>02</a:t>
              </a:r>
              <a:endParaRPr kumimoji="1" lang="ja-JP" altLang="en-US" sz="3600" i="1" dirty="0">
                <a:solidFill>
                  <a:schemeClr val="bg1"/>
                </a:solidFill>
              </a:endParaRPr>
            </a:p>
          </p:txBody>
        </p:sp>
      </p:grpSp>
      <p:grpSp>
        <p:nvGrpSpPr>
          <p:cNvPr id="28" name="Group 27"/>
          <p:cNvGrpSpPr/>
          <p:nvPr userDrawn="1"/>
        </p:nvGrpSpPr>
        <p:grpSpPr>
          <a:xfrm>
            <a:off x="6638852" y="5564249"/>
            <a:ext cx="2492554" cy="2704071"/>
            <a:chOff x="6735837" y="5065485"/>
            <a:chExt cx="2492554" cy="2704071"/>
          </a:xfrm>
        </p:grpSpPr>
        <p:sp>
          <p:nvSpPr>
            <p:cNvPr id="20" name="Freeform: Shape 19"/>
            <p:cNvSpPr/>
            <p:nvPr userDrawn="1"/>
          </p:nvSpPr>
          <p:spPr>
            <a:xfrm rot="16200000">
              <a:off x="6630078" y="5171244"/>
              <a:ext cx="2704071" cy="2492554"/>
            </a:xfrm>
            <a:custGeom>
              <a:avLst/>
              <a:gdLst>
                <a:gd name="connsiteX0" fmla="*/ 2503 w 2704071"/>
                <a:gd name="connsiteY0" fmla="*/ 2490052 h 2492554"/>
                <a:gd name="connsiteX1" fmla="*/ 13712 w 2704071"/>
                <a:gd name="connsiteY1" fmla="*/ 2253308 h 2492554"/>
                <a:gd name="connsiteX2" fmla="*/ 2241225 w 2704071"/>
                <a:gd name="connsiteY2" fmla="*/ 11610 h 2492554"/>
                <a:gd name="connsiteX3" fmla="*/ 2471163 w 2704071"/>
                <a:gd name="connsiteY3" fmla="*/ 0 h 2492554"/>
                <a:gd name="connsiteX4" fmla="*/ 2704071 w 2704071"/>
                <a:gd name="connsiteY4" fmla="*/ 232908 h 2492554"/>
                <a:gd name="connsiteX5" fmla="*/ 2471163 w 2704071"/>
                <a:gd name="connsiteY5" fmla="*/ 465816 h 2492554"/>
                <a:gd name="connsiteX6" fmla="*/ 2471163 w 2704071"/>
                <a:gd name="connsiteY6" fmla="*/ 463650 h 2492554"/>
                <a:gd name="connsiteX7" fmla="*/ 2288630 w 2704071"/>
                <a:gd name="connsiteY7" fmla="*/ 472868 h 2492554"/>
                <a:gd name="connsiteX8" fmla="*/ 466035 w 2704071"/>
                <a:gd name="connsiteY8" fmla="*/ 2492553 h 2492554"/>
                <a:gd name="connsiteX9" fmla="*/ 465815 w 2704071"/>
                <a:gd name="connsiteY9" fmla="*/ 2492553 h 2492554"/>
                <a:gd name="connsiteX10" fmla="*/ 232908 w 2704071"/>
                <a:gd name="connsiteY10" fmla="*/ 2259646 h 2492554"/>
                <a:gd name="connsiteX11" fmla="*/ 0 w 2704071"/>
                <a:gd name="connsiteY11" fmla="*/ 2492554 h 2492554"/>
                <a:gd name="connsiteX12" fmla="*/ 2503 w 2704071"/>
                <a:gd name="connsiteY12" fmla="*/ 2490052 h 2492554"/>
                <a:gd name="connsiteX13" fmla="*/ 2384 w 2704071"/>
                <a:gd name="connsiteY13" fmla="*/ 2492553 h 2492554"/>
                <a:gd name="connsiteX14" fmla="*/ 465815 w 2704071"/>
                <a:gd name="connsiteY14" fmla="*/ 2492553 h 2492554"/>
                <a:gd name="connsiteX15" fmla="*/ 465816 w 2704071"/>
                <a:gd name="connsiteY15" fmla="*/ 2492554 h 24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4071" h="2492554">
                  <a:moveTo>
                    <a:pt x="2503" y="2490052"/>
                  </a:moveTo>
                  <a:lnTo>
                    <a:pt x="13712" y="2253308"/>
                  </a:lnTo>
                  <a:cubicBezTo>
                    <a:pt x="126128" y="1072233"/>
                    <a:pt x="1062297" y="131336"/>
                    <a:pt x="2241225" y="11610"/>
                  </a:cubicBezTo>
                  <a:lnTo>
                    <a:pt x="2471163" y="0"/>
                  </a:lnTo>
                  <a:lnTo>
                    <a:pt x="2704071" y="232908"/>
                  </a:lnTo>
                  <a:lnTo>
                    <a:pt x="2471163" y="465816"/>
                  </a:lnTo>
                  <a:lnTo>
                    <a:pt x="2471163" y="463650"/>
                  </a:lnTo>
                  <a:lnTo>
                    <a:pt x="2288630" y="472868"/>
                  </a:lnTo>
                  <a:cubicBezTo>
                    <a:pt x="1264906" y="576832"/>
                    <a:pt x="466035" y="1441400"/>
                    <a:pt x="466035" y="2492553"/>
                  </a:cubicBezTo>
                  <a:lnTo>
                    <a:pt x="465815" y="2492553"/>
                  </a:lnTo>
                  <a:lnTo>
                    <a:pt x="232908" y="2259646"/>
                  </a:lnTo>
                  <a:close/>
                  <a:moveTo>
                    <a:pt x="0" y="2492554"/>
                  </a:moveTo>
                  <a:lnTo>
                    <a:pt x="2503" y="2490052"/>
                  </a:lnTo>
                  <a:lnTo>
                    <a:pt x="2384" y="2492553"/>
                  </a:lnTo>
                  <a:lnTo>
                    <a:pt x="465815" y="2492553"/>
                  </a:lnTo>
                  <a:lnTo>
                    <a:pt x="465816" y="249255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Box 23"/>
            <p:cNvSpPr txBox="1"/>
            <p:nvPr userDrawn="1"/>
          </p:nvSpPr>
          <p:spPr>
            <a:xfrm>
              <a:off x="7245394" y="6523278"/>
              <a:ext cx="691215" cy="646331"/>
            </a:xfrm>
            <a:prstGeom prst="rect">
              <a:avLst/>
            </a:prstGeom>
            <a:noFill/>
          </p:spPr>
          <p:txBody>
            <a:bodyPr wrap="none" rtlCol="0">
              <a:spAutoFit/>
            </a:bodyPr>
            <a:lstStyle/>
            <a:p>
              <a:pPr algn="ctr"/>
              <a:r>
                <a:rPr kumimoji="1" lang="en-US" altLang="ja-JP" sz="3600" i="1" dirty="0">
                  <a:solidFill>
                    <a:schemeClr val="bg1"/>
                  </a:solidFill>
                </a:rPr>
                <a:t>03</a:t>
              </a:r>
              <a:endParaRPr kumimoji="1" lang="ja-JP" altLang="en-US" sz="3600" i="1" dirty="0">
                <a:solidFill>
                  <a:schemeClr val="bg1"/>
                </a:solidFill>
              </a:endParaRPr>
            </a:p>
          </p:txBody>
        </p:sp>
      </p:grpSp>
      <p:grpSp>
        <p:nvGrpSpPr>
          <p:cNvPr id="29" name="Group 28"/>
          <p:cNvGrpSpPr/>
          <p:nvPr userDrawn="1"/>
        </p:nvGrpSpPr>
        <p:grpSpPr>
          <a:xfrm>
            <a:off x="6638851" y="3245110"/>
            <a:ext cx="2704071" cy="2492554"/>
            <a:chOff x="6735836" y="2746346"/>
            <a:chExt cx="2704071" cy="2492554"/>
          </a:xfrm>
        </p:grpSpPr>
        <p:sp>
          <p:nvSpPr>
            <p:cNvPr id="21" name="Freeform: Shape 20"/>
            <p:cNvSpPr/>
            <p:nvPr userDrawn="1"/>
          </p:nvSpPr>
          <p:spPr>
            <a:xfrm>
              <a:off x="6735836" y="2746346"/>
              <a:ext cx="2704071" cy="2492554"/>
            </a:xfrm>
            <a:custGeom>
              <a:avLst/>
              <a:gdLst>
                <a:gd name="connsiteX0" fmla="*/ 2503 w 2704071"/>
                <a:gd name="connsiteY0" fmla="*/ 2490052 h 2492554"/>
                <a:gd name="connsiteX1" fmla="*/ 13712 w 2704071"/>
                <a:gd name="connsiteY1" fmla="*/ 2253308 h 2492554"/>
                <a:gd name="connsiteX2" fmla="*/ 2241225 w 2704071"/>
                <a:gd name="connsiteY2" fmla="*/ 11610 h 2492554"/>
                <a:gd name="connsiteX3" fmla="*/ 2471163 w 2704071"/>
                <a:gd name="connsiteY3" fmla="*/ 0 h 2492554"/>
                <a:gd name="connsiteX4" fmla="*/ 2704071 w 2704071"/>
                <a:gd name="connsiteY4" fmla="*/ 232908 h 2492554"/>
                <a:gd name="connsiteX5" fmla="*/ 2471163 w 2704071"/>
                <a:gd name="connsiteY5" fmla="*/ 465816 h 2492554"/>
                <a:gd name="connsiteX6" fmla="*/ 2471163 w 2704071"/>
                <a:gd name="connsiteY6" fmla="*/ 463650 h 2492554"/>
                <a:gd name="connsiteX7" fmla="*/ 2288630 w 2704071"/>
                <a:gd name="connsiteY7" fmla="*/ 472868 h 2492554"/>
                <a:gd name="connsiteX8" fmla="*/ 466035 w 2704071"/>
                <a:gd name="connsiteY8" fmla="*/ 2492553 h 2492554"/>
                <a:gd name="connsiteX9" fmla="*/ 465815 w 2704071"/>
                <a:gd name="connsiteY9" fmla="*/ 2492553 h 2492554"/>
                <a:gd name="connsiteX10" fmla="*/ 232908 w 2704071"/>
                <a:gd name="connsiteY10" fmla="*/ 2259646 h 2492554"/>
                <a:gd name="connsiteX11" fmla="*/ 0 w 2704071"/>
                <a:gd name="connsiteY11" fmla="*/ 2492554 h 2492554"/>
                <a:gd name="connsiteX12" fmla="*/ 2503 w 2704071"/>
                <a:gd name="connsiteY12" fmla="*/ 2490052 h 2492554"/>
                <a:gd name="connsiteX13" fmla="*/ 2384 w 2704071"/>
                <a:gd name="connsiteY13" fmla="*/ 2492553 h 2492554"/>
                <a:gd name="connsiteX14" fmla="*/ 465815 w 2704071"/>
                <a:gd name="connsiteY14" fmla="*/ 2492553 h 2492554"/>
                <a:gd name="connsiteX15" fmla="*/ 465816 w 2704071"/>
                <a:gd name="connsiteY15" fmla="*/ 2492554 h 249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4071" h="2492554">
                  <a:moveTo>
                    <a:pt x="2503" y="2490052"/>
                  </a:moveTo>
                  <a:lnTo>
                    <a:pt x="13712" y="2253308"/>
                  </a:lnTo>
                  <a:cubicBezTo>
                    <a:pt x="126128" y="1072233"/>
                    <a:pt x="1062297" y="131336"/>
                    <a:pt x="2241225" y="11610"/>
                  </a:cubicBezTo>
                  <a:lnTo>
                    <a:pt x="2471163" y="0"/>
                  </a:lnTo>
                  <a:lnTo>
                    <a:pt x="2704071" y="232908"/>
                  </a:lnTo>
                  <a:lnTo>
                    <a:pt x="2471163" y="465816"/>
                  </a:lnTo>
                  <a:lnTo>
                    <a:pt x="2471163" y="463650"/>
                  </a:lnTo>
                  <a:lnTo>
                    <a:pt x="2288630" y="472868"/>
                  </a:lnTo>
                  <a:cubicBezTo>
                    <a:pt x="1264906" y="576832"/>
                    <a:pt x="466035" y="1441400"/>
                    <a:pt x="466035" y="2492553"/>
                  </a:cubicBezTo>
                  <a:lnTo>
                    <a:pt x="465815" y="2492553"/>
                  </a:lnTo>
                  <a:lnTo>
                    <a:pt x="232908" y="2259646"/>
                  </a:lnTo>
                  <a:close/>
                  <a:moveTo>
                    <a:pt x="0" y="2492554"/>
                  </a:moveTo>
                  <a:lnTo>
                    <a:pt x="2503" y="2490052"/>
                  </a:lnTo>
                  <a:lnTo>
                    <a:pt x="2384" y="2492553"/>
                  </a:lnTo>
                  <a:lnTo>
                    <a:pt x="465815" y="2492553"/>
                  </a:lnTo>
                  <a:lnTo>
                    <a:pt x="465816" y="249255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TextBox 24"/>
            <p:cNvSpPr txBox="1"/>
            <p:nvPr userDrawn="1"/>
          </p:nvSpPr>
          <p:spPr>
            <a:xfrm>
              <a:off x="7245393" y="3428824"/>
              <a:ext cx="691215" cy="646331"/>
            </a:xfrm>
            <a:prstGeom prst="rect">
              <a:avLst/>
            </a:prstGeom>
            <a:noFill/>
          </p:spPr>
          <p:txBody>
            <a:bodyPr wrap="none" rtlCol="0">
              <a:spAutoFit/>
            </a:bodyPr>
            <a:lstStyle/>
            <a:p>
              <a:pPr algn="ctr"/>
              <a:r>
                <a:rPr kumimoji="1" lang="en-US" altLang="ja-JP" sz="3600" i="1" dirty="0">
                  <a:solidFill>
                    <a:schemeClr val="bg1"/>
                  </a:solidFill>
                </a:rPr>
                <a:t>04</a:t>
              </a:r>
              <a:endParaRPr kumimoji="1" lang="ja-JP" altLang="en-US" sz="3600" i="1" dirty="0">
                <a:solidFill>
                  <a:schemeClr val="bg1"/>
                </a:solidFill>
              </a:endParaRPr>
            </a:p>
          </p:txBody>
        </p:sp>
      </p:grpSp>
      <p:sp>
        <p:nvSpPr>
          <p:cNvPr id="30" name="テキスト プレースホルダー 5"/>
          <p:cNvSpPr>
            <a:spLocks noGrp="1"/>
          </p:cNvSpPr>
          <p:nvPr>
            <p:ph type="body" sz="quarter" idx="18" hasCustomPrompt="1"/>
          </p:nvPr>
        </p:nvSpPr>
        <p:spPr>
          <a:xfrm>
            <a:off x="12052224" y="3078831"/>
            <a:ext cx="5345946"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31" name="テキスト プレースホルダー 5"/>
          <p:cNvSpPr>
            <a:spLocks noGrp="1"/>
          </p:cNvSpPr>
          <p:nvPr>
            <p:ph type="body" sz="quarter" idx="19" hasCustomPrompt="1"/>
          </p:nvPr>
        </p:nvSpPr>
        <p:spPr>
          <a:xfrm>
            <a:off x="12052224" y="3601351"/>
            <a:ext cx="5345946" cy="167688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32" name="テキスト プレースホルダー 5"/>
          <p:cNvSpPr>
            <a:spLocks noGrp="1"/>
          </p:cNvSpPr>
          <p:nvPr>
            <p:ph type="body" sz="quarter" idx="22" hasCustomPrompt="1"/>
          </p:nvPr>
        </p:nvSpPr>
        <p:spPr>
          <a:xfrm>
            <a:off x="12052224" y="6535230"/>
            <a:ext cx="5345946"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33" name="テキスト プレースホルダー 5"/>
          <p:cNvSpPr>
            <a:spLocks noGrp="1"/>
          </p:cNvSpPr>
          <p:nvPr>
            <p:ph type="body" sz="quarter" idx="23" hasCustomPrompt="1"/>
          </p:nvPr>
        </p:nvSpPr>
        <p:spPr>
          <a:xfrm>
            <a:off x="12052224" y="7057750"/>
            <a:ext cx="5345946" cy="1676889"/>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34" name="テキスト プレースホルダー 5"/>
          <p:cNvSpPr>
            <a:spLocks noGrp="1"/>
          </p:cNvSpPr>
          <p:nvPr>
            <p:ph type="body" sz="quarter" idx="24" hasCustomPrompt="1"/>
          </p:nvPr>
        </p:nvSpPr>
        <p:spPr>
          <a:xfrm>
            <a:off x="897639" y="3078831"/>
            <a:ext cx="5345946"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35" name="テキスト プレースホルダー 5"/>
          <p:cNvSpPr>
            <a:spLocks noGrp="1"/>
          </p:cNvSpPr>
          <p:nvPr>
            <p:ph type="body" sz="quarter" idx="25" hasCustomPrompt="1"/>
          </p:nvPr>
        </p:nvSpPr>
        <p:spPr>
          <a:xfrm>
            <a:off x="897639" y="3601351"/>
            <a:ext cx="5345946" cy="1676889"/>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36" name="テキスト プレースホルダー 5"/>
          <p:cNvSpPr>
            <a:spLocks noGrp="1"/>
          </p:cNvSpPr>
          <p:nvPr>
            <p:ph type="body" sz="quarter" idx="28" hasCustomPrompt="1"/>
          </p:nvPr>
        </p:nvSpPr>
        <p:spPr>
          <a:xfrm>
            <a:off x="897639" y="6535230"/>
            <a:ext cx="5345946" cy="537027"/>
          </a:xfrm>
        </p:spPr>
        <p:txBody>
          <a:bodyPr numCol="1" spcCol="360000" anchor="b">
            <a:norm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37" name="テキスト プレースホルダー 5"/>
          <p:cNvSpPr>
            <a:spLocks noGrp="1"/>
          </p:cNvSpPr>
          <p:nvPr>
            <p:ph type="body" sz="quarter" idx="29" hasCustomPrompt="1"/>
          </p:nvPr>
        </p:nvSpPr>
        <p:spPr>
          <a:xfrm>
            <a:off x="897639" y="7057750"/>
            <a:ext cx="5345946" cy="1676889"/>
          </a:xfrm>
        </p:spPr>
        <p:txBody>
          <a:bodyPr numCol="1" spcCol="360000" anchor="t">
            <a:normAutofit/>
          </a:bodyPr>
          <a:lstStyle>
            <a:lvl1pPr marL="0" indent="0" algn="r">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cxnSp>
        <p:nvCxnSpPr>
          <p:cNvPr id="38" name="Straight Connector 69"/>
          <p:cNvCxnSpPr>
            <a:stCxn id="22" idx="0"/>
            <a:endCxn id="30" idx="1"/>
          </p:cNvCxnSpPr>
          <p:nvPr userDrawn="1"/>
        </p:nvCxnSpPr>
        <p:spPr>
          <a:xfrm rot="5400000" flipH="1" flipV="1">
            <a:off x="11175827" y="3043573"/>
            <a:ext cx="572624" cy="118016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9" name="Straight Connector 69"/>
          <p:cNvCxnSpPr>
            <a:stCxn id="23" idx="3"/>
            <a:endCxn id="32" idx="1"/>
          </p:cNvCxnSpPr>
          <p:nvPr userDrawn="1"/>
        </p:nvCxnSpPr>
        <p:spPr>
          <a:xfrm flipV="1">
            <a:off x="11201724" y="6803744"/>
            <a:ext cx="850500" cy="541463"/>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69"/>
          <p:cNvCxnSpPr>
            <a:stCxn id="34" idx="3"/>
            <a:endCxn id="25" idx="0"/>
          </p:cNvCxnSpPr>
          <p:nvPr userDrawn="1"/>
        </p:nvCxnSpPr>
        <p:spPr>
          <a:xfrm>
            <a:off x="6243585" y="3347345"/>
            <a:ext cx="1250431" cy="580243"/>
          </a:xfrm>
          <a:prstGeom prst="bentConnector2">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69"/>
          <p:cNvCxnSpPr>
            <a:stCxn id="36" idx="3"/>
            <a:endCxn id="24" idx="1"/>
          </p:cNvCxnSpPr>
          <p:nvPr userDrawn="1"/>
        </p:nvCxnSpPr>
        <p:spPr>
          <a:xfrm>
            <a:off x="6243585" y="6803744"/>
            <a:ext cx="904824" cy="541464"/>
          </a:xfrm>
          <a:prstGeom prst="bent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タイトル 1"/>
          <p:cNvSpPr>
            <a:spLocks noGrp="1"/>
          </p:cNvSpPr>
          <p:nvPr>
            <p:ph type="title" hasCustomPrompt="1"/>
          </p:nvPr>
        </p:nvSpPr>
        <p:spPr>
          <a:xfrm>
            <a:off x="775021" y="531190"/>
            <a:ext cx="16737958" cy="1612865"/>
          </a:xfrm>
        </p:spPr>
        <p:txBody>
          <a:bodyPr anchor="ctr">
            <a:normAutofit/>
          </a:bodyPr>
          <a:lstStyle>
            <a:lvl1pPr algn="ctr">
              <a:lnSpc>
                <a:spcPct val="100000"/>
              </a:lnSpc>
              <a:defRPr sz="9600" baseline="0">
                <a:latin typeface="Roboto Bold" pitchFamily="2" charset="0"/>
              </a:defRPr>
            </a:lvl1pPr>
          </a:lstStyle>
          <a:p>
            <a:r>
              <a:rPr kumimoji="1" lang="en-US" altLang="ja-JP" dirty="0"/>
              <a:t>Slide Title Goes Here</a:t>
            </a:r>
            <a:endParaRPr kumimoji="1" lang="ja-JP" altLang="en-US" dirty="0"/>
          </a:p>
        </p:txBody>
      </p:sp>
      <p:sp>
        <p:nvSpPr>
          <p:cNvPr id="50" name="テキスト プレースホルダー 5"/>
          <p:cNvSpPr>
            <a:spLocks noGrp="1"/>
          </p:cNvSpPr>
          <p:nvPr>
            <p:ph type="body" sz="quarter" idx="27" hasCustomPrompt="1"/>
          </p:nvPr>
        </p:nvSpPr>
        <p:spPr>
          <a:xfrm>
            <a:off x="7339358" y="5357594"/>
            <a:ext cx="3609285" cy="586351"/>
          </a:xfrm>
        </p:spPr>
        <p:txBody>
          <a:bodyPr numCol="1" spcCol="360000" anchor="b">
            <a:noAutofit/>
          </a:bodyPr>
          <a:lstStyle>
            <a:lvl1pPr marL="0" indent="0" algn="ct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194070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9"/>
                                        </p:tgtEl>
                                        <p:attrNameLst>
                                          <p:attrName>style.visibility</p:attrName>
                                        </p:attrNameLst>
                                      </p:cBhvr>
                                      <p:to>
                                        <p:strVal val="visible"/>
                                      </p:to>
                                    </p:set>
                                    <p:anim calcmode="lin" valueType="num">
                                      <p:cBhvr additive="base">
                                        <p:cTn id="7" dur="750" fill="hold"/>
                                        <p:tgtEl>
                                          <p:spTgt spid="49"/>
                                        </p:tgtEl>
                                        <p:attrNameLst>
                                          <p:attrName>ppt_x</p:attrName>
                                        </p:attrNameLst>
                                      </p:cBhvr>
                                      <p:tavLst>
                                        <p:tav tm="0">
                                          <p:val>
                                            <p:strVal val="#ppt_x"/>
                                          </p:val>
                                        </p:tav>
                                        <p:tav tm="100000">
                                          <p:val>
                                            <p:strVal val="#ppt_x"/>
                                          </p:val>
                                        </p:tav>
                                      </p:tavLst>
                                    </p:anim>
                                    <p:anim calcmode="lin" valueType="num">
                                      <p:cBhvr additive="base">
                                        <p:cTn id="8" dur="750" fill="hold"/>
                                        <p:tgtEl>
                                          <p:spTgt spid="49"/>
                                        </p:tgtEl>
                                        <p:attrNameLst>
                                          <p:attrName>ppt_y</p:attrName>
                                        </p:attrNameLst>
                                      </p:cBhvr>
                                      <p:tavLst>
                                        <p:tav tm="0">
                                          <p:val>
                                            <p:strVal val="0-#ppt_h/2"/>
                                          </p:val>
                                        </p:tav>
                                        <p:tav tm="100000">
                                          <p:val>
                                            <p:strVal val="#ppt_y"/>
                                          </p:val>
                                        </p:tav>
                                      </p:tavLst>
                                    </p:anim>
                                  </p:childTnLst>
                                </p:cTn>
                              </p:par>
                            </p:childTnLst>
                          </p:cTn>
                        </p:par>
                        <p:par>
                          <p:cTn id="9" fill="hold">
                            <p:stCondLst>
                              <p:cond delay="975"/>
                            </p:stCondLst>
                            <p:childTnLst>
                              <p:par>
                                <p:cTn id="10" presetID="22" presetClass="entr" presetSubtype="1"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par>
                          <p:cTn id="13" fill="hold">
                            <p:stCondLst>
                              <p:cond delay="1475"/>
                            </p:stCondLst>
                            <p:childTnLst>
                              <p:par>
                                <p:cTn id="14" presetID="22" presetClass="entr" presetSubtype="8"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par>
                          <p:cTn id="17" fill="hold">
                            <p:stCondLst>
                              <p:cond delay="1975"/>
                            </p:stCondLst>
                            <p:childTnLst>
                              <p:par>
                                <p:cTn id="18" presetID="2" presetClass="entr" presetSubtype="2" decel="100000" fill="hold" grpId="0" nodeType="after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 calcmode="lin" valueType="num">
                                      <p:cBhvr additive="base">
                                        <p:cTn id="20"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2475"/>
                            </p:stCondLst>
                            <p:childTnLst>
                              <p:par>
                                <p:cTn id="23" presetID="22" presetClass="entr" presetSubtype="8" fill="hold" grpId="0" nodeType="after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wipe(left)">
                                      <p:cBhvr>
                                        <p:cTn id="25" dur="500"/>
                                        <p:tgtEl>
                                          <p:spTgt spid="31">
                                            <p:txEl>
                                              <p:pRg st="0" end="0"/>
                                            </p:txEl>
                                          </p:spTgt>
                                        </p:tgtEl>
                                      </p:cBhvr>
                                    </p:animEffect>
                                  </p:childTnLst>
                                </p:cTn>
                              </p:par>
                            </p:childTnLst>
                          </p:cTn>
                        </p:par>
                        <p:par>
                          <p:cTn id="26" fill="hold">
                            <p:stCondLst>
                              <p:cond delay="2975"/>
                            </p:stCondLst>
                            <p:childTnLst>
                              <p:par>
                                <p:cTn id="27" presetID="22" presetClass="entr" presetSubtype="2"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right)">
                                      <p:cBhvr>
                                        <p:cTn id="29" dur="500"/>
                                        <p:tgtEl>
                                          <p:spTgt spid="27"/>
                                        </p:tgtEl>
                                      </p:cBhvr>
                                    </p:animEffect>
                                  </p:childTnLst>
                                </p:cTn>
                              </p:par>
                            </p:childTnLst>
                          </p:cTn>
                        </p:par>
                        <p:par>
                          <p:cTn id="30" fill="hold">
                            <p:stCondLst>
                              <p:cond delay="3475"/>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par>
                          <p:cTn id="34" fill="hold">
                            <p:stCondLst>
                              <p:cond delay="3975"/>
                            </p:stCondLst>
                            <p:childTnLst>
                              <p:par>
                                <p:cTn id="35" presetID="2" presetClass="entr" presetSubtype="2" decel="100000" fill="hold" grpId="0" nodeType="after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 calcmode="lin" valueType="num">
                                      <p:cBhvr additive="base">
                                        <p:cTn id="37"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4475"/>
                            </p:stCondLst>
                            <p:childTnLst>
                              <p:par>
                                <p:cTn id="40" presetID="22" presetClass="entr" presetSubtype="8" fill="hold" grpId="0" nodeType="afterEffect">
                                  <p:stCondLst>
                                    <p:cond delay="0"/>
                                  </p:stCondLst>
                                  <p:childTnLst>
                                    <p:set>
                                      <p:cBhvr>
                                        <p:cTn id="41" dur="1" fill="hold">
                                          <p:stCondLst>
                                            <p:cond delay="0"/>
                                          </p:stCondLst>
                                        </p:cTn>
                                        <p:tgtEl>
                                          <p:spTgt spid="33">
                                            <p:txEl>
                                              <p:pRg st="0" end="0"/>
                                            </p:txEl>
                                          </p:spTgt>
                                        </p:tgtEl>
                                        <p:attrNameLst>
                                          <p:attrName>style.visibility</p:attrName>
                                        </p:attrNameLst>
                                      </p:cBhvr>
                                      <p:to>
                                        <p:strVal val="visible"/>
                                      </p:to>
                                    </p:set>
                                    <p:animEffect transition="in" filter="wipe(left)">
                                      <p:cBhvr>
                                        <p:cTn id="42" dur="500"/>
                                        <p:tgtEl>
                                          <p:spTgt spid="33">
                                            <p:txEl>
                                              <p:pRg st="0" end="0"/>
                                            </p:txEl>
                                          </p:spTgt>
                                        </p:tgtEl>
                                      </p:cBhvr>
                                    </p:animEffect>
                                  </p:childTnLst>
                                </p:cTn>
                              </p:par>
                            </p:childTnLst>
                          </p:cTn>
                        </p:par>
                        <p:par>
                          <p:cTn id="43" fill="hold">
                            <p:stCondLst>
                              <p:cond delay="4975"/>
                            </p:stCondLst>
                            <p:childTnLst>
                              <p:par>
                                <p:cTn id="44" presetID="22" presetClass="entr" presetSubtype="4"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childTnLst>
                          </p:cTn>
                        </p:par>
                        <p:par>
                          <p:cTn id="47" fill="hold">
                            <p:stCondLst>
                              <p:cond delay="5475"/>
                            </p:stCondLst>
                            <p:childTnLst>
                              <p:par>
                                <p:cTn id="48" presetID="22" presetClass="entr" presetSubtype="2"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childTnLst>
                          </p:cTn>
                        </p:par>
                        <p:par>
                          <p:cTn id="51" fill="hold">
                            <p:stCondLst>
                              <p:cond delay="5975"/>
                            </p:stCondLst>
                            <p:childTnLst>
                              <p:par>
                                <p:cTn id="52" presetID="2" presetClass="entr" presetSubtype="8" decel="100000" fill="hold" grpId="0" nodeType="afterEffect">
                                  <p:stCondLst>
                                    <p:cond delay="0"/>
                                  </p:stCondLst>
                                  <p:childTnLst>
                                    <p:set>
                                      <p:cBhvr>
                                        <p:cTn id="53" dur="1" fill="hold">
                                          <p:stCondLst>
                                            <p:cond delay="0"/>
                                          </p:stCondLst>
                                        </p:cTn>
                                        <p:tgtEl>
                                          <p:spTgt spid="36">
                                            <p:txEl>
                                              <p:pRg st="0" end="0"/>
                                            </p:txEl>
                                          </p:spTgt>
                                        </p:tgtEl>
                                        <p:attrNameLst>
                                          <p:attrName>style.visibility</p:attrName>
                                        </p:attrNameLst>
                                      </p:cBhvr>
                                      <p:to>
                                        <p:strVal val="visible"/>
                                      </p:to>
                                    </p:set>
                                    <p:anim calcmode="lin" valueType="num">
                                      <p:cBhvr additive="base">
                                        <p:cTn id="54"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6475"/>
                            </p:stCondLst>
                            <p:childTnLst>
                              <p:par>
                                <p:cTn id="57" presetID="22" presetClass="entr" presetSubtype="2" fill="hold" grpId="0" nodeType="after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right)">
                                      <p:cBhvr>
                                        <p:cTn id="59" dur="500"/>
                                        <p:tgtEl>
                                          <p:spTgt spid="37">
                                            <p:txEl>
                                              <p:pRg st="0" end="0"/>
                                            </p:txEl>
                                          </p:spTgt>
                                        </p:tgtEl>
                                      </p:cBhvr>
                                    </p:animEffect>
                                  </p:childTnLst>
                                </p:cTn>
                              </p:par>
                            </p:childTnLst>
                          </p:cTn>
                        </p:par>
                        <p:par>
                          <p:cTn id="60" fill="hold">
                            <p:stCondLst>
                              <p:cond delay="6975"/>
                            </p:stCondLst>
                            <p:childTnLst>
                              <p:par>
                                <p:cTn id="61" presetID="22" presetClass="entr" presetSubtype="8"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par>
                          <p:cTn id="64" fill="hold">
                            <p:stCondLst>
                              <p:cond delay="7475"/>
                            </p:stCondLst>
                            <p:childTnLst>
                              <p:par>
                                <p:cTn id="65" presetID="2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right)">
                                      <p:cBhvr>
                                        <p:cTn id="67" dur="500"/>
                                        <p:tgtEl>
                                          <p:spTgt spid="40"/>
                                        </p:tgtEl>
                                      </p:cBhvr>
                                    </p:animEffect>
                                  </p:childTnLst>
                                </p:cTn>
                              </p:par>
                            </p:childTnLst>
                          </p:cTn>
                        </p:par>
                        <p:par>
                          <p:cTn id="68" fill="hold">
                            <p:stCondLst>
                              <p:cond delay="7975"/>
                            </p:stCondLst>
                            <p:childTnLst>
                              <p:par>
                                <p:cTn id="69" presetID="2" presetClass="entr" presetSubtype="8" decel="100000" fill="hold" grpId="0" nodeType="after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 calcmode="lin" valueType="num">
                                      <p:cBhvr additive="base">
                                        <p:cTn id="7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8475"/>
                            </p:stCondLst>
                            <p:childTnLst>
                              <p:par>
                                <p:cTn id="74" presetID="22" presetClass="entr" presetSubtype="2" fill="hold" grpId="0" nodeType="afterEffect">
                                  <p:stCondLst>
                                    <p:cond delay="0"/>
                                  </p:stCondLst>
                                  <p:childTnLst>
                                    <p:set>
                                      <p:cBhvr>
                                        <p:cTn id="75" dur="1" fill="hold">
                                          <p:stCondLst>
                                            <p:cond delay="0"/>
                                          </p:stCondLst>
                                        </p:cTn>
                                        <p:tgtEl>
                                          <p:spTgt spid="35">
                                            <p:txEl>
                                              <p:pRg st="0" end="0"/>
                                            </p:txEl>
                                          </p:spTgt>
                                        </p:tgtEl>
                                        <p:attrNameLst>
                                          <p:attrName>style.visibility</p:attrName>
                                        </p:attrNameLst>
                                      </p:cBhvr>
                                      <p:to>
                                        <p:strVal val="visible"/>
                                      </p:to>
                                    </p:set>
                                    <p:animEffect transition="in" filter="wipe(right)">
                                      <p:cBhvr>
                                        <p:cTn id="76" dur="500"/>
                                        <p:tgtEl>
                                          <p:spTgt spid="35">
                                            <p:txEl>
                                              <p:pRg st="0" end="0"/>
                                            </p:txEl>
                                          </p:spTgt>
                                        </p:tgtEl>
                                      </p:cBhvr>
                                    </p:animEffect>
                                  </p:childTnLst>
                                </p:cTn>
                              </p:par>
                            </p:childTnLst>
                          </p:cTn>
                        </p:par>
                        <p:par>
                          <p:cTn id="77" fill="hold">
                            <p:stCondLst>
                              <p:cond delay="8975"/>
                            </p:stCondLst>
                            <p:childTnLst>
                              <p:par>
                                <p:cTn id="78" presetID="10" presetClass="entr" presetSubtype="0" fill="hold" grpId="0" nodeType="afterEffect">
                                  <p:stCondLst>
                                    <p:cond delay="500"/>
                                  </p:stCondLst>
                                  <p:childTnLst>
                                    <p:set>
                                      <p:cBhvr>
                                        <p:cTn id="79" dur="1" fill="hold">
                                          <p:stCondLst>
                                            <p:cond delay="0"/>
                                          </p:stCondLst>
                                        </p:cTn>
                                        <p:tgtEl>
                                          <p:spTgt spid="50">
                                            <p:txEl>
                                              <p:pRg st="0" end="0"/>
                                            </p:txEl>
                                          </p:spTgt>
                                        </p:tgtEl>
                                        <p:attrNameLst>
                                          <p:attrName>style.visibility</p:attrName>
                                        </p:attrNameLst>
                                      </p:cBhvr>
                                      <p:to>
                                        <p:strVal val="visible"/>
                                      </p:to>
                                    </p:set>
                                    <p:animEffect transition="in" filter="fade">
                                      <p:cBhvr>
                                        <p:cTn id="80"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2" presetClass="entr" presetSubtype="2"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2" presetClass="entr" presetSubtype="2"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right)">
                      <p:cBhvr>
                        <p:cTn dur="500"/>
                        <p:tgtEl>
                          <p:spTgt spid="37"/>
                        </p:tgtEl>
                      </p:cBhvr>
                    </p:animEffect>
                  </p:childTnLst>
                </p:cTn>
              </p:par>
            </p:tnLst>
          </p:tmpl>
        </p:tmplLst>
      </p:bldP>
      <p:bldP spid="49" grpId="0"/>
      <p:bldP spid="50" grpId="0" build="p">
        <p:tmplLst>
          <p:tmpl lvl="1">
            <p:tnLst>
              <p:par>
                <p:cTn presetID="10" presetClass="entr" presetSubtype="0" fill="hold" nodeType="after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grpSp>
        <p:nvGrpSpPr>
          <p:cNvPr id="47" name="グループ化 4"/>
          <p:cNvGrpSpPr/>
          <p:nvPr userDrawn="1"/>
        </p:nvGrpSpPr>
        <p:grpSpPr>
          <a:xfrm>
            <a:off x="725872" y="2982872"/>
            <a:ext cx="17560541" cy="2475756"/>
            <a:chOff x="725872" y="2982872"/>
            <a:chExt cx="17560541" cy="2475756"/>
          </a:xfrm>
        </p:grpSpPr>
        <p:sp>
          <p:nvSpPr>
            <p:cNvPr id="48" name="正方形/長方形 24"/>
            <p:cNvSpPr/>
            <p:nvPr userDrawn="1"/>
          </p:nvSpPr>
          <p:spPr>
            <a:xfrm>
              <a:off x="10548745" y="2982873"/>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9"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0"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51" name="グループ化 5"/>
          <p:cNvGrpSpPr/>
          <p:nvPr userDrawn="1"/>
        </p:nvGrpSpPr>
        <p:grpSpPr>
          <a:xfrm>
            <a:off x="487876" y="4364335"/>
            <a:ext cx="17798537" cy="1332290"/>
            <a:chOff x="487876" y="4364335"/>
            <a:chExt cx="17798537" cy="1332290"/>
          </a:xfrm>
        </p:grpSpPr>
        <p:sp>
          <p:nvSpPr>
            <p:cNvPr id="52" name="正方形/長方形 23"/>
            <p:cNvSpPr/>
            <p:nvPr userDrawn="1"/>
          </p:nvSpPr>
          <p:spPr>
            <a:xfrm>
              <a:off x="10548745" y="4364335"/>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3"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4"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55" name="グループ化 36"/>
          <p:cNvGrpSpPr/>
          <p:nvPr userDrawn="1"/>
        </p:nvGrpSpPr>
        <p:grpSpPr>
          <a:xfrm>
            <a:off x="725872" y="5984782"/>
            <a:ext cx="17560541" cy="2475756"/>
            <a:chOff x="725872" y="5984782"/>
            <a:chExt cx="17560541" cy="2475756"/>
          </a:xfrm>
          <a:solidFill>
            <a:schemeClr val="accent4"/>
          </a:solidFill>
        </p:grpSpPr>
        <p:sp>
          <p:nvSpPr>
            <p:cNvPr id="56" name="正方形/長方形 30"/>
            <p:cNvSpPr/>
            <p:nvPr userDrawn="1"/>
          </p:nvSpPr>
          <p:spPr>
            <a:xfrm flipV="1">
              <a:off x="10548745" y="7128248"/>
              <a:ext cx="7737668" cy="1332289"/>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7"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4">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8"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59" name="グループ化 35"/>
          <p:cNvGrpSpPr/>
          <p:nvPr userDrawn="1"/>
        </p:nvGrpSpPr>
        <p:grpSpPr>
          <a:xfrm>
            <a:off x="487876" y="5746786"/>
            <a:ext cx="17798537" cy="1332289"/>
            <a:chOff x="487876" y="5746786"/>
            <a:chExt cx="17798537" cy="1332289"/>
          </a:xfrm>
        </p:grpSpPr>
        <p:sp>
          <p:nvSpPr>
            <p:cNvPr id="60" name="正方形/長方形 29"/>
            <p:cNvSpPr/>
            <p:nvPr userDrawn="1"/>
          </p:nvSpPr>
          <p:spPr>
            <a:xfrm flipV="1">
              <a:off x="10548745" y="5746786"/>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1"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2"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63" name="タイトル 1"/>
          <p:cNvSpPr>
            <a:spLocks noGrp="1"/>
          </p:cNvSpPr>
          <p:nvPr>
            <p:ph type="title" hasCustomPrompt="1"/>
          </p:nvPr>
        </p:nvSpPr>
        <p:spPr>
          <a:xfrm>
            <a:off x="900545" y="531190"/>
            <a:ext cx="7317336" cy="4548124"/>
          </a:xfrm>
        </p:spPr>
        <p:txBody>
          <a:bodyPr anchor="b">
            <a:normAutofit/>
          </a:bodyPr>
          <a:lstStyle>
            <a:lvl1pPr algn="l">
              <a:lnSpc>
                <a:spcPct val="80000"/>
              </a:lnSpc>
              <a:defRPr sz="9600" baseline="0">
                <a:latin typeface="Roboto Bold" pitchFamily="2" charset="0"/>
              </a:defRPr>
            </a:lvl1pPr>
          </a:lstStyle>
          <a:p>
            <a:r>
              <a:rPr kumimoji="1" lang="en-US" altLang="ja-JP" dirty="0"/>
              <a:t>Slide Title Goes Here</a:t>
            </a:r>
            <a:endParaRPr kumimoji="1" lang="ja-JP" altLang="en-US" dirty="0"/>
          </a:p>
        </p:txBody>
      </p:sp>
      <p:sp>
        <p:nvSpPr>
          <p:cNvPr id="64" name="テキスト プレースホルダー 5"/>
          <p:cNvSpPr>
            <a:spLocks noGrp="1"/>
          </p:cNvSpPr>
          <p:nvPr>
            <p:ph type="body" sz="quarter" idx="25" hasCustomPrompt="1"/>
          </p:nvPr>
        </p:nvSpPr>
        <p:spPr>
          <a:xfrm>
            <a:off x="900545" y="6289803"/>
            <a:ext cx="7317336" cy="2696893"/>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sp>
        <p:nvSpPr>
          <p:cNvPr id="65" name="テキスト プレースホルダー 5"/>
          <p:cNvSpPr>
            <a:spLocks noGrp="1"/>
          </p:cNvSpPr>
          <p:nvPr>
            <p:ph type="body" sz="quarter" idx="26" hasCustomPrompt="1"/>
          </p:nvPr>
        </p:nvSpPr>
        <p:spPr>
          <a:xfrm>
            <a:off x="10784668" y="3197152"/>
            <a:ext cx="7027343" cy="851314"/>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66" name="テキスト プレースホルダー 5"/>
          <p:cNvSpPr>
            <a:spLocks noGrp="1"/>
          </p:cNvSpPr>
          <p:nvPr>
            <p:ph type="body" sz="quarter" idx="27" hasCustomPrompt="1"/>
          </p:nvPr>
        </p:nvSpPr>
        <p:spPr>
          <a:xfrm>
            <a:off x="10784668" y="4603322"/>
            <a:ext cx="7027343" cy="851314"/>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67" name="テキスト プレースホルダー 5"/>
          <p:cNvSpPr>
            <a:spLocks noGrp="1"/>
          </p:cNvSpPr>
          <p:nvPr>
            <p:ph type="body" sz="quarter" idx="28" hasCustomPrompt="1"/>
          </p:nvPr>
        </p:nvSpPr>
        <p:spPr>
          <a:xfrm>
            <a:off x="10784668" y="5992229"/>
            <a:ext cx="7027343" cy="851314"/>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68" name="テキスト プレースホルダー 5"/>
          <p:cNvSpPr>
            <a:spLocks noGrp="1"/>
          </p:cNvSpPr>
          <p:nvPr>
            <p:ph type="body" sz="quarter" idx="29" hasCustomPrompt="1"/>
          </p:nvPr>
        </p:nvSpPr>
        <p:spPr>
          <a:xfrm>
            <a:off x="10784667" y="7367235"/>
            <a:ext cx="7027343" cy="851314"/>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02604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5">
                                            <p:txEl>
                                              <p:pRg st="0" end="0"/>
                                            </p:txEl>
                                          </p:spTgt>
                                        </p:tgtEl>
                                        <p:attrNameLst>
                                          <p:attrName>style.visibility</p:attrName>
                                        </p:attrNameLst>
                                      </p:cBhvr>
                                      <p:to>
                                        <p:strVal val="visible"/>
                                      </p:to>
                                    </p:set>
                                    <p:animEffect transition="in" filter="wipe(left)">
                                      <p:cBhvr>
                                        <p:cTn id="10" dur="500"/>
                                        <p:tgtEl>
                                          <p:spTgt spid="65">
                                            <p:txEl>
                                              <p:pRg st="0" end="0"/>
                                            </p:txEl>
                                          </p:spTgt>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wipe(left)">
                                      <p:cBhvr>
                                        <p:cTn id="14" dur="1000"/>
                                        <p:tgtEl>
                                          <p:spTgt spid="51"/>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66">
                                            <p:txEl>
                                              <p:pRg st="0" end="0"/>
                                            </p:txEl>
                                          </p:spTgt>
                                        </p:tgtEl>
                                        <p:attrNameLst>
                                          <p:attrName>style.visibility</p:attrName>
                                        </p:attrNameLst>
                                      </p:cBhvr>
                                      <p:to>
                                        <p:strVal val="visible"/>
                                      </p:to>
                                    </p:set>
                                    <p:animEffect transition="in" filter="wipe(left)">
                                      <p:cBhvr>
                                        <p:cTn id="17" dur="500"/>
                                        <p:tgtEl>
                                          <p:spTgt spid="66">
                                            <p:txEl>
                                              <p:pRg st="0" end="0"/>
                                            </p:txEl>
                                          </p:spTgt>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1000"/>
                                        <p:tgtEl>
                                          <p:spTgt spid="59"/>
                                        </p:tgtEl>
                                      </p:cBhvr>
                                    </p:animEffect>
                                  </p:childTnLst>
                                </p:cTn>
                              </p:par>
                              <p:par>
                                <p:cTn id="22" presetID="22" presetClass="entr" presetSubtype="8" fill="hold" grpId="0" nodeType="withEffect">
                                  <p:stCondLst>
                                    <p:cond delay="500"/>
                                  </p:stCondLst>
                                  <p:childTnLst>
                                    <p:set>
                                      <p:cBhvr>
                                        <p:cTn id="23" dur="1" fill="hold">
                                          <p:stCondLst>
                                            <p:cond delay="0"/>
                                          </p:stCondLst>
                                        </p:cTn>
                                        <p:tgtEl>
                                          <p:spTgt spid="67">
                                            <p:txEl>
                                              <p:pRg st="0" end="0"/>
                                            </p:txEl>
                                          </p:spTgt>
                                        </p:tgtEl>
                                        <p:attrNameLst>
                                          <p:attrName>style.visibility</p:attrName>
                                        </p:attrNameLst>
                                      </p:cBhvr>
                                      <p:to>
                                        <p:strVal val="visible"/>
                                      </p:to>
                                    </p:set>
                                    <p:animEffect transition="in" filter="wipe(left)">
                                      <p:cBhvr>
                                        <p:cTn id="24" dur="500"/>
                                        <p:tgtEl>
                                          <p:spTgt spid="67">
                                            <p:txEl>
                                              <p:pRg st="0" end="0"/>
                                            </p:txEl>
                                          </p:spTgt>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left)">
                                      <p:cBhvr>
                                        <p:cTn id="28" dur="1000"/>
                                        <p:tgtEl>
                                          <p:spTgt spid="55"/>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68">
                                            <p:txEl>
                                              <p:pRg st="0" end="0"/>
                                            </p:txEl>
                                          </p:spTgt>
                                        </p:tgtEl>
                                        <p:attrNameLst>
                                          <p:attrName>style.visibility</p:attrName>
                                        </p:attrNameLst>
                                      </p:cBhvr>
                                      <p:to>
                                        <p:strVal val="visible"/>
                                      </p:to>
                                    </p:set>
                                    <p:animEffect transition="in" filter="wipe(left)">
                                      <p:cBhvr>
                                        <p:cTn id="31" dur="500"/>
                                        <p:tgtEl>
                                          <p:spTgt spid="68">
                                            <p:txEl>
                                              <p:pRg st="0" end="0"/>
                                            </p:txEl>
                                          </p:spTgt>
                                        </p:tgtEl>
                                      </p:cBhvr>
                                    </p:animEffect>
                                  </p:childTnLst>
                                </p:cTn>
                              </p:par>
                            </p:childTnLst>
                          </p:cTn>
                        </p:par>
                        <p:par>
                          <p:cTn id="32" fill="hold">
                            <p:stCondLst>
                              <p:cond delay="4000"/>
                            </p:stCondLst>
                            <p:childTnLst>
                              <p:par>
                                <p:cTn id="33" presetID="2" presetClass="entr" presetSubtype="1" decel="100000" fill="hold" grpId="0" nodeType="afterEffect">
                                  <p:stCondLst>
                                    <p:cond delay="250"/>
                                  </p:stCondLst>
                                  <p:iterate type="wd">
                                    <p:tmPct val="10000"/>
                                  </p:iterate>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750" fill="hold"/>
                                        <p:tgtEl>
                                          <p:spTgt spid="63"/>
                                        </p:tgtEl>
                                        <p:attrNameLst>
                                          <p:attrName>ppt_x</p:attrName>
                                        </p:attrNameLst>
                                      </p:cBhvr>
                                      <p:tavLst>
                                        <p:tav tm="0">
                                          <p:val>
                                            <p:strVal val="#ppt_x"/>
                                          </p:val>
                                        </p:tav>
                                        <p:tav tm="100000">
                                          <p:val>
                                            <p:strVal val="#ppt_x"/>
                                          </p:val>
                                        </p:tav>
                                      </p:tavLst>
                                    </p:anim>
                                    <p:anim calcmode="lin" valueType="num">
                                      <p:cBhvr additive="base">
                                        <p:cTn id="36" dur="750" fill="hold"/>
                                        <p:tgtEl>
                                          <p:spTgt spid="63"/>
                                        </p:tgtEl>
                                        <p:attrNameLst>
                                          <p:attrName>ppt_y</p:attrName>
                                        </p:attrNameLst>
                                      </p:cBhvr>
                                      <p:tavLst>
                                        <p:tav tm="0">
                                          <p:val>
                                            <p:strVal val="0-#ppt_h/2"/>
                                          </p:val>
                                        </p:tav>
                                        <p:tav tm="100000">
                                          <p:val>
                                            <p:strVal val="#ppt_y"/>
                                          </p:val>
                                        </p:tav>
                                      </p:tavLst>
                                    </p:anim>
                                  </p:childTnLst>
                                </p:cTn>
                              </p:par>
                            </p:childTnLst>
                          </p:cTn>
                        </p:par>
                        <p:par>
                          <p:cTn id="37" fill="hold">
                            <p:stCondLst>
                              <p:cond delay="5225"/>
                            </p:stCondLst>
                            <p:childTnLst>
                              <p:par>
                                <p:cTn id="38" presetID="22" presetClass="entr" presetSubtype="8" fill="hold" grpId="0" nodeType="afterEffect">
                                  <p:stCondLst>
                                    <p:cond delay="0"/>
                                  </p:stCondLst>
                                  <p:childTnLst>
                                    <p:set>
                                      <p:cBhvr>
                                        <p:cTn id="39" dur="1" fill="hold">
                                          <p:stCondLst>
                                            <p:cond delay="0"/>
                                          </p:stCondLst>
                                        </p:cTn>
                                        <p:tgtEl>
                                          <p:spTgt spid="64">
                                            <p:txEl>
                                              <p:pRg st="0" end="0"/>
                                            </p:txEl>
                                          </p:spTgt>
                                        </p:tgtEl>
                                        <p:attrNameLst>
                                          <p:attrName>style.visibility</p:attrName>
                                        </p:attrNameLst>
                                      </p:cBhvr>
                                      <p:to>
                                        <p:strVal val="visible"/>
                                      </p:to>
                                    </p:set>
                                    <p:animEffect transition="in" filter="wipe(left)">
                                      <p:cBhvr>
                                        <p:cTn id="4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build="p">
        <p:tmplLst>
          <p:tmpl lvl="1">
            <p:tnLst>
              <p:par>
                <p:cTn presetID="22" presetClass="entr" presetSubtype="8" fill="hold" nodeType="withEffect">
                  <p:stCondLst>
                    <p:cond delay="50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P spid="66" grpId="0" build="p">
        <p:tmplLst>
          <p:tmpl lvl="1">
            <p:tnLst>
              <p:par>
                <p:cTn presetID="22" presetClass="entr" presetSubtype="8" fill="hold" nodeType="withEffect">
                  <p:stCondLst>
                    <p:cond delay="50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build="p">
        <p:tmplLst>
          <p:tmpl lvl="1">
            <p:tnLst>
              <p:par>
                <p:cTn presetID="22" presetClass="entr" presetSubtype="8" fill="hold" nodeType="withEffect">
                  <p:stCondLst>
                    <p:cond delay="50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build="p">
        <p:tmplLst>
          <p:tmpl lvl="1">
            <p:tnLst>
              <p:par>
                <p:cTn presetID="22" presetClass="entr" presetSubtype="8" fill="hold" nodeType="with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wipe(left)">
                      <p:cBhvr>
                        <p:cTn dur="500"/>
                        <p:tgtEl>
                          <p:spTgt spid="68"/>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n A">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TextBox 5"/>
          <p:cNvSpPr txBox="1"/>
          <p:nvPr userDrawn="1"/>
        </p:nvSpPr>
        <p:spPr>
          <a:xfrm>
            <a:off x="419100" y="-1809750"/>
            <a:ext cx="8550739" cy="15481161"/>
          </a:xfrm>
          <a:prstGeom prst="rect">
            <a:avLst/>
          </a:prstGeom>
          <a:noFill/>
        </p:spPr>
        <p:txBody>
          <a:bodyPr wrap="none" rtlCol="0">
            <a:spAutoFit/>
          </a:bodyPr>
          <a:lstStyle/>
          <a:p>
            <a:r>
              <a:rPr kumimoji="1" lang="en-US" altLang="ja-JP" sz="100000" i="1" dirty="0">
                <a:solidFill>
                  <a:schemeClr val="tx1">
                    <a:lumMod val="90000"/>
                    <a:lumOff val="10000"/>
                  </a:schemeClr>
                </a:solidFill>
              </a:rPr>
              <a:t>A</a:t>
            </a:r>
            <a:endParaRPr kumimoji="1" lang="ja-JP" altLang="en-US" sz="100000" i="1" dirty="0">
              <a:solidFill>
                <a:schemeClr val="tx1">
                  <a:lumMod val="90000"/>
                  <a:lumOff val="10000"/>
                </a:schemeClr>
              </a:solidFill>
            </a:endParaRPr>
          </a:p>
        </p:txBody>
      </p:sp>
      <p:sp>
        <p:nvSpPr>
          <p:cNvPr id="8" name="Picture Placeholder 6"/>
          <p:cNvSpPr>
            <a:spLocks noGrp="1"/>
          </p:cNvSpPr>
          <p:nvPr>
            <p:ph type="pic" sz="quarter" idx="13" hasCustomPrompt="1"/>
          </p:nvPr>
        </p:nvSpPr>
        <p:spPr>
          <a:xfrm>
            <a:off x="9144000" y="565761"/>
            <a:ext cx="8534400" cy="5365069"/>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9" name="テキスト プレースホルダー 5"/>
          <p:cNvSpPr>
            <a:spLocks noGrp="1"/>
          </p:cNvSpPr>
          <p:nvPr>
            <p:ph type="body" sz="quarter" idx="25" hasCustomPrompt="1"/>
          </p:nvPr>
        </p:nvSpPr>
        <p:spPr>
          <a:xfrm>
            <a:off x="9144000" y="6057574"/>
            <a:ext cx="8534400" cy="3100940"/>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sp>
        <p:nvSpPr>
          <p:cNvPr id="7" name="タイトル 1"/>
          <p:cNvSpPr>
            <a:spLocks noGrp="1"/>
          </p:cNvSpPr>
          <p:nvPr>
            <p:ph type="title" hasCustomPrompt="1"/>
          </p:nvPr>
        </p:nvSpPr>
        <p:spPr>
          <a:xfrm>
            <a:off x="707570" y="2017486"/>
            <a:ext cx="10077098" cy="4218144"/>
          </a:xfrm>
        </p:spPr>
        <p:txBody>
          <a:bodyPr anchor="b">
            <a:normAutofit/>
          </a:bodyPr>
          <a:lstStyle>
            <a:lvl1pPr algn="r">
              <a:lnSpc>
                <a:spcPct val="80000"/>
              </a:lnSpc>
              <a:defRPr sz="9600" baseline="0">
                <a:latin typeface="Roboto Bold" pitchFamily="2" charset="0"/>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8885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500"/>
                            </p:stCondLst>
                            <p:childTnLst>
                              <p:par>
                                <p:cTn id="19" presetID="2" presetClass="entr" presetSubtype="4" decel="100000" fill="hold" grpId="0" nodeType="afterEffect">
                                  <p:stCondLst>
                                    <p:cond delay="0"/>
                                  </p:stCondLst>
                                  <p:iterate type="wd">
                                    <p:tmPct val="10000"/>
                                  </p:iterate>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475"/>
                            </p:stCondLst>
                            <p:childTnLst>
                              <p:par>
                                <p:cTn id="24" presetID="22" presetClass="entr" presetSubtype="8"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7" grpId="0"/>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text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798286" y="928914"/>
            <a:ext cx="8069943" cy="6139543"/>
          </a:xfrm>
        </p:spPr>
        <p:txBody>
          <a:bodyPr anchor="b">
            <a:normAutofit/>
          </a:bodyPr>
          <a:lstStyle>
            <a:lvl1pPr algn="r">
              <a:lnSpc>
                <a:spcPct val="80000"/>
              </a:lnSpc>
              <a:defRPr sz="9600" baseline="0">
                <a:latin typeface="Roboto Bold" pitchFamily="2" charset="0"/>
              </a:defRPr>
            </a:lvl1pPr>
          </a:lstStyle>
          <a:p>
            <a:r>
              <a:rPr kumimoji="1" lang="en-US" altLang="ja-JP" dirty="0"/>
              <a:t>Heading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9274629" y="928914"/>
            <a:ext cx="8273142" cy="8244115"/>
          </a:xfrm>
        </p:spPr>
        <p:txBody>
          <a:bodyPr numCol="1" spcCol="360000" anchor="ctr">
            <a:normAutofit/>
          </a:bodyPr>
          <a:lstStyle>
            <a:lvl1pPr marL="285750" indent="-285750" algn="l">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sp>
        <p:nvSpPr>
          <p:cNvPr id="7" name="テキスト プレースホルダー 5"/>
          <p:cNvSpPr>
            <a:spLocks noGrp="1"/>
          </p:cNvSpPr>
          <p:nvPr>
            <p:ph type="body" sz="quarter" idx="13" hasCustomPrompt="1"/>
          </p:nvPr>
        </p:nvSpPr>
        <p:spPr>
          <a:xfrm>
            <a:off x="798286" y="7068457"/>
            <a:ext cx="8069942" cy="2104571"/>
          </a:xfrm>
        </p:spPr>
        <p:txBody>
          <a:bodyPr numCol="1" spcCol="360000" anchor="t">
            <a:normAutofit/>
          </a:bodyPr>
          <a:lstStyle>
            <a:lvl1pPr marL="0" indent="0" algn="r">
              <a:lnSpc>
                <a:spcPct val="120000"/>
              </a:lnSpc>
              <a:spcBef>
                <a:spcPts val="0"/>
              </a:spcBef>
              <a:buClr>
                <a:schemeClr val="accent1"/>
              </a:buClr>
              <a:buFontTx/>
              <a:buNone/>
              <a:defRPr sz="3200">
                <a:solidFill>
                  <a:schemeClr val="tx2">
                    <a:lumMod val="60000"/>
                    <a:lumOff val="4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9326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400"/>
                            </p:stCondLst>
                            <p:childTnLst>
                              <p:par>
                                <p:cTn id="14" presetID="22" presetClass="entr" presetSubtype="8"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tmplLst>
          <p:tmpl>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n B">
    <p:spTree>
      <p:nvGrpSpPr>
        <p:cNvPr id="1" name=""/>
        <p:cNvGrpSpPr/>
        <p:nvPr/>
      </p:nvGrpSpPr>
      <p:grpSpPr>
        <a:xfrm>
          <a:off x="0" y="0"/>
          <a:ext cx="0" cy="0"/>
          <a:chOff x="0" y="0"/>
          <a:chExt cx="0" cy="0"/>
        </a:xfrm>
      </p:grpSpPr>
      <p:sp>
        <p:nvSpPr>
          <p:cNvPr id="6" name="TextBox 5"/>
          <p:cNvSpPr txBox="1"/>
          <p:nvPr userDrawn="1"/>
        </p:nvSpPr>
        <p:spPr>
          <a:xfrm>
            <a:off x="10662640" y="-1809750"/>
            <a:ext cx="7992894" cy="15481161"/>
          </a:xfrm>
          <a:prstGeom prst="rect">
            <a:avLst/>
          </a:prstGeom>
          <a:noFill/>
        </p:spPr>
        <p:txBody>
          <a:bodyPr wrap="none" rtlCol="0">
            <a:spAutoFit/>
          </a:bodyPr>
          <a:lstStyle/>
          <a:p>
            <a:r>
              <a:rPr kumimoji="1" lang="en-US" altLang="ja-JP" sz="100000" i="1" dirty="0">
                <a:solidFill>
                  <a:schemeClr val="tx1">
                    <a:lumMod val="90000"/>
                    <a:lumOff val="10000"/>
                  </a:schemeClr>
                </a:solidFill>
              </a:rPr>
              <a:t>B</a:t>
            </a:r>
            <a:endParaRPr kumimoji="1" lang="ja-JP" altLang="en-US" sz="100000" i="1" dirty="0">
              <a:solidFill>
                <a:schemeClr val="tx1">
                  <a:lumMod val="90000"/>
                  <a:lumOff val="10000"/>
                </a:schemeClr>
              </a:solidFill>
            </a:endParaRPr>
          </a:p>
        </p:txBody>
      </p: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8" name="Picture Placeholder 6"/>
          <p:cNvSpPr>
            <a:spLocks noGrp="1"/>
          </p:cNvSpPr>
          <p:nvPr>
            <p:ph type="pic" sz="quarter" idx="13" hasCustomPrompt="1"/>
          </p:nvPr>
        </p:nvSpPr>
        <p:spPr>
          <a:xfrm>
            <a:off x="609600" y="565761"/>
            <a:ext cx="8534400" cy="5365069"/>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9" name="テキスト プレースホルダー 5"/>
          <p:cNvSpPr>
            <a:spLocks noGrp="1"/>
          </p:cNvSpPr>
          <p:nvPr>
            <p:ph type="body" sz="quarter" idx="25" hasCustomPrompt="1"/>
          </p:nvPr>
        </p:nvSpPr>
        <p:spPr>
          <a:xfrm>
            <a:off x="609600" y="6057574"/>
            <a:ext cx="8534400" cy="3100940"/>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sp>
        <p:nvSpPr>
          <p:cNvPr id="7" name="タイトル 1"/>
          <p:cNvSpPr>
            <a:spLocks noGrp="1"/>
          </p:cNvSpPr>
          <p:nvPr>
            <p:ph type="title" hasCustomPrompt="1"/>
          </p:nvPr>
        </p:nvSpPr>
        <p:spPr>
          <a:xfrm>
            <a:off x="6995877" y="2017486"/>
            <a:ext cx="10077098" cy="4218144"/>
          </a:xfrm>
        </p:spPr>
        <p:txBody>
          <a:bodyPr anchor="b">
            <a:normAutofit/>
          </a:bodyPr>
          <a:lstStyle>
            <a:lvl1pPr algn="l">
              <a:lnSpc>
                <a:spcPct val="80000"/>
              </a:lnSpc>
              <a:defRPr sz="9600" baseline="0">
                <a:latin typeface="Roboto Bold" pitchFamily="2" charset="0"/>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28667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500"/>
                            </p:stCondLst>
                            <p:childTnLst>
                              <p:par>
                                <p:cTn id="19" presetID="2" presetClass="entr" presetSubtype="4" decel="100000" fill="hold" grpId="0" nodeType="afterEffect">
                                  <p:stCondLst>
                                    <p:cond delay="0"/>
                                  </p:stCondLst>
                                  <p:iterate type="wd">
                                    <p:tmPct val="10000"/>
                                  </p:iterate>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475"/>
                            </p:stCondLst>
                            <p:childTnLst>
                              <p:par>
                                <p:cTn id="24" presetID="22" presetClass="entr" presetSubtype="8"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7" grpId="0"/>
    </p:bldLst>
  </p:timing>
  <p:extLst>
    <p:ext uri="{DCECCB84-F9BA-43D5-87BE-67443E8EF086}">
      <p15:sldGuideLst xmlns:p15="http://schemas.microsoft.com/office/powerpoint/2012/main">
        <p15:guide id="1" orient="horz" pos="3239">
          <p15:clr>
            <a:srgbClr val="FBAE40"/>
          </p15:clr>
        </p15:guide>
        <p15:guide id="2" pos="57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タイトル 1"/>
          <p:cNvSpPr>
            <a:spLocks noGrp="1"/>
          </p:cNvSpPr>
          <p:nvPr>
            <p:ph type="title" hasCustomPrompt="1"/>
          </p:nvPr>
        </p:nvSpPr>
        <p:spPr>
          <a:xfrm>
            <a:off x="551543" y="1499621"/>
            <a:ext cx="7358743" cy="7286170"/>
          </a:xfrm>
        </p:spPr>
        <p:txBody>
          <a:bodyPr anchor="ctr">
            <a:normAutofit/>
          </a:bodyPr>
          <a:lstStyle>
            <a:lvl1pPr algn="ctr">
              <a:lnSpc>
                <a:spcPct val="80000"/>
              </a:lnSpc>
              <a:defRPr sz="96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7" name="テキスト プレースホルダー 5"/>
          <p:cNvSpPr>
            <a:spLocks noGrp="1"/>
          </p:cNvSpPr>
          <p:nvPr>
            <p:ph type="body" sz="quarter" idx="18" hasCustomPrompt="1"/>
          </p:nvPr>
        </p:nvSpPr>
        <p:spPr>
          <a:xfrm>
            <a:off x="8080872" y="1645273"/>
            <a:ext cx="3152084"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8" name="テキスト プレースホルダー 5"/>
          <p:cNvSpPr>
            <a:spLocks noGrp="1"/>
          </p:cNvSpPr>
          <p:nvPr>
            <p:ph type="body" sz="quarter" idx="26" hasCustomPrompt="1"/>
          </p:nvPr>
        </p:nvSpPr>
        <p:spPr>
          <a:xfrm>
            <a:off x="11634389" y="1275513"/>
            <a:ext cx="5797268" cy="1325871"/>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cxnSp>
        <p:nvCxnSpPr>
          <p:cNvPr id="10" name="Straight Connector 9"/>
          <p:cNvCxnSpPr/>
          <p:nvPr userDrawn="1"/>
        </p:nvCxnSpPr>
        <p:spPr>
          <a:xfrm>
            <a:off x="11433672" y="1236830"/>
            <a:ext cx="0" cy="140323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27" hasCustomPrompt="1"/>
          </p:nvPr>
        </p:nvSpPr>
        <p:spPr>
          <a:xfrm>
            <a:off x="8080872" y="3225194"/>
            <a:ext cx="3152084"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16" name="テキスト プレースホルダー 5"/>
          <p:cNvSpPr>
            <a:spLocks noGrp="1"/>
          </p:cNvSpPr>
          <p:nvPr>
            <p:ph type="body" sz="quarter" idx="28" hasCustomPrompt="1"/>
          </p:nvPr>
        </p:nvSpPr>
        <p:spPr>
          <a:xfrm>
            <a:off x="11634389" y="2855434"/>
            <a:ext cx="5797268" cy="1325871"/>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cxnSp>
        <p:nvCxnSpPr>
          <p:cNvPr id="17" name="Straight Connector 16"/>
          <p:cNvCxnSpPr/>
          <p:nvPr userDrawn="1"/>
        </p:nvCxnSpPr>
        <p:spPr>
          <a:xfrm>
            <a:off x="11433672" y="2816751"/>
            <a:ext cx="0" cy="140323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29" hasCustomPrompt="1"/>
          </p:nvPr>
        </p:nvSpPr>
        <p:spPr>
          <a:xfrm>
            <a:off x="8080872" y="4805115"/>
            <a:ext cx="3152084"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19" name="テキスト プレースホルダー 5"/>
          <p:cNvSpPr>
            <a:spLocks noGrp="1"/>
          </p:cNvSpPr>
          <p:nvPr>
            <p:ph type="body" sz="quarter" idx="30" hasCustomPrompt="1"/>
          </p:nvPr>
        </p:nvSpPr>
        <p:spPr>
          <a:xfrm>
            <a:off x="11634389" y="4435355"/>
            <a:ext cx="5797268" cy="1325871"/>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cxnSp>
        <p:nvCxnSpPr>
          <p:cNvPr id="20" name="Straight Connector 19"/>
          <p:cNvCxnSpPr/>
          <p:nvPr userDrawn="1"/>
        </p:nvCxnSpPr>
        <p:spPr>
          <a:xfrm>
            <a:off x="11433672" y="4396672"/>
            <a:ext cx="0" cy="140323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テキスト プレースホルダー 5"/>
          <p:cNvSpPr>
            <a:spLocks noGrp="1"/>
          </p:cNvSpPr>
          <p:nvPr>
            <p:ph type="body" sz="quarter" idx="31" hasCustomPrompt="1"/>
          </p:nvPr>
        </p:nvSpPr>
        <p:spPr>
          <a:xfrm>
            <a:off x="8080872" y="6385036"/>
            <a:ext cx="3152084"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22" name="テキスト プレースホルダー 5"/>
          <p:cNvSpPr>
            <a:spLocks noGrp="1"/>
          </p:cNvSpPr>
          <p:nvPr>
            <p:ph type="body" sz="quarter" idx="32" hasCustomPrompt="1"/>
          </p:nvPr>
        </p:nvSpPr>
        <p:spPr>
          <a:xfrm>
            <a:off x="11634389" y="6015276"/>
            <a:ext cx="5797268" cy="1325871"/>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cxnSp>
        <p:nvCxnSpPr>
          <p:cNvPr id="23" name="Straight Connector 22"/>
          <p:cNvCxnSpPr/>
          <p:nvPr userDrawn="1"/>
        </p:nvCxnSpPr>
        <p:spPr>
          <a:xfrm>
            <a:off x="11433672" y="5976593"/>
            <a:ext cx="0" cy="140323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テキスト プレースホルダー 5"/>
          <p:cNvSpPr>
            <a:spLocks noGrp="1"/>
          </p:cNvSpPr>
          <p:nvPr>
            <p:ph type="body" sz="quarter" idx="33" hasCustomPrompt="1"/>
          </p:nvPr>
        </p:nvSpPr>
        <p:spPr>
          <a:xfrm>
            <a:off x="8080872" y="7964958"/>
            <a:ext cx="3152084" cy="586351"/>
          </a:xfrm>
        </p:spPr>
        <p:txBody>
          <a:bodyPr numCol="1" spcCol="360000" anchor="b">
            <a:noAutofit/>
          </a:bodyPr>
          <a:lstStyle>
            <a:lvl1pPr marL="0" indent="0" algn="r">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Word</a:t>
            </a:r>
            <a:endParaRPr kumimoji="1" lang="ja-JP" altLang="en-US" dirty="0"/>
          </a:p>
        </p:txBody>
      </p:sp>
      <p:sp>
        <p:nvSpPr>
          <p:cNvPr id="25" name="テキスト プレースホルダー 5"/>
          <p:cNvSpPr>
            <a:spLocks noGrp="1"/>
          </p:cNvSpPr>
          <p:nvPr>
            <p:ph type="body" sz="quarter" idx="34" hasCustomPrompt="1"/>
          </p:nvPr>
        </p:nvSpPr>
        <p:spPr>
          <a:xfrm>
            <a:off x="11634389" y="7595198"/>
            <a:ext cx="5797268" cy="1325871"/>
          </a:xfrm>
        </p:spPr>
        <p:txBody>
          <a:bodyPr numCol="1" spcCol="360000" anchor="ctr">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cxnSp>
        <p:nvCxnSpPr>
          <p:cNvPr id="26" name="Straight Connector 25"/>
          <p:cNvCxnSpPr/>
          <p:nvPr userDrawn="1"/>
        </p:nvCxnSpPr>
        <p:spPr>
          <a:xfrm>
            <a:off x="11433672" y="7556515"/>
            <a:ext cx="0" cy="140323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9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2" presetClass="entr" presetSubtype="8"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1" decel="10000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3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825"/>
                            </p:stCondLst>
                            <p:childTnLst>
                              <p:par>
                                <p:cTn id="23" presetID="2" presetClass="entr" presetSubtype="8" decel="100000" fill="hold" grpId="0" nodeType="after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15">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35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75"/>
                            </p:stCondLst>
                            <p:childTnLst>
                              <p:par>
                                <p:cTn id="36" presetID="2" presetClass="entr" presetSubtype="8" decel="100000" fill="hold" grpId="0" nodeType="afterEffect">
                                  <p:stCondLst>
                                    <p:cond delay="0"/>
                                  </p:stCondLst>
                                  <p:childTnLst>
                                    <p:set>
                                      <p:cBhvr>
                                        <p:cTn id="37" dur="1" fill="hold">
                                          <p:stCondLst>
                                            <p:cond delay="0"/>
                                          </p:stCondLst>
                                        </p:cTn>
                                        <p:tgtEl>
                                          <p:spTgt spid="18">
                                            <p:txEl>
                                              <p:pRg st="0" end="0"/>
                                            </p:txEl>
                                          </p:spTgt>
                                        </p:tgtEl>
                                        <p:attrNameLst>
                                          <p:attrName>style.visibility</p:attrName>
                                        </p:attrNameLst>
                                      </p:cBhvr>
                                      <p:to>
                                        <p:strVal val="visible"/>
                                      </p:to>
                                    </p:set>
                                    <p:anim calcmode="lin" valueType="num">
                                      <p:cBhvr additive="base">
                                        <p:cTn id="38"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8">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1" decel="10000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350"/>
                                  </p:stCondLst>
                                  <p:childTnLst>
                                    <p:set>
                                      <p:cBhvr>
                                        <p:cTn id="45" dur="1" fill="hold">
                                          <p:stCondLst>
                                            <p:cond delay="0"/>
                                          </p:stCondLst>
                                        </p:cTn>
                                        <p:tgtEl>
                                          <p:spTgt spid="19">
                                            <p:txEl>
                                              <p:pRg st="0" end="0"/>
                                            </p:txEl>
                                          </p:spTgt>
                                        </p:tgtEl>
                                        <p:attrNameLst>
                                          <p:attrName>style.visibility</p:attrName>
                                        </p:attrNameLst>
                                      </p:cBhvr>
                                      <p:to>
                                        <p:strVal val="visible"/>
                                      </p:to>
                                    </p:set>
                                    <p:anim calcmode="lin" valueType="num">
                                      <p:cBhvr additive="base">
                                        <p:cTn id="46"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525"/>
                            </p:stCondLst>
                            <p:childTnLst>
                              <p:par>
                                <p:cTn id="49" presetID="2" presetClass="entr" presetSubtype="8" decel="100000" fill="hold" grpId="0" nodeType="after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 calcmode="lin" valueType="num">
                                      <p:cBhvr additive="base">
                                        <p:cTn id="51" dur="75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21">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350"/>
                                  </p:stCondLst>
                                  <p:childTnLst>
                                    <p:set>
                                      <p:cBhvr>
                                        <p:cTn id="58" dur="1" fill="hold">
                                          <p:stCondLst>
                                            <p:cond delay="0"/>
                                          </p:stCondLst>
                                        </p:cTn>
                                        <p:tgtEl>
                                          <p:spTgt spid="22">
                                            <p:txEl>
                                              <p:pRg st="0" end="0"/>
                                            </p:txEl>
                                          </p:spTgt>
                                        </p:tgtEl>
                                        <p:attrNameLst>
                                          <p:attrName>style.visibility</p:attrName>
                                        </p:attrNameLst>
                                      </p:cBhvr>
                                      <p:to>
                                        <p:strVal val="visible"/>
                                      </p:to>
                                    </p:set>
                                    <p:anim calcmode="lin" valueType="num">
                                      <p:cBhvr additive="base">
                                        <p:cTn id="59"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375"/>
                            </p:stCondLst>
                            <p:childTnLst>
                              <p:par>
                                <p:cTn id="62" presetID="2" presetClass="entr" presetSubtype="8" decel="100000" fill="hold" grpId="0" nodeType="afterEffect">
                                  <p:stCondLst>
                                    <p:cond delay="0"/>
                                  </p:stCondLst>
                                  <p:childTnLst>
                                    <p:set>
                                      <p:cBhvr>
                                        <p:cTn id="63" dur="1" fill="hold">
                                          <p:stCondLst>
                                            <p:cond delay="0"/>
                                          </p:stCondLst>
                                        </p:cTn>
                                        <p:tgtEl>
                                          <p:spTgt spid="24">
                                            <p:txEl>
                                              <p:pRg st="0" end="0"/>
                                            </p:txEl>
                                          </p:spTgt>
                                        </p:tgtEl>
                                        <p:attrNameLst>
                                          <p:attrName>style.visibility</p:attrName>
                                        </p:attrNameLst>
                                      </p:cBhvr>
                                      <p:to>
                                        <p:strVal val="visible"/>
                                      </p:to>
                                    </p:set>
                                    <p:anim calcmode="lin" valueType="num">
                                      <p:cBhvr additive="base">
                                        <p:cTn id="64" dur="75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65" dur="750" fill="hold"/>
                                        <p:tgtEl>
                                          <p:spTgt spid="24">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1" decel="10000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fill="hold"/>
                                        <p:tgtEl>
                                          <p:spTgt spid="26"/>
                                        </p:tgtEl>
                                        <p:attrNameLst>
                                          <p:attrName>ppt_x</p:attrName>
                                        </p:attrNameLst>
                                      </p:cBhvr>
                                      <p:tavLst>
                                        <p:tav tm="0">
                                          <p:val>
                                            <p:strVal val="#ppt_x"/>
                                          </p:val>
                                        </p:tav>
                                        <p:tav tm="100000">
                                          <p:val>
                                            <p:strVal val="#ppt_x"/>
                                          </p:val>
                                        </p:tav>
                                      </p:tavLst>
                                    </p:anim>
                                    <p:anim calcmode="lin" valueType="num">
                                      <p:cBhvr additive="base">
                                        <p:cTn id="69" dur="500" fill="hold"/>
                                        <p:tgtEl>
                                          <p:spTgt spid="26"/>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350"/>
                                  </p:stCondLst>
                                  <p:childTnLst>
                                    <p:set>
                                      <p:cBhvr>
                                        <p:cTn id="71" dur="1" fill="hold">
                                          <p:stCondLst>
                                            <p:cond delay="0"/>
                                          </p:stCondLst>
                                        </p:cTn>
                                        <p:tgtEl>
                                          <p:spTgt spid="25">
                                            <p:txEl>
                                              <p:pRg st="0" end="0"/>
                                            </p:txEl>
                                          </p:spTgt>
                                        </p:tgtEl>
                                        <p:attrNameLst>
                                          <p:attrName>style.visibility</p:attrName>
                                        </p:attrNameLst>
                                      </p:cBhvr>
                                      <p:to>
                                        <p:strVal val="visible"/>
                                      </p:to>
                                    </p:set>
                                    <p:anim calcmode="lin" valueType="num">
                                      <p:cBhvr additive="base">
                                        <p:cTn id="7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2" presetClass="entr" presetSubtype="8"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2" decel="100000" fill="hold" nodeType="withEffect">
                  <p:stCondLst>
                    <p:cond delay="3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decel="100000" fill="hold" nodeType="withEffect">
                  <p:stCondLst>
                    <p:cond delay="3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3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8"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0-#ppt_w/2"/>
                          </p:val>
                        </p:tav>
                        <p:tav tm="100000">
                          <p:val>
                            <p:strVal val="#ppt_x"/>
                          </p:val>
                        </p:tav>
                      </p:tavLst>
                    </p:anim>
                    <p:anim calcmode="lin" valueType="num">
                      <p:cBhvr additive="base">
                        <p:cTn dur="75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3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0-#ppt_w/2"/>
                          </p:val>
                        </p:tav>
                        <p:tav tm="100000">
                          <p:val>
                            <p:strVal val="#ppt_x"/>
                          </p:val>
                        </p:tav>
                      </p:tavLst>
                    </p:anim>
                    <p:anim calcmode="lin" valueType="num">
                      <p:cBhvr additive="base">
                        <p:cTn dur="75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3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os and co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5" name="TextBox 4"/>
          <p:cNvSpPr txBox="1"/>
          <p:nvPr userDrawn="1"/>
        </p:nvSpPr>
        <p:spPr>
          <a:xfrm>
            <a:off x="332014" y="-474435"/>
            <a:ext cx="9692077" cy="4708981"/>
          </a:xfrm>
          <a:prstGeom prst="rect">
            <a:avLst/>
          </a:prstGeom>
          <a:noFill/>
        </p:spPr>
        <p:txBody>
          <a:bodyPr wrap="none" rtlCol="0">
            <a:spAutoFit/>
          </a:bodyPr>
          <a:lstStyle/>
          <a:p>
            <a:r>
              <a:rPr kumimoji="1" lang="en-US" altLang="ja-JP" sz="30000" i="1" dirty="0">
                <a:solidFill>
                  <a:schemeClr val="tx1">
                    <a:lumMod val="90000"/>
                    <a:lumOff val="10000"/>
                  </a:schemeClr>
                </a:solidFill>
              </a:rPr>
              <a:t>PROS</a:t>
            </a:r>
            <a:endParaRPr kumimoji="1" lang="ja-JP" altLang="en-US" sz="30000" i="1" dirty="0">
              <a:solidFill>
                <a:schemeClr val="tx1">
                  <a:lumMod val="90000"/>
                  <a:lumOff val="10000"/>
                </a:schemeClr>
              </a:solidFill>
            </a:endParaRPr>
          </a:p>
        </p:txBody>
      </p:sp>
      <p:sp>
        <p:nvSpPr>
          <p:cNvPr id="6" name="TextBox 5"/>
          <p:cNvSpPr txBox="1"/>
          <p:nvPr userDrawn="1"/>
        </p:nvSpPr>
        <p:spPr>
          <a:xfrm>
            <a:off x="7886699" y="5472637"/>
            <a:ext cx="10129696" cy="4708981"/>
          </a:xfrm>
          <a:prstGeom prst="rect">
            <a:avLst/>
          </a:prstGeom>
          <a:noFill/>
        </p:spPr>
        <p:txBody>
          <a:bodyPr wrap="none" rtlCol="0">
            <a:spAutoFit/>
          </a:bodyPr>
          <a:lstStyle/>
          <a:p>
            <a:pPr algn="r"/>
            <a:r>
              <a:rPr kumimoji="1" lang="en-US" altLang="ja-JP" sz="30000" i="1" dirty="0">
                <a:solidFill>
                  <a:schemeClr val="tx1">
                    <a:lumMod val="90000"/>
                    <a:lumOff val="10000"/>
                  </a:schemeClr>
                </a:solidFill>
              </a:rPr>
              <a:t>CONS</a:t>
            </a:r>
            <a:endParaRPr kumimoji="1" lang="ja-JP" altLang="en-US" sz="30000" i="1" dirty="0">
              <a:solidFill>
                <a:schemeClr val="tx1">
                  <a:lumMod val="90000"/>
                  <a:lumOff val="10000"/>
                </a:schemeClr>
              </a:solidFill>
            </a:endParaRPr>
          </a:p>
        </p:txBody>
      </p:sp>
      <p:cxnSp>
        <p:nvCxnSpPr>
          <p:cNvPr id="8" name="Straight Connector 7"/>
          <p:cNvCxnSpPr/>
          <p:nvPr userDrawn="1"/>
        </p:nvCxnSpPr>
        <p:spPr>
          <a:xfrm flipV="1">
            <a:off x="0" y="1479020"/>
            <a:ext cx="18288000" cy="674914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5"/>
          <p:cNvSpPr>
            <a:spLocks noGrp="1"/>
          </p:cNvSpPr>
          <p:nvPr>
            <p:ph type="body" sz="quarter" idx="26" hasCustomPrompt="1"/>
          </p:nvPr>
        </p:nvSpPr>
        <p:spPr>
          <a:xfrm>
            <a:off x="1126046" y="1806763"/>
            <a:ext cx="7321268" cy="2651465"/>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sp>
        <p:nvSpPr>
          <p:cNvPr id="10" name="テキスト プレースホルダー 5"/>
          <p:cNvSpPr>
            <a:spLocks noGrp="1"/>
          </p:cNvSpPr>
          <p:nvPr>
            <p:ph type="body" sz="quarter" idx="27" hasCustomPrompt="1"/>
          </p:nvPr>
        </p:nvSpPr>
        <p:spPr>
          <a:xfrm>
            <a:off x="10490743" y="5219927"/>
            <a:ext cx="7321268" cy="2651465"/>
          </a:xfrm>
        </p:spPr>
        <p:txBody>
          <a:bodyPr numCol="1" spcCol="360000" anchor="b">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783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par>
                                <p:cTn id="14" presetID="2" presetClass="entr" presetSubtype="1" decel="100000"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0-#ppt_h/2"/>
                                          </p:val>
                                        </p:tav>
                                        <p:tav tm="100000">
                                          <p:val>
                                            <p:strVal val="#ppt_y"/>
                                          </p:val>
                                        </p:tav>
                                      </p:tavLst>
                                    </p:anim>
                                  </p:childTnLst>
                                </p:cTn>
                              </p:par>
                              <p:par>
                                <p:cTn id="18" presetID="53" presetClass="entr" presetSubtype="16" fill="hold" grpId="1" nodeType="withEffect">
                                  <p:stCondLst>
                                    <p:cond delay="25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Effect transition="in" filter="fade">
                                      <p:cBhvr>
                                        <p:cTn id="22" dur="1000"/>
                                        <p:tgtEl>
                                          <p:spTgt spid="6"/>
                                        </p:tgtEl>
                                      </p:cBhvr>
                                    </p:animEffect>
                                  </p:childTnLst>
                                </p:cTn>
                              </p:par>
                            </p:childTnLst>
                          </p:cTn>
                        </p:par>
                        <p:par>
                          <p:cTn id="23" fill="hold">
                            <p:stCondLst>
                              <p:cond delay="1250"/>
                            </p:stCondLst>
                            <p:childTnLst>
                              <p:par>
                                <p:cTn id="24" presetID="2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left)">
                                      <p:cBhvr>
                                        <p:cTn id="3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cxnSp>
        <p:nvCxnSpPr>
          <p:cNvPr id="5" name="Straight Connector 4"/>
          <p:cNvCxnSpPr/>
          <p:nvPr userDrawn="1"/>
        </p:nvCxnSpPr>
        <p:spPr>
          <a:xfrm>
            <a:off x="5196113" y="0"/>
            <a:ext cx="0" cy="102854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Picture Placeholder 6"/>
          <p:cNvSpPr>
            <a:spLocks noGrp="1"/>
          </p:cNvSpPr>
          <p:nvPr>
            <p:ph type="pic" sz="quarter" idx="13" hasCustomPrompt="1"/>
          </p:nvPr>
        </p:nvSpPr>
        <p:spPr>
          <a:xfrm>
            <a:off x="1660069" y="2537509"/>
            <a:ext cx="7072087" cy="5210394"/>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7" name="タイトル 1"/>
          <p:cNvSpPr>
            <a:spLocks noGrp="1"/>
          </p:cNvSpPr>
          <p:nvPr>
            <p:ph type="title" hasCustomPrompt="1"/>
          </p:nvPr>
        </p:nvSpPr>
        <p:spPr>
          <a:xfrm>
            <a:off x="8977745" y="2537509"/>
            <a:ext cx="8612593" cy="2657945"/>
          </a:xfrm>
        </p:spPr>
        <p:txBody>
          <a:bodyPr anchor="t">
            <a:normAutofit/>
          </a:bodyPr>
          <a:lstStyle>
            <a:lvl1pPr algn="l">
              <a:lnSpc>
                <a:spcPct val="80000"/>
              </a:lnSpc>
              <a:defRPr sz="96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8" name="テキスト プレースホルダー 5"/>
          <p:cNvSpPr>
            <a:spLocks noGrp="1"/>
          </p:cNvSpPr>
          <p:nvPr>
            <p:ph type="body" sz="quarter" idx="30" hasCustomPrompt="1"/>
          </p:nvPr>
        </p:nvSpPr>
        <p:spPr>
          <a:xfrm>
            <a:off x="8977744" y="4946074"/>
            <a:ext cx="8612593" cy="1219199"/>
          </a:xfrm>
        </p:spPr>
        <p:txBody>
          <a:bodyPr numCol="1" spcCol="360000" anchor="t">
            <a:normAutofit/>
          </a:bodyPr>
          <a:lstStyle>
            <a:lvl1pPr marL="285750" indent="-285750" algn="l">
              <a:lnSpc>
                <a:spcPct val="130000"/>
              </a:lnSpc>
              <a:spcBef>
                <a:spcPts val="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sp>
        <p:nvSpPr>
          <p:cNvPr id="9" name="テキスト プレースホルダー 5"/>
          <p:cNvSpPr>
            <a:spLocks noGrp="1"/>
          </p:cNvSpPr>
          <p:nvPr>
            <p:ph type="body" sz="quarter" idx="31" hasCustomPrompt="1"/>
          </p:nvPr>
        </p:nvSpPr>
        <p:spPr>
          <a:xfrm>
            <a:off x="8977744" y="6414656"/>
            <a:ext cx="8612593" cy="1333248"/>
          </a:xfrm>
        </p:spPr>
        <p:txBody>
          <a:bodyPr numCol="1" spcCol="360000" anchor="b">
            <a:normAutofit/>
          </a:bodyPr>
          <a:lstStyle>
            <a:lvl1pPr marL="285750" indent="-285750" algn="l">
              <a:lnSpc>
                <a:spcPct val="130000"/>
              </a:lnSpc>
              <a:spcBef>
                <a:spcPts val="0"/>
              </a:spcBef>
              <a:buClr>
                <a:schemeClr val="tx1">
                  <a:lumMod val="75000"/>
                  <a:lumOff val="25000"/>
                </a:schemeClr>
              </a:buClr>
              <a:buFont typeface="Wingdings" panose="05000000000000000000" pitchFamily="2" charset="2"/>
              <a:buChar char="n"/>
              <a:defRPr sz="1800">
                <a:solidFill>
                  <a:schemeClr val="tx1">
                    <a:lumMod val="50000"/>
                    <a:lumOff val="50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1114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ppt_x"/>
                                          </p:val>
                                        </p:tav>
                                        <p:tav tm="100000">
                                          <p:val>
                                            <p:strVal val="#ppt_x"/>
                                          </p:val>
                                        </p:tav>
                                      </p:tavLst>
                                    </p:anim>
                                    <p:anim calcmode="lin" valueType="num">
                                      <p:cBhvr additive="base">
                                        <p:cTn id="15" dur="1000" fill="hold"/>
                                        <p:tgtEl>
                                          <p:spTgt spid="7"/>
                                        </p:tgtEl>
                                        <p:attrNameLst>
                                          <p:attrName>ppt_y</p:attrName>
                                        </p:attrNameLst>
                                      </p:cBhvr>
                                      <p:tavLst>
                                        <p:tav tm="0">
                                          <p:val>
                                            <p:strVal val="0-#ppt_h/2"/>
                                          </p:val>
                                        </p:tav>
                                        <p:tav tm="100000">
                                          <p:val>
                                            <p:strVal val="#ppt_y"/>
                                          </p:val>
                                        </p:tav>
                                      </p:tavLst>
                                    </p:anim>
                                  </p:childTnLst>
                                </p:cTn>
                              </p:par>
                              <p:par>
                                <p:cTn id="16" presetID="2" presetClass="entr" presetSubtype="2" decel="100000" fill="hold" grpId="0" nodeType="withEffect">
                                  <p:stCondLst>
                                    <p:cond delay="35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9" dur="750" fill="hold"/>
                                        <p:tgtEl>
                                          <p:spTgt spid="8">
                                            <p:txEl>
                                              <p:pRg st="0" end="0"/>
                                            </p:txEl>
                                          </p:spTgt>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75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7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build="p">
        <p:tmplLst>
          <p:tmpl lvl="1">
            <p:tnLst>
              <p:par>
                <p:cTn presetID="2" presetClass="entr" presetSubtype="2" decel="100000" fill="hold" nodeType="withEffect">
                  <p:stCondLst>
                    <p:cond delay="3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2" presetClass="entr" presetSubtype="8" fill="hold" nodeType="withEffect">
                  <p:stCondLst>
                    <p:cond delay="750"/>
                  </p:stCondLst>
                  <p:childTnLst>
                    <p:set>
                      <p:cBhvr>
                        <p:cTn dur="1" fill="hold">
                          <p:stCondLst>
                            <p:cond delay="0"/>
                          </p:stCondLst>
                        </p:cTn>
                        <p:tgtEl>
                          <p:spTgt spid="9"/>
                        </p:tgtEl>
                        <p:attrNameLst>
                          <p:attrName>style.visibility</p:attrName>
                        </p:attrNameLst>
                      </p:cBhvr>
                      <p:to>
                        <p:strVal val="visible"/>
                      </p:to>
                    </p:set>
                    <p:animEffect transition="in" filter="wipe(left)">
                      <p:cBhvr>
                        <p:cTn dur="750"/>
                        <p:tgtEl>
                          <p:spTgt spid="9"/>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04195" y="725713"/>
            <a:ext cx="15679611" cy="4833257"/>
          </a:xfrm>
        </p:spPr>
        <p:txBody>
          <a:bodyPr anchor="b">
            <a:normAutofit/>
          </a:bodyPr>
          <a:lstStyle>
            <a:lvl1pPr algn="ctr">
              <a:lnSpc>
                <a:spcPct val="80000"/>
              </a:lnSpc>
              <a:defRPr sz="9600" baseline="0">
                <a:solidFill>
                  <a:schemeClr val="bg1"/>
                </a:solidFill>
                <a:latin typeface="Roboto Bold" pitchFamily="2" charset="0"/>
              </a:defRPr>
            </a:lvl1pPr>
          </a:lstStyle>
          <a:p>
            <a:r>
              <a:rPr kumimoji="1" lang="en-US" altLang="ja-JP" dirty="0"/>
              <a:t>Heading Goes Here</a:t>
            </a:r>
            <a:endParaRPr kumimoji="1" lang="ja-JP" altLang="en-US" dirty="0"/>
          </a:p>
        </p:txBody>
      </p:sp>
      <p:sp>
        <p:nvSpPr>
          <p:cNvPr id="6" name="テキスト プレースホルダー 5"/>
          <p:cNvSpPr>
            <a:spLocks noGrp="1"/>
          </p:cNvSpPr>
          <p:nvPr>
            <p:ph type="body" sz="quarter" idx="12" hasCustomPrompt="1"/>
          </p:nvPr>
        </p:nvSpPr>
        <p:spPr>
          <a:xfrm>
            <a:off x="1304195" y="5463307"/>
            <a:ext cx="15679611" cy="769258"/>
          </a:xfrm>
        </p:spPr>
        <p:txBody>
          <a:bodyPr numCol="1" spcCol="360000" anchor="t">
            <a:normAutofit/>
          </a:bodyPr>
          <a:lstStyle>
            <a:lvl1pPr algn="ctr">
              <a:spcBef>
                <a:spcPts val="1200"/>
              </a:spcBef>
              <a:defRPr sz="2800">
                <a:solidFill>
                  <a:schemeClr val="bg2"/>
                </a:solidFill>
                <a:latin typeface="+mj-lt"/>
              </a:defRPr>
            </a:lvl1pPr>
          </a:lstStyle>
          <a:p>
            <a:pPr lvl="0"/>
            <a:r>
              <a:rPr kumimoji="1" lang="en-US" altLang="ja-JP" dirty="0"/>
              <a:t>Text Goes Here</a:t>
            </a:r>
            <a:endParaRPr kumimoji="1" lang="ja-JP" altLang="en-US" dirty="0"/>
          </a:p>
        </p:txBody>
      </p:sp>
      <p:sp>
        <p:nvSpPr>
          <p:cNvPr id="4" name="テキスト プレースホルダー 12"/>
          <p:cNvSpPr>
            <a:spLocks noGrp="1"/>
          </p:cNvSpPr>
          <p:nvPr>
            <p:ph type="body" sz="quarter" idx="27" hasCustomPrompt="1"/>
          </p:nvPr>
        </p:nvSpPr>
        <p:spPr>
          <a:xfrm>
            <a:off x="5114925" y="7675418"/>
            <a:ext cx="8058150" cy="1993074"/>
          </a:xfrm>
        </p:spPr>
        <p:txBody>
          <a:bodyPr anchor="b">
            <a:normAutofit/>
          </a:bodyPr>
          <a:lstStyle>
            <a:lvl1pPr marL="0" indent="0" algn="ctr">
              <a:spcBef>
                <a:spcPts val="0"/>
              </a:spcBef>
              <a:buClr>
                <a:schemeClr val="accent1"/>
              </a:buClr>
              <a:buFontTx/>
              <a:buNone/>
              <a:defRPr sz="2000" baseline="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98708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1400"/>
                            </p:stCondLst>
                            <p:childTnLst>
                              <p:par>
                                <p:cTn id="14" presetID="22" presetClass="entr" presetSubtype="8"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12309" y="3817256"/>
            <a:ext cx="15679611" cy="4833257"/>
          </a:xfrm>
        </p:spPr>
        <p:txBody>
          <a:bodyPr anchor="b">
            <a:normAutofit/>
          </a:bodyPr>
          <a:lstStyle>
            <a:lvl1pPr algn="l">
              <a:lnSpc>
                <a:spcPct val="80000"/>
              </a:lnSpc>
              <a:defRPr sz="9600" baseline="0">
                <a:solidFill>
                  <a:schemeClr val="bg1"/>
                </a:solidFill>
                <a:latin typeface="Roboto Bold" pitchFamily="2" charset="0"/>
              </a:defRPr>
            </a:lvl1pPr>
          </a:lstStyle>
          <a:p>
            <a:r>
              <a:rPr kumimoji="1" lang="en-US" altLang="ja-JP" dirty="0"/>
              <a:t>Heading Goes Here</a:t>
            </a:r>
            <a:endParaRPr kumimoji="1" lang="ja-JP" altLang="en-US" dirty="0"/>
          </a:p>
        </p:txBody>
      </p:sp>
      <p:sp>
        <p:nvSpPr>
          <p:cNvPr id="6" name="テキスト プレースホルダー 5"/>
          <p:cNvSpPr>
            <a:spLocks noGrp="1"/>
          </p:cNvSpPr>
          <p:nvPr>
            <p:ph type="body" sz="quarter" idx="12" hasCustomPrompt="1"/>
          </p:nvPr>
        </p:nvSpPr>
        <p:spPr>
          <a:xfrm>
            <a:off x="912309" y="8554850"/>
            <a:ext cx="15679611" cy="769258"/>
          </a:xfrm>
        </p:spPr>
        <p:txBody>
          <a:bodyPr numCol="1" spcCol="360000" anchor="t">
            <a:normAutofit/>
          </a:bodyPr>
          <a:lstStyle>
            <a:lvl1pPr algn="l">
              <a:spcBef>
                <a:spcPts val="1200"/>
              </a:spcBef>
              <a:defRPr sz="2800">
                <a:solidFill>
                  <a:schemeClr val="bg2"/>
                </a:solidFill>
                <a:latin typeface="+mj-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28805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304195" y="725713"/>
            <a:ext cx="15679611" cy="4833257"/>
          </a:xfrm>
        </p:spPr>
        <p:txBody>
          <a:bodyPr anchor="b">
            <a:normAutofit/>
          </a:bodyPr>
          <a:lstStyle>
            <a:lvl1pPr algn="l">
              <a:lnSpc>
                <a:spcPct val="80000"/>
              </a:lnSpc>
              <a:defRPr sz="9600" baseline="0">
                <a:solidFill>
                  <a:schemeClr val="bg1"/>
                </a:solidFill>
                <a:latin typeface="Roboto Bold" pitchFamily="2" charset="0"/>
              </a:defRPr>
            </a:lvl1pPr>
          </a:lstStyle>
          <a:p>
            <a:r>
              <a:rPr kumimoji="1" lang="en-US" altLang="ja-JP" dirty="0"/>
              <a:t>Heading Goes Here</a:t>
            </a:r>
            <a:endParaRPr kumimoji="1" lang="ja-JP" altLang="en-US" dirty="0"/>
          </a:p>
        </p:txBody>
      </p:sp>
      <p:sp>
        <p:nvSpPr>
          <p:cNvPr id="6" name="テキスト プレースホルダー 5"/>
          <p:cNvSpPr>
            <a:spLocks noGrp="1"/>
          </p:cNvSpPr>
          <p:nvPr>
            <p:ph type="body" sz="quarter" idx="12" hasCustomPrompt="1"/>
          </p:nvPr>
        </p:nvSpPr>
        <p:spPr>
          <a:xfrm>
            <a:off x="1304195" y="5558971"/>
            <a:ext cx="15679611" cy="769258"/>
          </a:xfrm>
        </p:spPr>
        <p:txBody>
          <a:bodyPr numCol="1" spcCol="360000" anchor="t">
            <a:normAutofit/>
          </a:bodyPr>
          <a:lstStyle>
            <a:lvl1pPr algn="l">
              <a:spcBef>
                <a:spcPts val="1200"/>
              </a:spcBef>
              <a:defRPr sz="2800">
                <a:solidFill>
                  <a:schemeClr val="bg2"/>
                </a:solidFill>
                <a:latin typeface="+mj-lt"/>
              </a:defRPr>
            </a:lvl1pPr>
          </a:lstStyle>
          <a:p>
            <a:pPr lvl="0"/>
            <a:r>
              <a:rPr kumimoji="1" lang="en-US" altLang="ja-JP" dirty="0"/>
              <a:t>Text Goes Here</a:t>
            </a:r>
            <a:endParaRPr kumimoji="1" lang="ja-JP" altLang="en-US" dirty="0"/>
          </a:p>
        </p:txBody>
      </p:sp>
      <p:sp>
        <p:nvSpPr>
          <p:cNvPr id="4" name="テキスト プレースホルダー 12"/>
          <p:cNvSpPr>
            <a:spLocks noGrp="1"/>
          </p:cNvSpPr>
          <p:nvPr>
            <p:ph type="body" sz="quarter" idx="27" hasCustomPrompt="1"/>
          </p:nvPr>
        </p:nvSpPr>
        <p:spPr>
          <a:xfrm>
            <a:off x="1304195" y="7675418"/>
            <a:ext cx="8058150" cy="1993074"/>
          </a:xfrm>
        </p:spPr>
        <p:txBody>
          <a:bodyPr anchor="b">
            <a:normAutofit/>
          </a:bodyPr>
          <a:lstStyle>
            <a:lvl1pPr marL="342900" indent="-342900" algn="l">
              <a:spcBef>
                <a:spcPts val="0"/>
              </a:spcBef>
              <a:buClr>
                <a:schemeClr val="accent1"/>
              </a:buClr>
              <a:buFont typeface="Wingdings" panose="05000000000000000000" pitchFamily="2" charset="2"/>
              <a:buChar char="n"/>
              <a:defRPr sz="2000" baseline="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069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1400"/>
                            </p:stCondLst>
                            <p:childTnLst>
                              <p:par>
                                <p:cTn id="14" presetID="22" presetClass="entr" presetSubtype="8"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0" y="0"/>
            <a:ext cx="18288000" cy="10285413"/>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4" name="テキスト プレースホルダー 5"/>
          <p:cNvSpPr>
            <a:spLocks noGrp="1"/>
          </p:cNvSpPr>
          <p:nvPr>
            <p:ph type="body" sz="quarter" idx="12" hasCustomPrompt="1"/>
          </p:nvPr>
        </p:nvSpPr>
        <p:spPr>
          <a:xfrm>
            <a:off x="0" y="7920112"/>
            <a:ext cx="11127545" cy="2014136"/>
          </a:xfrm>
          <a:solidFill>
            <a:schemeClr val="tx1"/>
          </a:solidFill>
        </p:spPr>
        <p:txBody>
          <a:bodyPr numCol="1" spcCol="360000" anchor="t">
            <a:normAutofit/>
          </a:bodyPr>
          <a:lstStyle>
            <a:lvl1pPr algn="l">
              <a:spcBef>
                <a:spcPts val="1200"/>
              </a:spcBef>
              <a:defRPr sz="1800">
                <a:solidFill>
                  <a:schemeClr val="bg2"/>
                </a:solidFill>
              </a:defRPr>
            </a:lvl1pPr>
          </a:lstStyle>
          <a:p>
            <a:pPr lvl="0"/>
            <a:r>
              <a:rPr kumimoji="1" lang="en-US" altLang="ja-JP" dirty="0"/>
              <a:t> </a:t>
            </a:r>
            <a:endParaRPr kumimoji="1" lang="ja-JP" altLang="en-US" dirty="0"/>
          </a:p>
        </p:txBody>
      </p:sp>
      <p:sp>
        <p:nvSpPr>
          <p:cNvPr id="5" name="タイトル 1"/>
          <p:cNvSpPr>
            <a:spLocks noGrp="1"/>
          </p:cNvSpPr>
          <p:nvPr>
            <p:ph type="title" hasCustomPrompt="1"/>
          </p:nvPr>
        </p:nvSpPr>
        <p:spPr>
          <a:xfrm>
            <a:off x="1400961" y="8385617"/>
            <a:ext cx="9346755" cy="1083126"/>
          </a:xfrm>
        </p:spPr>
        <p:txBody>
          <a:bodyPr anchor="ctr">
            <a:noAutofit/>
          </a:bodyPr>
          <a:lstStyle>
            <a:lvl1pPr algn="r">
              <a:lnSpc>
                <a:spcPct val="100000"/>
              </a:lnSpc>
              <a:defRPr sz="9600" baseline="0">
                <a:latin typeface="Roboto Bold" pitchFamily="2" charset="0"/>
              </a:defRPr>
            </a:lvl1pPr>
          </a:lstStyle>
          <a:p>
            <a:r>
              <a:rPr kumimoji="1" lang="en-US" altLang="ja-JP" dirty="0"/>
              <a:t>Section Name</a:t>
            </a:r>
            <a:endParaRPr kumimoji="1" lang="ja-JP" altLang="en-US" dirty="0"/>
          </a:p>
        </p:txBody>
      </p:sp>
    </p:spTree>
    <p:extLst>
      <p:ext uri="{BB962C8B-B14F-4D97-AF65-F5344CB8AC3E}">
        <p14:creationId xmlns:p14="http://schemas.microsoft.com/office/powerpoint/2010/main" val="198272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tmplLst>
          <p:tmpl>
            <p:tnLst>
              <p:par>
                <p:cTn presetID="2" presetClass="entr" presetSubtype="8" decel="10000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Lst>
      </p:bldP>
      <p:bldP spid="5"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0" y="0"/>
            <a:ext cx="18288000" cy="10285413"/>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4" name="テキスト プレースホルダー 5"/>
          <p:cNvSpPr>
            <a:spLocks noGrp="1"/>
          </p:cNvSpPr>
          <p:nvPr>
            <p:ph type="body" sz="quarter" idx="12" hasCustomPrompt="1"/>
          </p:nvPr>
        </p:nvSpPr>
        <p:spPr>
          <a:xfrm>
            <a:off x="7160455" y="7920112"/>
            <a:ext cx="11127545" cy="2014136"/>
          </a:xfrm>
          <a:solidFill>
            <a:schemeClr val="tx1"/>
          </a:solidFill>
        </p:spPr>
        <p:txBody>
          <a:bodyPr numCol="1" spcCol="360000" anchor="t">
            <a:normAutofit/>
          </a:bodyPr>
          <a:lstStyle>
            <a:lvl1pPr algn="l">
              <a:spcBef>
                <a:spcPts val="1200"/>
              </a:spcBef>
              <a:defRPr sz="1800">
                <a:solidFill>
                  <a:schemeClr val="bg2"/>
                </a:solidFill>
              </a:defRPr>
            </a:lvl1pPr>
          </a:lstStyle>
          <a:p>
            <a:pPr lvl="0"/>
            <a:r>
              <a:rPr kumimoji="1" lang="en-US" altLang="ja-JP" dirty="0"/>
              <a:t> </a:t>
            </a:r>
            <a:endParaRPr kumimoji="1" lang="ja-JP" altLang="en-US" dirty="0"/>
          </a:p>
        </p:txBody>
      </p:sp>
      <p:sp>
        <p:nvSpPr>
          <p:cNvPr id="5" name="タイトル 1"/>
          <p:cNvSpPr>
            <a:spLocks noGrp="1"/>
          </p:cNvSpPr>
          <p:nvPr>
            <p:ph type="title" hasCustomPrompt="1"/>
          </p:nvPr>
        </p:nvSpPr>
        <p:spPr>
          <a:xfrm>
            <a:off x="7559930" y="8385617"/>
            <a:ext cx="9346755" cy="1083126"/>
          </a:xfrm>
        </p:spPr>
        <p:txBody>
          <a:bodyPr anchor="ctr">
            <a:noAutofit/>
          </a:bodyPr>
          <a:lstStyle>
            <a:lvl1pPr algn="l">
              <a:lnSpc>
                <a:spcPct val="100000"/>
              </a:lnSpc>
              <a:defRPr sz="9600" baseline="0">
                <a:latin typeface="Roboto Bold" pitchFamily="2" charset="0"/>
              </a:defRPr>
            </a:lvl1pPr>
          </a:lstStyle>
          <a:p>
            <a:r>
              <a:rPr kumimoji="1" lang="en-US" altLang="ja-JP" dirty="0"/>
              <a:t>Section Name</a:t>
            </a:r>
            <a:endParaRPr kumimoji="1" lang="ja-JP" altLang="en-US" dirty="0"/>
          </a:p>
        </p:txBody>
      </p:sp>
    </p:spTree>
    <p:extLst>
      <p:ext uri="{BB962C8B-B14F-4D97-AF65-F5344CB8AC3E}">
        <p14:creationId xmlns:p14="http://schemas.microsoft.com/office/powerpoint/2010/main" val="34710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1+#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tmplLst>
          <p:tmpl>
            <p:tnLst>
              <p:par>
                <p:cTn presetID="2" presetClass="entr" presetSubtype="2" decel="10000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1+#ppt_w/2"/>
                          </p:val>
                        </p:tav>
                        <p:tav tm="100000">
                          <p:val>
                            <p:strVal val="#ppt_x"/>
                          </p:val>
                        </p:tav>
                      </p:tavLst>
                    </p:anim>
                    <p:anim calcmode="lin" valueType="num">
                      <p:cBhvr additive="base">
                        <p:cTn dur="750" fill="hold"/>
                        <p:tgtEl>
                          <p:spTgt spid="4"/>
                        </p:tgtEl>
                        <p:attrNameLst>
                          <p:attrName>ppt_y</p:attrName>
                        </p:attrNameLst>
                      </p:cBhvr>
                      <p:tavLst>
                        <p:tav tm="0">
                          <p:val>
                            <p:strVal val="#ppt_y"/>
                          </p:val>
                        </p:tav>
                        <p:tav tm="100000">
                          <p:val>
                            <p:strVal val="#ppt_y"/>
                          </p:val>
                        </p:tav>
                      </p:tavLst>
                    </p:anim>
                  </p:childTnLst>
                </p:cTn>
              </p:par>
            </p:tnLst>
          </p:tmpl>
        </p:tmplLst>
      </p:bldP>
      <p:bldP spid="5"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ight big image">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7576452" y="490877"/>
            <a:ext cx="10218618" cy="9303659"/>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5" name="タイトル 1"/>
          <p:cNvSpPr>
            <a:spLocks noGrp="1"/>
          </p:cNvSpPr>
          <p:nvPr>
            <p:ph type="title" hasCustomPrompt="1"/>
          </p:nvPr>
        </p:nvSpPr>
        <p:spPr>
          <a:xfrm>
            <a:off x="591457" y="833994"/>
            <a:ext cx="10308772" cy="3099378"/>
          </a:xfrm>
        </p:spPr>
        <p:txBody>
          <a:bodyPr anchor="ctr">
            <a:normAutofit/>
          </a:bodyPr>
          <a:lstStyle>
            <a:lvl1pPr algn="l">
              <a:lnSpc>
                <a:spcPct val="80000"/>
              </a:lnSpc>
              <a:defRPr sz="9600" baseline="0">
                <a:latin typeface="Roboto Bold" pitchFamily="2" charset="0"/>
              </a:defRPr>
            </a:lvl1pPr>
          </a:lstStyle>
          <a:p>
            <a:r>
              <a:rPr kumimoji="1" lang="en-US" altLang="ja-JP" dirty="0"/>
              <a:t>Slide Title Goes Here</a:t>
            </a:r>
            <a:endParaRPr kumimoji="1" lang="ja-JP" altLang="en-US" dirty="0"/>
          </a:p>
        </p:txBody>
      </p:sp>
      <p:sp>
        <p:nvSpPr>
          <p:cNvPr id="6" name="テキスト プレースホルダー 5"/>
          <p:cNvSpPr>
            <a:spLocks noGrp="1"/>
          </p:cNvSpPr>
          <p:nvPr>
            <p:ph type="body" sz="quarter" idx="14" hasCustomPrompt="1"/>
          </p:nvPr>
        </p:nvSpPr>
        <p:spPr>
          <a:xfrm>
            <a:off x="591457" y="3916250"/>
            <a:ext cx="6767286" cy="1933008"/>
          </a:xfrm>
        </p:spPr>
        <p:txBody>
          <a:bodyPr numCol="1" spcCol="360000" anchor="b">
            <a:normAutofit/>
          </a:bodyPr>
          <a:lstStyle>
            <a:lvl1pPr marL="0" indent="0" algn="l">
              <a:lnSpc>
                <a:spcPct val="120000"/>
              </a:lnSpc>
              <a:spcBef>
                <a:spcPts val="0"/>
              </a:spcBef>
              <a:buClr>
                <a:schemeClr val="accent1"/>
              </a:buClr>
              <a:buFontTx/>
              <a:buNone/>
              <a:defRPr sz="3200">
                <a:solidFill>
                  <a:schemeClr val="tx2">
                    <a:lumMod val="60000"/>
                    <a:lumOff val="40000"/>
                  </a:schemeClr>
                </a:solidFill>
              </a:defRPr>
            </a:lvl1pPr>
          </a:lstStyle>
          <a:p>
            <a:pPr lvl="0"/>
            <a:r>
              <a:rPr kumimoji="1" lang="en-US" altLang="ja-JP" dirty="0"/>
              <a:t>Text Goes Here</a:t>
            </a:r>
            <a:endParaRPr kumimoji="1" lang="ja-JP" altLang="en-US" dirty="0"/>
          </a:p>
        </p:txBody>
      </p:sp>
      <p:sp>
        <p:nvSpPr>
          <p:cNvPr id="7" name="テキスト プレースホルダー 5"/>
          <p:cNvSpPr>
            <a:spLocks noGrp="1"/>
          </p:cNvSpPr>
          <p:nvPr>
            <p:ph type="body" sz="quarter" idx="20" hasCustomPrompt="1"/>
          </p:nvPr>
        </p:nvSpPr>
        <p:spPr>
          <a:xfrm>
            <a:off x="591457" y="6020820"/>
            <a:ext cx="6767286" cy="3494314"/>
          </a:xfrm>
        </p:spPr>
        <p:txBody>
          <a:bodyPr numCol="1" spcCol="360000" anchor="t">
            <a:normAutofit/>
          </a:bodyPr>
          <a:lstStyle>
            <a:lvl1pPr marL="285750" indent="-285750" algn="l">
              <a:lnSpc>
                <a:spcPct val="130000"/>
              </a:lnSpc>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65832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1" decel="100000" fill="hold" grpId="0" nodeType="withEffect">
                                  <p:stCondLst>
                                    <p:cond delay="0"/>
                                  </p:stCondLst>
                                  <p:iterate type="wd">
                                    <p:tmPct val="10000"/>
                                  </p:iterate>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ppt_x"/>
                                          </p:val>
                                        </p:tav>
                                        <p:tav tm="100000">
                                          <p:val>
                                            <p:strVal val="#ppt_x"/>
                                          </p:val>
                                        </p:tav>
                                      </p:tavLst>
                                    </p:anim>
                                    <p:anim calcmode="lin" valueType="num">
                                      <p:cBhvr additive="base">
                                        <p:cTn id="11" dur="750" fill="hold"/>
                                        <p:tgtEl>
                                          <p:spTgt spid="5"/>
                                        </p:tgtEl>
                                        <p:attrNameLst>
                                          <p:attrName>ppt_y</p:attrName>
                                        </p:attrNameLst>
                                      </p:cBhvr>
                                      <p:tavLst>
                                        <p:tav tm="0">
                                          <p:val>
                                            <p:strVal val="0-#ppt_h/2"/>
                                          </p:val>
                                        </p:tav>
                                        <p:tav tm="100000">
                                          <p:val>
                                            <p:strVal val="#ppt_y"/>
                                          </p:val>
                                        </p:tav>
                                      </p:tavLst>
                                    </p:anim>
                                  </p:childTnLst>
                                </p:cTn>
                              </p:par>
                            </p:childTnLst>
                          </p:cTn>
                        </p:par>
                        <p:par>
                          <p:cTn id="12" fill="hold">
                            <p:stCondLst>
                              <p:cond delay="975"/>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475"/>
                            </p:stCondLst>
                            <p:childTnLst>
                              <p:par>
                                <p:cTn id="17" presetID="22" presetClass="entr" presetSubtype="8"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left)">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tmplLst>
          <p:tmpl>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and text 4">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7" name="タイトル 1"/>
          <p:cNvSpPr>
            <a:spLocks noGrp="1"/>
          </p:cNvSpPr>
          <p:nvPr>
            <p:ph type="title" hasCustomPrompt="1"/>
          </p:nvPr>
        </p:nvSpPr>
        <p:spPr>
          <a:xfrm>
            <a:off x="798286" y="928914"/>
            <a:ext cx="8069943" cy="8244115"/>
          </a:xfrm>
        </p:spPr>
        <p:txBody>
          <a:bodyPr anchor="ctr">
            <a:normAutofit/>
          </a:bodyPr>
          <a:lstStyle>
            <a:lvl1pPr algn="ctr">
              <a:lnSpc>
                <a:spcPct val="80000"/>
              </a:lnSpc>
              <a:defRPr sz="9600" baseline="0">
                <a:latin typeface="Roboto Bold" pitchFamily="2" charset="0"/>
              </a:defRPr>
            </a:lvl1pPr>
          </a:lstStyle>
          <a:p>
            <a:r>
              <a:rPr kumimoji="1" lang="en-US" altLang="ja-JP" dirty="0"/>
              <a:t>Heading Goes Here</a:t>
            </a:r>
            <a:endParaRPr kumimoji="1" lang="ja-JP" altLang="en-US" dirty="0"/>
          </a:p>
        </p:txBody>
      </p:sp>
      <p:sp>
        <p:nvSpPr>
          <p:cNvPr id="8" name="テキスト プレースホルダー 5"/>
          <p:cNvSpPr>
            <a:spLocks noGrp="1"/>
          </p:cNvSpPr>
          <p:nvPr>
            <p:ph type="body" sz="quarter" idx="12" hasCustomPrompt="1"/>
          </p:nvPr>
        </p:nvSpPr>
        <p:spPr>
          <a:xfrm>
            <a:off x="9274629" y="928914"/>
            <a:ext cx="8273142" cy="8244115"/>
          </a:xfrm>
        </p:spPr>
        <p:txBody>
          <a:bodyPr numCol="1" spcCol="360000" anchor="ctr">
            <a:normAutofit/>
          </a:bodyPr>
          <a:lstStyle>
            <a:lvl1pPr marL="285750" indent="-285750" algn="l">
              <a:spcBef>
                <a:spcPts val="1200"/>
              </a:spcBef>
              <a:buClr>
                <a:schemeClr val="accent1"/>
              </a:buClr>
              <a:buFont typeface="Wingdings" panose="05000000000000000000" pitchFamily="2" charset="2"/>
              <a:buChar char="n"/>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45014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tmplLst>
          <p:tmpl>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ull screen image and year">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0" y="0"/>
            <a:ext cx="18288000" cy="10285413"/>
          </a:xfrm>
          <a:solidFill>
            <a:schemeClr val="bg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5" name="テキスト プレースホルダー 5"/>
          <p:cNvSpPr>
            <a:spLocks noGrp="1"/>
          </p:cNvSpPr>
          <p:nvPr>
            <p:ph type="body" sz="quarter" idx="15" hasCustomPrompt="1"/>
          </p:nvPr>
        </p:nvSpPr>
        <p:spPr>
          <a:xfrm>
            <a:off x="763705" y="990316"/>
            <a:ext cx="2333866" cy="5167087"/>
          </a:xfrm>
        </p:spPr>
        <p:txBody>
          <a:bodyPr numCol="1" spcCol="360000" anchor="ctr">
            <a:noAutofit/>
          </a:bodyPr>
          <a:lstStyle>
            <a:lvl1pPr marL="0" indent="0" algn="r">
              <a:lnSpc>
                <a:spcPct val="100000"/>
              </a:lnSpc>
              <a:spcBef>
                <a:spcPts val="0"/>
              </a:spcBef>
              <a:buClr>
                <a:schemeClr val="accent1"/>
              </a:buClr>
              <a:buFontTx/>
              <a:buNone/>
              <a:defRPr sz="30000" i="1">
                <a:solidFill>
                  <a:schemeClr val="accent1"/>
                </a:solidFill>
              </a:defRPr>
            </a:lvl1pPr>
          </a:lstStyle>
          <a:p>
            <a:pPr lvl="0"/>
            <a:r>
              <a:rPr kumimoji="1" lang="en-US" altLang="ja-JP" dirty="0"/>
              <a:t>0</a:t>
            </a:r>
            <a:endParaRPr kumimoji="1" lang="ja-JP" altLang="en-US" dirty="0"/>
          </a:p>
        </p:txBody>
      </p:sp>
      <p:sp>
        <p:nvSpPr>
          <p:cNvPr id="8" name="タイトル 1"/>
          <p:cNvSpPr>
            <a:spLocks noGrp="1"/>
          </p:cNvSpPr>
          <p:nvPr>
            <p:ph type="title" hasCustomPrompt="1"/>
          </p:nvPr>
        </p:nvSpPr>
        <p:spPr>
          <a:xfrm>
            <a:off x="9383137" y="615268"/>
            <a:ext cx="8198047" cy="3715657"/>
          </a:xfrm>
        </p:spPr>
        <p:txBody>
          <a:bodyPr anchor="b">
            <a:normAutofit/>
          </a:bodyPr>
          <a:lstStyle>
            <a:lvl1pPr algn="l">
              <a:lnSpc>
                <a:spcPct val="80000"/>
              </a:lnSpc>
              <a:defRPr sz="8000" baseline="0">
                <a:solidFill>
                  <a:schemeClr val="tx1"/>
                </a:solidFill>
                <a:latin typeface="Roboto Bold" pitchFamily="2" charset="0"/>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9" name="テキスト プレースホルダー 5"/>
          <p:cNvSpPr>
            <a:spLocks noGrp="1"/>
          </p:cNvSpPr>
          <p:nvPr>
            <p:ph type="body" sz="quarter" idx="16" hasCustomPrompt="1"/>
          </p:nvPr>
        </p:nvSpPr>
        <p:spPr>
          <a:xfrm>
            <a:off x="2604325" y="1344326"/>
            <a:ext cx="2333866" cy="5178199"/>
          </a:xfrm>
        </p:spPr>
        <p:txBody>
          <a:bodyPr numCol="1" spcCol="360000" anchor="ctr">
            <a:noAutofit/>
          </a:bodyPr>
          <a:lstStyle>
            <a:lvl1pPr marL="0" indent="0" algn="r">
              <a:lnSpc>
                <a:spcPct val="100000"/>
              </a:lnSpc>
              <a:spcBef>
                <a:spcPts val="0"/>
              </a:spcBef>
              <a:buClr>
                <a:schemeClr val="accent1"/>
              </a:buClr>
              <a:buFontTx/>
              <a:buNone/>
              <a:defRPr sz="30000" i="1">
                <a:solidFill>
                  <a:schemeClr val="accent1"/>
                </a:solidFill>
              </a:defRPr>
            </a:lvl1pPr>
          </a:lstStyle>
          <a:p>
            <a:pPr lvl="0"/>
            <a:r>
              <a:rPr kumimoji="1" lang="en-US" altLang="ja-JP" dirty="0"/>
              <a:t>0</a:t>
            </a:r>
            <a:endParaRPr kumimoji="1" lang="ja-JP" altLang="en-US" dirty="0"/>
          </a:p>
        </p:txBody>
      </p:sp>
      <p:sp>
        <p:nvSpPr>
          <p:cNvPr id="10" name="テキスト プレースホルダー 5"/>
          <p:cNvSpPr>
            <a:spLocks noGrp="1"/>
          </p:cNvSpPr>
          <p:nvPr>
            <p:ph type="body" sz="quarter" idx="17" hasCustomPrompt="1"/>
          </p:nvPr>
        </p:nvSpPr>
        <p:spPr>
          <a:xfrm>
            <a:off x="4444945" y="615268"/>
            <a:ext cx="2333866" cy="5167087"/>
          </a:xfrm>
        </p:spPr>
        <p:txBody>
          <a:bodyPr numCol="1" spcCol="360000" anchor="ctr">
            <a:noAutofit/>
          </a:bodyPr>
          <a:lstStyle>
            <a:lvl1pPr marL="0" indent="0" algn="r">
              <a:lnSpc>
                <a:spcPct val="100000"/>
              </a:lnSpc>
              <a:spcBef>
                <a:spcPts val="0"/>
              </a:spcBef>
              <a:buClr>
                <a:schemeClr val="accent1"/>
              </a:buClr>
              <a:buFontTx/>
              <a:buNone/>
              <a:defRPr sz="30000" i="1">
                <a:solidFill>
                  <a:schemeClr val="accent1"/>
                </a:solidFill>
              </a:defRPr>
            </a:lvl1pPr>
          </a:lstStyle>
          <a:p>
            <a:pPr lvl="0"/>
            <a:r>
              <a:rPr kumimoji="1" lang="en-US" altLang="ja-JP" dirty="0"/>
              <a:t>0</a:t>
            </a:r>
            <a:endParaRPr kumimoji="1" lang="ja-JP" altLang="en-US" dirty="0"/>
          </a:p>
        </p:txBody>
      </p:sp>
      <p:sp>
        <p:nvSpPr>
          <p:cNvPr id="11" name="テキスト プレースホルダー 5"/>
          <p:cNvSpPr>
            <a:spLocks noGrp="1"/>
          </p:cNvSpPr>
          <p:nvPr>
            <p:ph type="body" sz="quarter" idx="18" hasCustomPrompt="1"/>
          </p:nvPr>
        </p:nvSpPr>
        <p:spPr>
          <a:xfrm>
            <a:off x="6285565" y="1747070"/>
            <a:ext cx="2333866" cy="5167087"/>
          </a:xfrm>
        </p:spPr>
        <p:txBody>
          <a:bodyPr numCol="1" spcCol="360000" anchor="ctr">
            <a:noAutofit/>
          </a:bodyPr>
          <a:lstStyle>
            <a:lvl1pPr marL="0" indent="0" algn="r">
              <a:lnSpc>
                <a:spcPct val="100000"/>
              </a:lnSpc>
              <a:spcBef>
                <a:spcPts val="0"/>
              </a:spcBef>
              <a:buClr>
                <a:schemeClr val="accent1"/>
              </a:buClr>
              <a:buFontTx/>
              <a:buNone/>
              <a:defRPr sz="30000" i="1">
                <a:solidFill>
                  <a:schemeClr val="accent1"/>
                </a:solidFill>
              </a:defRPr>
            </a:lvl1pPr>
          </a:lstStyle>
          <a:p>
            <a:pPr lvl="0"/>
            <a:r>
              <a:rPr kumimoji="1" lang="en-US" altLang="ja-JP" dirty="0"/>
              <a:t>0</a:t>
            </a:r>
            <a:endParaRPr kumimoji="1" lang="ja-JP" altLang="en-US" dirty="0"/>
          </a:p>
        </p:txBody>
      </p:sp>
      <p:sp>
        <p:nvSpPr>
          <p:cNvPr id="12" name="テキスト プレースホルダー 5"/>
          <p:cNvSpPr>
            <a:spLocks noGrp="1"/>
          </p:cNvSpPr>
          <p:nvPr>
            <p:ph type="body" sz="quarter" idx="20" hasCustomPrompt="1"/>
          </p:nvPr>
        </p:nvSpPr>
        <p:spPr>
          <a:xfrm>
            <a:off x="9383138" y="4367721"/>
            <a:ext cx="8198047" cy="1549969"/>
          </a:xfrm>
        </p:spPr>
        <p:txBody>
          <a:bodyPr numCol="1" spcCol="360000" anchor="t">
            <a:normAutofit/>
          </a:bodyPr>
          <a:lstStyle>
            <a:lvl1pPr marL="0" indent="0" algn="l">
              <a:lnSpc>
                <a:spcPct val="130000"/>
              </a:lnSpc>
              <a:spcBef>
                <a:spcPts val="1200"/>
              </a:spcBef>
              <a:buClr>
                <a:schemeClr val="accent1"/>
              </a:buClr>
              <a:buFontTx/>
              <a:buNone/>
              <a:defRPr sz="18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94629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75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additive="base">
                                        <p:cTn id="1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9">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10">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9" decel="100000" fill="hold" grpId="0"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75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24"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25" presetID="49" presetClass="entr" presetSubtype="0" decel="100000" fill="hold" grpId="1"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p:cTn id="27"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28" dur="750" fill="hold"/>
                                        <p:tgtEl>
                                          <p:spTgt spid="5">
                                            <p:txEl>
                                              <p:pRg st="0" end="0"/>
                                            </p:txEl>
                                          </p:spTgt>
                                        </p:tgtEl>
                                        <p:attrNameLst>
                                          <p:attrName>ppt_h</p:attrName>
                                        </p:attrNameLst>
                                      </p:cBhvr>
                                      <p:tavLst>
                                        <p:tav tm="0">
                                          <p:val>
                                            <p:fltVal val="0"/>
                                          </p:val>
                                        </p:tav>
                                        <p:tav tm="100000">
                                          <p:val>
                                            <p:strVal val="#ppt_h"/>
                                          </p:val>
                                        </p:tav>
                                      </p:tavLst>
                                    </p:anim>
                                    <p:anim calcmode="lin" valueType="num">
                                      <p:cBhvr>
                                        <p:cTn id="29" dur="75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30" dur="750"/>
                                        <p:tgtEl>
                                          <p:spTgt spid="5">
                                            <p:txEl>
                                              <p:pRg st="0" end="0"/>
                                            </p:txEl>
                                          </p:spTgt>
                                        </p:tgtEl>
                                      </p:cBhvr>
                                    </p:animEffect>
                                  </p:childTnLst>
                                </p:cTn>
                              </p:par>
                              <p:par>
                                <p:cTn id="31" presetID="49" presetClass="entr" presetSubtype="0" decel="100000" fill="hold" grpId="1"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750" fill="hold"/>
                                        <p:tgtEl>
                                          <p:spTgt spid="9">
                                            <p:txEl>
                                              <p:pRg st="0" end="0"/>
                                            </p:txEl>
                                          </p:spTgt>
                                        </p:tgtEl>
                                        <p:attrNameLst>
                                          <p:attrName>ppt_w</p:attrName>
                                        </p:attrNameLst>
                                      </p:cBhvr>
                                      <p:tavLst>
                                        <p:tav tm="0">
                                          <p:val>
                                            <p:fltVal val="0"/>
                                          </p:val>
                                        </p:tav>
                                        <p:tav tm="100000">
                                          <p:val>
                                            <p:strVal val="#ppt_w"/>
                                          </p:val>
                                        </p:tav>
                                      </p:tavLst>
                                    </p:anim>
                                    <p:anim calcmode="lin" valueType="num">
                                      <p:cBhvr>
                                        <p:cTn id="34" dur="750" fill="hold"/>
                                        <p:tgtEl>
                                          <p:spTgt spid="9">
                                            <p:txEl>
                                              <p:pRg st="0" end="0"/>
                                            </p:txEl>
                                          </p:spTgt>
                                        </p:tgtEl>
                                        <p:attrNameLst>
                                          <p:attrName>ppt_h</p:attrName>
                                        </p:attrNameLst>
                                      </p:cBhvr>
                                      <p:tavLst>
                                        <p:tav tm="0">
                                          <p:val>
                                            <p:fltVal val="0"/>
                                          </p:val>
                                        </p:tav>
                                        <p:tav tm="100000">
                                          <p:val>
                                            <p:strVal val="#ppt_h"/>
                                          </p:val>
                                        </p:tav>
                                      </p:tavLst>
                                    </p:anim>
                                    <p:anim calcmode="lin" valueType="num">
                                      <p:cBhvr>
                                        <p:cTn id="35" dur="75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36" dur="750"/>
                                        <p:tgtEl>
                                          <p:spTgt spid="9">
                                            <p:txEl>
                                              <p:pRg st="0" end="0"/>
                                            </p:txEl>
                                          </p:spTgt>
                                        </p:tgtEl>
                                      </p:cBhvr>
                                    </p:animEffect>
                                  </p:childTnLst>
                                </p:cTn>
                              </p:par>
                              <p:par>
                                <p:cTn id="37" presetID="49" presetClass="entr" presetSubtype="0" decel="100000" fill="hold" grpId="1" nodeType="with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p:cTn id="39" dur="75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0" dur="750" fill="hold"/>
                                        <p:tgtEl>
                                          <p:spTgt spid="10">
                                            <p:txEl>
                                              <p:pRg st="0" end="0"/>
                                            </p:txEl>
                                          </p:spTgt>
                                        </p:tgtEl>
                                        <p:attrNameLst>
                                          <p:attrName>ppt_h</p:attrName>
                                        </p:attrNameLst>
                                      </p:cBhvr>
                                      <p:tavLst>
                                        <p:tav tm="0">
                                          <p:val>
                                            <p:fltVal val="0"/>
                                          </p:val>
                                        </p:tav>
                                        <p:tav tm="100000">
                                          <p:val>
                                            <p:strVal val="#ppt_h"/>
                                          </p:val>
                                        </p:tav>
                                      </p:tavLst>
                                    </p:anim>
                                    <p:anim calcmode="lin" valueType="num">
                                      <p:cBhvr>
                                        <p:cTn id="41" dur="75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42" dur="750"/>
                                        <p:tgtEl>
                                          <p:spTgt spid="10">
                                            <p:txEl>
                                              <p:pRg st="0" end="0"/>
                                            </p:txEl>
                                          </p:spTgt>
                                        </p:tgtEl>
                                      </p:cBhvr>
                                    </p:animEffect>
                                  </p:childTnLst>
                                </p:cTn>
                              </p:par>
                              <p:par>
                                <p:cTn id="43" presetID="49" presetClass="entr" presetSubtype="0" decel="100000" fill="hold" grpId="1" nodeType="with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 calcmode="lin" valueType="num">
                                      <p:cBhvr>
                                        <p:cTn id="45" dur="75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6" dur="750" fill="hold"/>
                                        <p:tgtEl>
                                          <p:spTgt spid="11">
                                            <p:txEl>
                                              <p:pRg st="0" end="0"/>
                                            </p:txEl>
                                          </p:spTgt>
                                        </p:tgtEl>
                                        <p:attrNameLst>
                                          <p:attrName>ppt_h</p:attrName>
                                        </p:attrNameLst>
                                      </p:cBhvr>
                                      <p:tavLst>
                                        <p:tav tm="0">
                                          <p:val>
                                            <p:fltVal val="0"/>
                                          </p:val>
                                        </p:tav>
                                        <p:tav tm="100000">
                                          <p:val>
                                            <p:strVal val="#ppt_h"/>
                                          </p:val>
                                        </p:tav>
                                      </p:tavLst>
                                    </p:anim>
                                    <p:anim calcmode="lin" valueType="num">
                                      <p:cBhvr>
                                        <p:cTn id="47" dur="75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48" dur="750"/>
                                        <p:tgtEl>
                                          <p:spTgt spid="11">
                                            <p:txEl>
                                              <p:pRg st="0" end="0"/>
                                            </p:txEl>
                                          </p:spTgt>
                                        </p:tgtEl>
                                      </p:cBhvr>
                                    </p:animEffect>
                                  </p:childTnLst>
                                </p:cTn>
                              </p:par>
                            </p:childTnLst>
                          </p:cTn>
                        </p:par>
                        <p:par>
                          <p:cTn id="49" fill="hold">
                            <p:stCondLst>
                              <p:cond delay="1250"/>
                            </p:stCondLst>
                            <p:childTnLst>
                              <p:par>
                                <p:cTn id="50" presetID="2" presetClass="entr" presetSubtype="4" decel="100000" fill="hold" grpId="0" nodeType="afterEffect">
                                  <p:stCondLst>
                                    <p:cond delay="250"/>
                                  </p:stCondLst>
                                  <p:iterate type="wd">
                                    <p:tmPct val="10000"/>
                                  </p:iterate>
                                  <p:childTnLst>
                                    <p:set>
                                      <p:cBhvr>
                                        <p:cTn id="51" dur="1" fill="hold">
                                          <p:stCondLst>
                                            <p:cond delay="0"/>
                                          </p:stCondLst>
                                        </p:cTn>
                                        <p:tgtEl>
                                          <p:spTgt spid="8"/>
                                        </p:tgtEl>
                                        <p:attrNameLst>
                                          <p:attrName>style.visibility</p:attrName>
                                        </p:attrNameLst>
                                      </p:cBhvr>
                                      <p:to>
                                        <p:strVal val="visible"/>
                                      </p:to>
                                    </p:set>
                                    <p:anim calcmode="lin" valueType="num">
                                      <p:cBhvr additive="base">
                                        <p:cTn id="52" dur="750" fill="hold"/>
                                        <p:tgtEl>
                                          <p:spTgt spid="8"/>
                                        </p:tgtEl>
                                        <p:attrNameLst>
                                          <p:attrName>ppt_x</p:attrName>
                                        </p:attrNameLst>
                                      </p:cBhvr>
                                      <p:tavLst>
                                        <p:tav tm="0">
                                          <p:val>
                                            <p:strVal val="#ppt_x"/>
                                          </p:val>
                                        </p:tav>
                                        <p:tav tm="100000">
                                          <p:val>
                                            <p:strVal val="#ppt_x"/>
                                          </p:val>
                                        </p:tav>
                                      </p:tavLst>
                                    </p:anim>
                                    <p:anim calcmode="lin" valueType="num">
                                      <p:cBhvr additive="base">
                                        <p:cTn id="53" dur="750" fill="hold"/>
                                        <p:tgtEl>
                                          <p:spTgt spid="8"/>
                                        </p:tgtEl>
                                        <p:attrNameLst>
                                          <p:attrName>ppt_y</p:attrName>
                                        </p:attrNameLst>
                                      </p:cBhvr>
                                      <p:tavLst>
                                        <p:tav tm="0">
                                          <p:val>
                                            <p:strVal val="1+#ppt_h/2"/>
                                          </p:val>
                                        </p:tav>
                                        <p:tav tm="100000">
                                          <p:val>
                                            <p:strVal val="#ppt_y"/>
                                          </p:val>
                                        </p:tav>
                                      </p:tavLst>
                                    </p:anim>
                                  </p:childTnLst>
                                </p:cTn>
                              </p:par>
                            </p:childTnLst>
                          </p:cTn>
                        </p:par>
                        <p:par>
                          <p:cTn id="54" fill="hold">
                            <p:stCondLst>
                              <p:cond delay="2475"/>
                            </p:stCondLst>
                            <p:childTnLst>
                              <p:par>
                                <p:cTn id="55" presetID="22" presetClass="entr" presetSubtype="8" fill="hold" grpId="0" nodeType="after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wipe(left)">
                                      <p:cBhvr>
                                        <p:cTn id="5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tmplLst>
          <p:tmpl lvl="1">
            <p:tnLst>
              <p:par>
                <p:cTn presetID="2" presetClass="entr" presetSubtype="6"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1+#ppt_w/2"/>
                          </p:val>
                        </p:tav>
                        <p:tav tm="100000">
                          <p:val>
                            <p:strVal val="#ppt_x"/>
                          </p:val>
                        </p:tav>
                      </p:tavLst>
                    </p:anim>
                    <p:anim calcmode="lin" valueType="num">
                      <p:cBhvr additive="base">
                        <p:cTn dur="750" fill="hold"/>
                        <p:tgtEl>
                          <p:spTgt spid="5"/>
                        </p:tgtEl>
                        <p:attrNameLst>
                          <p:attrName>ppt_y</p:attrName>
                        </p:attrNameLst>
                      </p:cBhvr>
                      <p:tavLst>
                        <p:tav tm="0">
                          <p:val>
                            <p:strVal val="1+#ppt_h/2"/>
                          </p:val>
                        </p:tav>
                        <p:tav tm="100000">
                          <p:val>
                            <p:strVal val="#ppt_y"/>
                          </p:val>
                        </p:tav>
                      </p:tavLst>
                    </p:anim>
                  </p:childTnLst>
                </p:cTn>
              </p:par>
            </p:tnLst>
          </p:tmpl>
        </p:tmplLst>
      </p:bldP>
      <p:bldP spid="5" grpId="1" build="p">
        <p:tmplLst>
          <p:tmpl lvl="1">
            <p:tnLst>
              <p:par>
                <p:cTn presetID="49" presetClass="entr" presetSubtype="0"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 calcmode="lin" valueType="num">
                      <p:cBhvr>
                        <p:cTn dur="750" fill="hold"/>
                        <p:tgtEl>
                          <p:spTgt spid="5"/>
                        </p:tgtEl>
                        <p:attrNameLst>
                          <p:attrName>style.rotation</p:attrName>
                        </p:attrNameLst>
                      </p:cBhvr>
                      <p:tavLst>
                        <p:tav tm="0">
                          <p:val>
                            <p:fltVal val="360"/>
                          </p:val>
                        </p:tav>
                        <p:tav tm="100000">
                          <p:val>
                            <p:fltVal val="0"/>
                          </p:val>
                        </p:tav>
                      </p:tavLst>
                    </p:anim>
                    <p:animEffect transition="in" filter="fade">
                      <p:cBhvr>
                        <p:cTn dur="750"/>
                        <p:tgtEl>
                          <p:spTgt spid="5"/>
                        </p:tgtEl>
                      </p:cBhvr>
                    </p:animEffect>
                  </p:childTnLst>
                </p:cTn>
              </p:par>
            </p:tnLst>
          </p:tmpl>
        </p:tmplLst>
      </p:bldP>
      <p:bldP spid="8" grpId="0"/>
      <p:bldP spid="9" grpId="0" build="p">
        <p:tmplLst>
          <p:tmpl lvl="1">
            <p:tnLst>
              <p:par>
                <p:cTn presetID="2" presetClass="entr" presetSubtype="3"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9" grpId="1" build="p">
        <p:tmplLst>
          <p:tmpl lvl="1">
            <p:tnLst>
              <p:par>
                <p:cTn presetID="49" presetClass="entr" presetSubtype="0"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750" fill="hold"/>
                        <p:tgtEl>
                          <p:spTgt spid="9"/>
                        </p:tgtEl>
                        <p:attrNameLst>
                          <p:attrName>ppt_w</p:attrName>
                        </p:attrNameLst>
                      </p:cBhvr>
                      <p:tavLst>
                        <p:tav tm="0">
                          <p:val>
                            <p:fltVal val="0"/>
                          </p:val>
                        </p:tav>
                        <p:tav tm="100000">
                          <p:val>
                            <p:strVal val="#ppt_w"/>
                          </p:val>
                        </p:tav>
                      </p:tavLst>
                    </p:anim>
                    <p:anim calcmode="lin" valueType="num">
                      <p:cBhvr>
                        <p:cTn dur="750" fill="hold"/>
                        <p:tgtEl>
                          <p:spTgt spid="9"/>
                        </p:tgtEl>
                        <p:attrNameLst>
                          <p:attrName>ppt_h</p:attrName>
                        </p:attrNameLst>
                      </p:cBhvr>
                      <p:tavLst>
                        <p:tav tm="0">
                          <p:val>
                            <p:fltVal val="0"/>
                          </p:val>
                        </p:tav>
                        <p:tav tm="100000">
                          <p:val>
                            <p:strVal val="#ppt_h"/>
                          </p:val>
                        </p:tav>
                      </p:tavLst>
                    </p:anim>
                    <p:anim calcmode="lin" valueType="num">
                      <p:cBhvr>
                        <p:cTn dur="750" fill="hold"/>
                        <p:tgtEl>
                          <p:spTgt spid="9"/>
                        </p:tgtEl>
                        <p:attrNameLst>
                          <p:attrName>style.rotation</p:attrName>
                        </p:attrNameLst>
                      </p:cBhvr>
                      <p:tavLst>
                        <p:tav tm="0">
                          <p:val>
                            <p:fltVal val="360"/>
                          </p:val>
                        </p:tav>
                        <p:tav tm="100000">
                          <p:val>
                            <p:fltVal val="0"/>
                          </p:val>
                        </p:tav>
                      </p:tavLst>
                    </p:anim>
                    <p:animEffect transition="in" filter="fade">
                      <p:cBhvr>
                        <p:cTn dur="750"/>
                        <p:tgtEl>
                          <p:spTgt spid="9"/>
                        </p:tgtEl>
                      </p:cBhvr>
                    </p:animEffect>
                  </p:childTnLst>
                </p:cTn>
              </p:par>
            </p:tnLst>
          </p:tmpl>
        </p:tmplLst>
      </p:bldP>
      <p:bldP spid="10" grpId="0" build="p">
        <p:tmplLst>
          <p:tmpl lvl="1">
            <p:tnLst>
              <p:par>
                <p:cTn presetID="2" presetClass="entr" presetSubtype="12"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0" grpId="1" build="p">
        <p:tmplLst>
          <p:tmpl lvl="1">
            <p:tnLst>
              <p:par>
                <p:cTn presetID="49" presetClass="entr" presetSubtype="0"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750" fill="hold"/>
                        <p:tgtEl>
                          <p:spTgt spid="10"/>
                        </p:tgtEl>
                        <p:attrNameLst>
                          <p:attrName>ppt_w</p:attrName>
                        </p:attrNameLst>
                      </p:cBhvr>
                      <p:tavLst>
                        <p:tav tm="0">
                          <p:val>
                            <p:fltVal val="0"/>
                          </p:val>
                        </p:tav>
                        <p:tav tm="100000">
                          <p:val>
                            <p:strVal val="#ppt_w"/>
                          </p:val>
                        </p:tav>
                      </p:tavLst>
                    </p:anim>
                    <p:anim calcmode="lin" valueType="num">
                      <p:cBhvr>
                        <p:cTn dur="750" fill="hold"/>
                        <p:tgtEl>
                          <p:spTgt spid="10"/>
                        </p:tgtEl>
                        <p:attrNameLst>
                          <p:attrName>ppt_h</p:attrName>
                        </p:attrNameLst>
                      </p:cBhvr>
                      <p:tavLst>
                        <p:tav tm="0">
                          <p:val>
                            <p:fltVal val="0"/>
                          </p:val>
                        </p:tav>
                        <p:tav tm="100000">
                          <p:val>
                            <p:strVal val="#ppt_h"/>
                          </p:val>
                        </p:tav>
                      </p:tavLst>
                    </p:anim>
                    <p:anim calcmode="lin" valueType="num">
                      <p:cBhvr>
                        <p:cTn dur="750" fill="hold"/>
                        <p:tgtEl>
                          <p:spTgt spid="10"/>
                        </p:tgtEl>
                        <p:attrNameLst>
                          <p:attrName>style.rotation</p:attrName>
                        </p:attrNameLst>
                      </p:cBhvr>
                      <p:tavLst>
                        <p:tav tm="0">
                          <p:val>
                            <p:fltVal val="360"/>
                          </p:val>
                        </p:tav>
                        <p:tav tm="100000">
                          <p:val>
                            <p:fltVal val="0"/>
                          </p:val>
                        </p:tav>
                      </p:tavLst>
                    </p:anim>
                    <p:animEffect transition="in" filter="fade">
                      <p:cBhvr>
                        <p:cTn dur="750"/>
                        <p:tgtEl>
                          <p:spTgt spid="10"/>
                        </p:tgtEl>
                      </p:cBhvr>
                    </p:animEffect>
                  </p:childTnLst>
                </p:cTn>
              </p:par>
            </p:tnLst>
          </p:tmpl>
        </p:tmplLst>
      </p:bldP>
      <p:bldP spid="11" grpId="0" build="p">
        <p:tmplLst>
          <p:tmpl lvl="1">
            <p:tnLst>
              <p:par>
                <p:cTn presetID="2" presetClass="entr" presetSubtype="9"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1" grpId="1" build="p">
        <p:tmplLst>
          <p:tmpl lvl="1">
            <p:tnLst>
              <p:par>
                <p:cTn presetID="49" presetClass="entr" presetSubtype="0"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750" fill="hold"/>
                        <p:tgtEl>
                          <p:spTgt spid="11"/>
                        </p:tgtEl>
                        <p:attrNameLst>
                          <p:attrName>ppt_w</p:attrName>
                        </p:attrNameLst>
                      </p:cBhvr>
                      <p:tavLst>
                        <p:tav tm="0">
                          <p:val>
                            <p:fltVal val="0"/>
                          </p:val>
                        </p:tav>
                        <p:tav tm="100000">
                          <p:val>
                            <p:strVal val="#ppt_w"/>
                          </p:val>
                        </p:tav>
                      </p:tavLst>
                    </p:anim>
                    <p:anim calcmode="lin" valueType="num">
                      <p:cBhvr>
                        <p:cTn dur="750" fill="hold"/>
                        <p:tgtEl>
                          <p:spTgt spid="11"/>
                        </p:tgtEl>
                        <p:attrNameLst>
                          <p:attrName>ppt_h</p:attrName>
                        </p:attrNameLst>
                      </p:cBhvr>
                      <p:tavLst>
                        <p:tav tm="0">
                          <p:val>
                            <p:fltVal val="0"/>
                          </p:val>
                        </p:tav>
                        <p:tav tm="100000">
                          <p:val>
                            <p:strVal val="#ppt_h"/>
                          </p:val>
                        </p:tav>
                      </p:tavLst>
                    </p:anim>
                    <p:anim calcmode="lin" valueType="num">
                      <p:cBhvr>
                        <p:cTn dur="750" fill="hold"/>
                        <p:tgtEl>
                          <p:spTgt spid="11"/>
                        </p:tgtEl>
                        <p:attrNameLst>
                          <p:attrName>style.rotation</p:attrName>
                        </p:attrNameLst>
                      </p:cBhvr>
                      <p:tavLst>
                        <p:tav tm="0">
                          <p:val>
                            <p:fltVal val="360"/>
                          </p:val>
                        </p:tav>
                        <p:tav tm="100000">
                          <p:val>
                            <p:fltVal val="0"/>
                          </p:val>
                        </p:tav>
                      </p:tavLst>
                    </p:anim>
                    <p:animEffect transition="in" filter="fade">
                      <p:cBhvr>
                        <p:cTn dur="750"/>
                        <p:tgtEl>
                          <p:spTgt spid="11"/>
                        </p:tgtEl>
                      </p:cBhvr>
                    </p:animEffect>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screen image and text 2">
    <p:spTree>
      <p:nvGrpSpPr>
        <p:cNvPr id="1" name=""/>
        <p:cNvGrpSpPr/>
        <p:nvPr/>
      </p:nvGrpSpPr>
      <p:grpSpPr>
        <a:xfrm>
          <a:off x="0" y="0"/>
          <a:ext cx="0" cy="0"/>
          <a:chOff x="0" y="0"/>
          <a:chExt cx="0" cy="0"/>
        </a:xfrm>
      </p:grpSpPr>
      <p:sp>
        <p:nvSpPr>
          <p:cNvPr id="13" name="Picture Placeholder 6"/>
          <p:cNvSpPr>
            <a:spLocks noGrp="1"/>
          </p:cNvSpPr>
          <p:nvPr>
            <p:ph type="pic" sz="quarter" idx="13" hasCustomPrompt="1"/>
          </p:nvPr>
        </p:nvSpPr>
        <p:spPr>
          <a:xfrm>
            <a:off x="0" y="0"/>
            <a:ext cx="18288000" cy="10285413"/>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14" name="テキスト プレースホルダー 5"/>
          <p:cNvSpPr>
            <a:spLocks noGrp="1"/>
          </p:cNvSpPr>
          <p:nvPr>
            <p:ph type="body" sz="quarter" idx="12" hasCustomPrompt="1"/>
          </p:nvPr>
        </p:nvSpPr>
        <p:spPr>
          <a:xfrm>
            <a:off x="9144000" y="-1"/>
            <a:ext cx="9144000" cy="10285413"/>
          </a:xfrm>
          <a:solidFill>
            <a:schemeClr val="tx1">
              <a:alpha val="50000"/>
            </a:schemeClr>
          </a:solidFill>
        </p:spPr>
        <p:txBody>
          <a:bodyPr numCol="1" spcCol="360000" anchor="t">
            <a:normAutofit/>
          </a:bodyPr>
          <a:lstStyle>
            <a:lvl1pPr algn="l">
              <a:spcBef>
                <a:spcPts val="1200"/>
              </a:spcBef>
              <a:defRPr sz="1800">
                <a:solidFill>
                  <a:schemeClr val="bg2"/>
                </a:solidFill>
              </a:defRPr>
            </a:lvl1pPr>
          </a:lstStyle>
          <a:p>
            <a:pPr lvl="0"/>
            <a:r>
              <a:rPr kumimoji="1" lang="en-US" altLang="ja-JP" dirty="0"/>
              <a:t> </a:t>
            </a:r>
            <a:endParaRPr kumimoji="1" lang="ja-JP" altLang="en-US" dirty="0"/>
          </a:p>
        </p:txBody>
      </p:sp>
      <p:sp>
        <p:nvSpPr>
          <p:cNvPr id="15" name="タイトル 1"/>
          <p:cNvSpPr>
            <a:spLocks noGrp="1"/>
          </p:cNvSpPr>
          <p:nvPr>
            <p:ph type="title" hasCustomPrompt="1"/>
          </p:nvPr>
        </p:nvSpPr>
        <p:spPr>
          <a:xfrm>
            <a:off x="9677400" y="833993"/>
            <a:ext cx="8058150" cy="5000749"/>
          </a:xfrm>
        </p:spPr>
        <p:txBody>
          <a:bodyPr anchor="ctr">
            <a:normAutofit/>
          </a:bodyPr>
          <a:lstStyle>
            <a:lvl1pPr algn="l">
              <a:lnSpc>
                <a:spcPct val="80000"/>
              </a:lnSpc>
              <a:defRPr sz="8000" baseline="0">
                <a:latin typeface="Roboto Bold" pitchFamily="2" charset="0"/>
              </a:defRPr>
            </a:lvl1pPr>
          </a:lstStyle>
          <a:p>
            <a:r>
              <a:rPr kumimoji="1" lang="en-US" altLang="ja-JP" dirty="0"/>
              <a:t>Slide Title Goes Here</a:t>
            </a:r>
            <a:endParaRPr kumimoji="1" lang="ja-JP" altLang="en-US" dirty="0"/>
          </a:p>
        </p:txBody>
      </p:sp>
      <p:sp>
        <p:nvSpPr>
          <p:cNvPr id="16" name="テキスト プレースホルダー 12"/>
          <p:cNvSpPr>
            <a:spLocks noGrp="1"/>
          </p:cNvSpPr>
          <p:nvPr>
            <p:ph type="body" sz="quarter" idx="27" hasCustomPrompt="1"/>
          </p:nvPr>
        </p:nvSpPr>
        <p:spPr>
          <a:xfrm>
            <a:off x="9677400" y="5900795"/>
            <a:ext cx="8058150" cy="3504461"/>
          </a:xfrm>
        </p:spPr>
        <p:txBody>
          <a:bodyPr>
            <a:normAutofit/>
          </a:bodyPr>
          <a:lstStyle>
            <a:lvl1pPr marL="342900" indent="-342900" algn="l">
              <a:spcBef>
                <a:spcPts val="1200"/>
              </a:spcBef>
              <a:buClr>
                <a:schemeClr val="accent1"/>
              </a:buClr>
              <a:buFont typeface="Wingdings" panose="05000000000000000000" pitchFamily="2" charset="2"/>
              <a:buChar char="n"/>
              <a:defRPr sz="2000" baseline="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2229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2" presetClass="entr" presetSubtype="1"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 presetClass="entr" presetSubtype="1" decel="100000" fill="hold" grpId="0" nodeType="withEffect">
                                  <p:stCondLst>
                                    <p:cond delay="0"/>
                                  </p:stCondLst>
                                  <p:iterate type="wd">
                                    <p:tmPct val="10000"/>
                                  </p:iterate>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750" fill="hold"/>
                                        <p:tgtEl>
                                          <p:spTgt spid="15"/>
                                        </p:tgtEl>
                                        <p:attrNameLst>
                                          <p:attrName>ppt_x</p:attrName>
                                        </p:attrNameLst>
                                      </p:cBhvr>
                                      <p:tavLst>
                                        <p:tav tm="0">
                                          <p:val>
                                            <p:strVal val="#ppt_x"/>
                                          </p:val>
                                        </p:tav>
                                        <p:tav tm="100000">
                                          <p:val>
                                            <p:strVal val="#ppt_x"/>
                                          </p:val>
                                        </p:tav>
                                      </p:tavLst>
                                    </p:anim>
                                    <p:anim calcmode="lin" valueType="num">
                                      <p:cBhvr additive="base">
                                        <p:cTn id="15" dur="750" fill="hold"/>
                                        <p:tgtEl>
                                          <p:spTgt spid="15"/>
                                        </p:tgtEl>
                                        <p:attrNameLst>
                                          <p:attrName>ppt_y</p:attrName>
                                        </p:attrNameLst>
                                      </p:cBhvr>
                                      <p:tavLst>
                                        <p:tav tm="0">
                                          <p:val>
                                            <p:strVal val="0-#ppt_h/2"/>
                                          </p:val>
                                        </p:tav>
                                        <p:tav tm="100000">
                                          <p:val>
                                            <p:strVal val="#ppt_y"/>
                                          </p:val>
                                        </p:tav>
                                      </p:tavLst>
                                    </p:anim>
                                  </p:childTnLst>
                                </p:cTn>
                              </p:par>
                            </p:childTnLst>
                          </p:cTn>
                        </p:par>
                        <p:par>
                          <p:cTn id="16" fill="hold">
                            <p:stCondLst>
                              <p:cond delay="1475"/>
                            </p:stCondLst>
                            <p:childTnLst>
                              <p:par>
                                <p:cTn id="17" presetID="22" presetClass="entr" presetSubtype="8" fill="hold" grpId="0" nodeType="after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wipe(left)">
                                      <p:cBhvr>
                                        <p:cTn id="1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tmplLst>
          <p:tmpl>
            <p:tnLst>
              <p:par>
                <p:cTn presetID="22" presetClass="entr" presetSubtype="1"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ullscreen image and text ">
    <p:spTree>
      <p:nvGrpSpPr>
        <p:cNvPr id="1" name=""/>
        <p:cNvGrpSpPr/>
        <p:nvPr/>
      </p:nvGrpSpPr>
      <p:grpSpPr>
        <a:xfrm>
          <a:off x="0" y="0"/>
          <a:ext cx="0" cy="0"/>
          <a:chOff x="0" y="0"/>
          <a:chExt cx="0" cy="0"/>
        </a:xfrm>
      </p:grpSpPr>
      <p:sp>
        <p:nvSpPr>
          <p:cNvPr id="3" name="Picture Placeholder 6"/>
          <p:cNvSpPr>
            <a:spLocks noGrp="1"/>
          </p:cNvSpPr>
          <p:nvPr>
            <p:ph type="pic" sz="quarter" idx="13" hasCustomPrompt="1"/>
          </p:nvPr>
        </p:nvSpPr>
        <p:spPr>
          <a:xfrm>
            <a:off x="0" y="0"/>
            <a:ext cx="18288000" cy="10285413"/>
          </a:xfrm>
          <a:solidFill>
            <a:schemeClr val="tx2">
              <a:lumMod val="50000"/>
            </a:schemeClr>
          </a:solidFill>
        </p:spPr>
        <p:txBody>
          <a:bodyPr/>
          <a:lstStyle>
            <a:lvl1pPr>
              <a:defRPr i="1" baseline="0"/>
            </a:lvl1pPr>
          </a:lstStyle>
          <a:p>
            <a:r>
              <a:rPr kumimoji="1" lang="en-US" altLang="ja-JP" dirty="0"/>
              <a:t>Insert an image</a:t>
            </a:r>
            <a:endParaRPr kumimoji="1" lang="ja-JP" altLang="en-US" dirty="0"/>
          </a:p>
        </p:txBody>
      </p:sp>
      <p:sp>
        <p:nvSpPr>
          <p:cNvPr id="4" name="タイトル 1"/>
          <p:cNvSpPr>
            <a:spLocks noGrp="1"/>
          </p:cNvSpPr>
          <p:nvPr>
            <p:ph type="title" hasCustomPrompt="1"/>
          </p:nvPr>
        </p:nvSpPr>
        <p:spPr>
          <a:xfrm>
            <a:off x="1776845" y="7135091"/>
            <a:ext cx="14734309" cy="2895600"/>
          </a:xfrm>
        </p:spPr>
        <p:txBody>
          <a:bodyPr anchor="ctr">
            <a:normAutofit/>
          </a:bodyPr>
          <a:lstStyle>
            <a:lvl1pPr algn="ctr">
              <a:lnSpc>
                <a:spcPct val="80000"/>
              </a:lnSpc>
              <a:defRPr sz="8000" baseline="0">
                <a:latin typeface="Roboto Bold" pitchFamily="2" charset="0"/>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08634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4" decel="100000" fill="hold" grpId="0" nodeType="withEffect">
                                  <p:stCondLst>
                                    <p:cond delay="0"/>
                                  </p:stCondLst>
                                  <p:iterate type="wd">
                                    <p:tmPct val="10000"/>
                                  </p:iterate>
                                  <p:childTnLst>
                                    <p:set>
                                      <p:cBhvr>
                                        <p:cTn id="9" dur="1" fill="hold">
                                          <p:stCondLst>
                                            <p:cond delay="0"/>
                                          </p:stCondLst>
                                        </p:cTn>
                                        <p:tgtEl>
                                          <p:spTgt spid="4"/>
                                        </p:tgtEl>
                                        <p:attrNameLst>
                                          <p:attrName>style.visibility</p:attrName>
                                        </p:attrNameLst>
                                      </p:cBhvr>
                                      <p:to>
                                        <p:strVal val="visible"/>
                                      </p:to>
                                    </p:set>
                                    <p:anim calcmode="lin" valueType="num">
                                      <p:cBhvr additive="base">
                                        <p:cTn id="10" dur="750" fill="hold"/>
                                        <p:tgtEl>
                                          <p:spTgt spid="4"/>
                                        </p:tgtEl>
                                        <p:attrNameLst>
                                          <p:attrName>ppt_x</p:attrName>
                                        </p:attrNameLst>
                                      </p:cBhvr>
                                      <p:tavLst>
                                        <p:tav tm="0">
                                          <p:val>
                                            <p:strVal val="#ppt_x"/>
                                          </p:val>
                                        </p:tav>
                                        <p:tav tm="100000">
                                          <p:val>
                                            <p:strVal val="#ppt_x"/>
                                          </p:val>
                                        </p:tav>
                                      </p:tavLst>
                                    </p:anim>
                                    <p:anim calcmode="lin" valueType="num">
                                      <p:cBhvr additive="base">
                                        <p:cTn id="11"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タイトル 1"/>
          <p:cNvSpPr>
            <a:spLocks noGrp="1"/>
          </p:cNvSpPr>
          <p:nvPr>
            <p:ph type="title" hasCustomPrompt="1"/>
          </p:nvPr>
        </p:nvSpPr>
        <p:spPr>
          <a:xfrm>
            <a:off x="1079789" y="2642332"/>
            <a:ext cx="16128423" cy="5000749"/>
          </a:xfrm>
        </p:spPr>
        <p:txBody>
          <a:bodyPr anchor="ctr">
            <a:normAutofit/>
          </a:bodyPr>
          <a:lstStyle>
            <a:lvl1pPr algn="ctr">
              <a:lnSpc>
                <a:spcPct val="80000"/>
              </a:lnSpc>
              <a:defRPr sz="8000" baseline="0">
                <a:latin typeface="Roboto Bold" pitchFamily="2" charset="0"/>
              </a:defRPr>
            </a:lvl1pPr>
          </a:lstStyle>
          <a:p>
            <a:r>
              <a:rPr kumimoji="1" lang="en-US" altLang="ja-JP" dirty="0"/>
              <a:t>TEXT GOES HERE</a:t>
            </a:r>
            <a:endParaRPr kumimoji="1" lang="ja-JP" altLang="en-US" dirty="0"/>
          </a:p>
        </p:txBody>
      </p:sp>
    </p:spTree>
    <p:extLst>
      <p:ext uri="{BB962C8B-B14F-4D97-AF65-F5344CB8AC3E}">
        <p14:creationId xmlns:p14="http://schemas.microsoft.com/office/powerpoint/2010/main" val="54478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cxnSp>
        <p:nvCxnSpPr>
          <p:cNvPr id="14" name="Straight Connector 13"/>
          <p:cNvCxnSpPr/>
          <p:nvPr userDrawn="1"/>
        </p:nvCxnSpPr>
        <p:spPr>
          <a:xfrm>
            <a:off x="5196113" y="0"/>
            <a:ext cx="0" cy="102854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タイトル 1"/>
          <p:cNvSpPr>
            <a:spLocks noGrp="1"/>
          </p:cNvSpPr>
          <p:nvPr>
            <p:ph type="title" hasCustomPrompt="1"/>
          </p:nvPr>
        </p:nvSpPr>
        <p:spPr>
          <a:xfrm>
            <a:off x="537026" y="3720437"/>
            <a:ext cx="9347198" cy="2844539"/>
          </a:xfrm>
          <a:solidFill>
            <a:schemeClr val="tx1"/>
          </a:solidFill>
        </p:spPr>
        <p:txBody>
          <a:bodyPr anchor="ctr">
            <a:normAutofit/>
          </a:bodyPr>
          <a:lstStyle>
            <a:lvl1pPr algn="ctr">
              <a:lnSpc>
                <a:spcPct val="80000"/>
              </a:lnSpc>
              <a:defRPr sz="96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7" name="テキスト プレースホルダー 5"/>
          <p:cNvSpPr>
            <a:spLocks noGrp="1"/>
          </p:cNvSpPr>
          <p:nvPr>
            <p:ph type="body" sz="quarter" idx="12" hasCustomPrompt="1"/>
          </p:nvPr>
        </p:nvSpPr>
        <p:spPr>
          <a:xfrm>
            <a:off x="10130971" y="2675278"/>
            <a:ext cx="7261324"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8" name="テキスト プレースホルダー 5"/>
          <p:cNvSpPr>
            <a:spLocks noGrp="1"/>
          </p:cNvSpPr>
          <p:nvPr>
            <p:ph type="body" sz="quarter" idx="14" hasCustomPrompt="1"/>
          </p:nvPr>
        </p:nvSpPr>
        <p:spPr>
          <a:xfrm>
            <a:off x="10130971" y="3197798"/>
            <a:ext cx="7261323" cy="1664491"/>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9" name="テキスト プレースホルダー 5"/>
          <p:cNvSpPr>
            <a:spLocks noGrp="1"/>
          </p:cNvSpPr>
          <p:nvPr>
            <p:ph type="body" sz="quarter" idx="15" hasCustomPrompt="1"/>
          </p:nvPr>
        </p:nvSpPr>
        <p:spPr>
          <a:xfrm>
            <a:off x="10130971" y="5225146"/>
            <a:ext cx="7261324"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0" name="テキスト プレースホルダー 5"/>
          <p:cNvSpPr>
            <a:spLocks noGrp="1"/>
          </p:cNvSpPr>
          <p:nvPr>
            <p:ph type="body" sz="quarter" idx="16" hasCustomPrompt="1"/>
          </p:nvPr>
        </p:nvSpPr>
        <p:spPr>
          <a:xfrm>
            <a:off x="10130971" y="5747666"/>
            <a:ext cx="7261323" cy="1664491"/>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5285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16" presetClass="entr" presetSubtype="4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Horizontal)">
                                      <p:cBhvr>
                                        <p:cTn id="12" dur="500"/>
                                        <p:tgtEl>
                                          <p:spTgt spid="14"/>
                                        </p:tgtEl>
                                      </p:cBhvr>
                                    </p:animEffect>
                                  </p:childTnLst>
                                </p:cTn>
                              </p:par>
                            </p:childTnLst>
                          </p:cTn>
                        </p:par>
                        <p:par>
                          <p:cTn id="13" fill="hold">
                            <p:stCondLst>
                              <p:cond delay="1475"/>
                            </p:stCondLst>
                            <p:childTnLst>
                              <p:par>
                                <p:cTn id="14" presetID="2" presetClass="entr" presetSubtype="2"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225"/>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725"/>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3475"/>
                            </p:stCondLst>
                            <p:childTnLst>
                              <p:par>
                                <p:cTn id="28" presetID="22" presetClass="entr" presetSubtype="8" fill="hold" grpId="0" nodeType="after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wipe(left)">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tmplLst>
          <p:tmpl lvl="1">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cxnSp>
        <p:nvCxnSpPr>
          <p:cNvPr id="14" name="Straight Connector 13"/>
          <p:cNvCxnSpPr/>
          <p:nvPr userDrawn="1"/>
        </p:nvCxnSpPr>
        <p:spPr>
          <a:xfrm>
            <a:off x="5196113" y="0"/>
            <a:ext cx="0" cy="1028541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The Power of PowerPoint | thepopp.com</a:t>
            </a:r>
            <a:endParaRPr lang="en-US" dirty="0"/>
          </a:p>
        </p:txBody>
      </p:sp>
      <p:sp>
        <p:nvSpPr>
          <p:cNvPr id="4" name="Slide Number Placeholder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タイトル 1"/>
          <p:cNvSpPr>
            <a:spLocks noGrp="1"/>
          </p:cNvSpPr>
          <p:nvPr>
            <p:ph type="title" hasCustomPrompt="1"/>
          </p:nvPr>
        </p:nvSpPr>
        <p:spPr>
          <a:xfrm>
            <a:off x="537026" y="3720437"/>
            <a:ext cx="9347198" cy="2844539"/>
          </a:xfrm>
          <a:solidFill>
            <a:schemeClr val="tx1"/>
          </a:solidFill>
        </p:spPr>
        <p:txBody>
          <a:bodyPr anchor="ctr">
            <a:normAutofit/>
          </a:bodyPr>
          <a:lstStyle>
            <a:lvl1pPr algn="ctr">
              <a:lnSpc>
                <a:spcPct val="80000"/>
              </a:lnSpc>
              <a:defRPr sz="96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7" name="テキスト プレースホルダー 5"/>
          <p:cNvSpPr>
            <a:spLocks noGrp="1"/>
          </p:cNvSpPr>
          <p:nvPr>
            <p:ph type="body" sz="quarter" idx="12" hasCustomPrompt="1"/>
          </p:nvPr>
        </p:nvSpPr>
        <p:spPr>
          <a:xfrm>
            <a:off x="10130971" y="1543163"/>
            <a:ext cx="7261324"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8" name="テキスト プレースホルダー 5"/>
          <p:cNvSpPr>
            <a:spLocks noGrp="1"/>
          </p:cNvSpPr>
          <p:nvPr>
            <p:ph type="body" sz="quarter" idx="14" hasCustomPrompt="1"/>
          </p:nvPr>
        </p:nvSpPr>
        <p:spPr>
          <a:xfrm>
            <a:off x="10130971" y="2065683"/>
            <a:ext cx="7261323" cy="1664491"/>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9" name="テキスト プレースホルダー 5"/>
          <p:cNvSpPr>
            <a:spLocks noGrp="1"/>
          </p:cNvSpPr>
          <p:nvPr>
            <p:ph type="body" sz="quarter" idx="15" hasCustomPrompt="1"/>
          </p:nvPr>
        </p:nvSpPr>
        <p:spPr>
          <a:xfrm>
            <a:off x="10130971" y="4093031"/>
            <a:ext cx="7261324"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0" name="テキスト プレースホルダー 5"/>
          <p:cNvSpPr>
            <a:spLocks noGrp="1"/>
          </p:cNvSpPr>
          <p:nvPr>
            <p:ph type="body" sz="quarter" idx="16" hasCustomPrompt="1"/>
          </p:nvPr>
        </p:nvSpPr>
        <p:spPr>
          <a:xfrm>
            <a:off x="10130971" y="4615551"/>
            <a:ext cx="7261323" cy="1664491"/>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
        <p:nvSpPr>
          <p:cNvPr id="11" name="テキスト プレースホルダー 5"/>
          <p:cNvSpPr>
            <a:spLocks noGrp="1"/>
          </p:cNvSpPr>
          <p:nvPr>
            <p:ph type="body" sz="quarter" idx="17" hasCustomPrompt="1"/>
          </p:nvPr>
        </p:nvSpPr>
        <p:spPr>
          <a:xfrm>
            <a:off x="10130971" y="6669057"/>
            <a:ext cx="7261324" cy="537027"/>
          </a:xfrm>
        </p:spPr>
        <p:txBody>
          <a:bodyPr numCol="1" spcCol="360000" anchor="b">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12" name="テキスト プレースホルダー 5"/>
          <p:cNvSpPr>
            <a:spLocks noGrp="1"/>
          </p:cNvSpPr>
          <p:nvPr>
            <p:ph type="body" sz="quarter" idx="18" hasCustomPrompt="1"/>
          </p:nvPr>
        </p:nvSpPr>
        <p:spPr>
          <a:xfrm>
            <a:off x="10130971" y="7191577"/>
            <a:ext cx="7261323" cy="1664491"/>
          </a:xfrm>
        </p:spPr>
        <p:txBody>
          <a:bodyPr numCol="1" spcCol="360000" anchor="t">
            <a:normAutofit/>
          </a:bodyPr>
          <a:lstStyle>
            <a:lvl1pPr marL="0" indent="0" algn="l">
              <a:lnSpc>
                <a:spcPct val="130000"/>
              </a:lnSpc>
              <a:spcBef>
                <a:spcPts val="0"/>
              </a:spcBef>
              <a:buClr>
                <a:schemeClr val="accent1"/>
              </a:buClr>
              <a:buFontTx/>
              <a:buNone/>
              <a:defRPr sz="1800">
                <a:solidFill>
                  <a:schemeClr val="bg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2707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16" presetClass="entr" presetSubtype="4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Horizontal)">
                                      <p:cBhvr>
                                        <p:cTn id="12" dur="500"/>
                                        <p:tgtEl>
                                          <p:spTgt spid="14"/>
                                        </p:tgtEl>
                                      </p:cBhvr>
                                    </p:animEffect>
                                  </p:childTnLst>
                                </p:cTn>
                              </p:par>
                            </p:childTnLst>
                          </p:cTn>
                        </p:par>
                        <p:par>
                          <p:cTn id="13" fill="hold">
                            <p:stCondLst>
                              <p:cond delay="1475"/>
                            </p:stCondLst>
                            <p:childTnLst>
                              <p:par>
                                <p:cTn id="14" presetID="2" presetClass="entr" presetSubtype="2"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225"/>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725"/>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3475"/>
                            </p:stCondLst>
                            <p:childTnLst>
                              <p:par>
                                <p:cTn id="28" presetID="22" presetClass="entr" presetSubtype="8" fill="hold" grpId="0" nodeType="after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wipe(left)">
                                      <p:cBhvr>
                                        <p:cTn id="30" dur="500"/>
                                        <p:tgtEl>
                                          <p:spTgt spid="10">
                                            <p:txEl>
                                              <p:pRg st="0" end="0"/>
                                            </p:txEl>
                                          </p:spTgt>
                                        </p:tgtEl>
                                      </p:cBhvr>
                                    </p:animEffect>
                                  </p:childTnLst>
                                </p:cTn>
                              </p:par>
                            </p:childTnLst>
                          </p:cTn>
                        </p:par>
                        <p:par>
                          <p:cTn id="31" fill="hold">
                            <p:stCondLst>
                              <p:cond delay="3975"/>
                            </p:stCondLst>
                            <p:childTnLst>
                              <p:par>
                                <p:cTn id="32" presetID="2" presetClass="entr" presetSubtype="2" decel="100000"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4725"/>
                            </p:stCondLst>
                            <p:childTnLst>
                              <p:par>
                                <p:cTn id="37" presetID="22" presetClass="entr" presetSubtype="8" fill="hold" grpId="0" nodeType="after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wipe(left)">
                                      <p:cBhvr>
                                        <p:cTn id="3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tmplLst>
          <p:tmpl lvl="1">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build="p">
        <p:tmplLst>
          <p:tmpl lvl="1">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t>The Power of PowerPoint | thepopp.com</a:t>
            </a:r>
            <a:endParaRPr lang="en-US" dirty="0"/>
          </a:p>
        </p:txBody>
      </p:sp>
      <p:sp>
        <p:nvSpPr>
          <p:cNvPr id="4" name="スライド番号プレースホルダー 3"/>
          <p:cNvSpPr>
            <a:spLocks noGrp="1"/>
          </p:cNvSpPr>
          <p:nvPr>
            <p:ph type="sldNum" sz="quarter" idx="11"/>
          </p:nvPr>
        </p:nvSpPr>
        <p:spPr/>
        <p:txBody>
          <a:bodyPr/>
          <a:lstStyle/>
          <a:p>
            <a:fld id="{03EB59E2-90B9-4CD3-AC74-D672227E13C3}" type="slidenum">
              <a:rPr lang="en-US" smtClean="0"/>
              <a:pPr/>
              <a:t>‹#›</a:t>
            </a:fld>
            <a:endParaRPr lang="en-US" dirty="0"/>
          </a:p>
        </p:txBody>
      </p:sp>
      <p:sp>
        <p:nvSpPr>
          <p:cNvPr id="6" name="テキスト プレースホルダー 5"/>
          <p:cNvSpPr>
            <a:spLocks noGrp="1"/>
          </p:cNvSpPr>
          <p:nvPr>
            <p:ph type="body" sz="quarter" idx="12" hasCustomPrompt="1"/>
          </p:nvPr>
        </p:nvSpPr>
        <p:spPr>
          <a:xfrm>
            <a:off x="10175068" y="962594"/>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7" name="タイトル 1"/>
          <p:cNvSpPr>
            <a:spLocks noGrp="1"/>
          </p:cNvSpPr>
          <p:nvPr>
            <p:ph type="title" hasCustomPrompt="1"/>
          </p:nvPr>
        </p:nvSpPr>
        <p:spPr>
          <a:xfrm>
            <a:off x="972457" y="1499621"/>
            <a:ext cx="6937829" cy="7286170"/>
          </a:xfrm>
        </p:spPr>
        <p:txBody>
          <a:bodyPr anchor="ctr">
            <a:normAutofit/>
          </a:bodyPr>
          <a:lstStyle>
            <a:lvl1pPr algn="ctr">
              <a:lnSpc>
                <a:spcPct val="80000"/>
              </a:lnSpc>
              <a:defRPr sz="9600" baseline="0">
                <a:latin typeface="+mj-lt"/>
              </a:defRPr>
            </a:lvl1pPr>
          </a:lstStyle>
          <a:p>
            <a:r>
              <a:rPr kumimoji="1" lang="en-US" altLang="ja-JP" dirty="0"/>
              <a:t>Slide Title </a:t>
            </a:r>
            <a:br>
              <a:rPr kumimoji="1" lang="en-US" altLang="ja-JP" dirty="0"/>
            </a:br>
            <a:r>
              <a:rPr kumimoji="1" lang="en-US" altLang="ja-JP" dirty="0"/>
              <a:t>Goes Here</a:t>
            </a:r>
            <a:endParaRPr kumimoji="1" lang="ja-JP" altLang="en-US" dirty="0"/>
          </a:p>
        </p:txBody>
      </p:sp>
      <p:sp>
        <p:nvSpPr>
          <p:cNvPr id="8" name="テキスト プレースホルダー 5"/>
          <p:cNvSpPr>
            <a:spLocks noGrp="1"/>
          </p:cNvSpPr>
          <p:nvPr>
            <p:ph type="body" sz="quarter" idx="13" hasCustomPrompt="1"/>
          </p:nvPr>
        </p:nvSpPr>
        <p:spPr>
          <a:xfrm>
            <a:off x="8774441" y="831966"/>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dirty="0"/>
              <a:t>00</a:t>
            </a:r>
            <a:endParaRPr kumimoji="1" lang="ja-JP" altLang="en-US" dirty="0"/>
          </a:p>
        </p:txBody>
      </p:sp>
      <p:sp>
        <p:nvSpPr>
          <p:cNvPr id="9" name="テキスト プレースホルダー 5"/>
          <p:cNvSpPr>
            <a:spLocks noGrp="1"/>
          </p:cNvSpPr>
          <p:nvPr>
            <p:ph type="body" sz="quarter" idx="14" hasCustomPrompt="1"/>
          </p:nvPr>
        </p:nvSpPr>
        <p:spPr>
          <a:xfrm>
            <a:off x="10175068" y="1456082"/>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dirty="0"/>
              <a:t>Text Goes Here</a:t>
            </a:r>
            <a:endParaRPr kumimoji="1" lang="ja-JP" altLang="en-US" dirty="0"/>
          </a:p>
        </p:txBody>
      </p:sp>
      <p:sp>
        <p:nvSpPr>
          <p:cNvPr id="28" name="テキスト プレースホルダー 5"/>
          <p:cNvSpPr>
            <a:spLocks noGrp="1"/>
          </p:cNvSpPr>
          <p:nvPr>
            <p:ph type="body" sz="quarter" idx="15" hasCustomPrompt="1"/>
          </p:nvPr>
        </p:nvSpPr>
        <p:spPr>
          <a:xfrm>
            <a:off x="10175068" y="2415361"/>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29" name="テキスト プレースホルダー 5"/>
          <p:cNvSpPr>
            <a:spLocks noGrp="1"/>
          </p:cNvSpPr>
          <p:nvPr>
            <p:ph type="body" sz="quarter" idx="16" hasCustomPrompt="1"/>
          </p:nvPr>
        </p:nvSpPr>
        <p:spPr>
          <a:xfrm>
            <a:off x="8774441" y="2284733"/>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dirty="0"/>
              <a:t>00</a:t>
            </a:r>
            <a:endParaRPr kumimoji="1" lang="ja-JP" altLang="en-US" dirty="0"/>
          </a:p>
        </p:txBody>
      </p:sp>
      <p:sp>
        <p:nvSpPr>
          <p:cNvPr id="30" name="テキスト プレースホルダー 5"/>
          <p:cNvSpPr>
            <a:spLocks noGrp="1"/>
          </p:cNvSpPr>
          <p:nvPr>
            <p:ph type="body" sz="quarter" idx="17" hasCustomPrompt="1"/>
          </p:nvPr>
        </p:nvSpPr>
        <p:spPr>
          <a:xfrm>
            <a:off x="10175068" y="2908849"/>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18" hasCustomPrompt="1"/>
          </p:nvPr>
        </p:nvSpPr>
        <p:spPr>
          <a:xfrm>
            <a:off x="10175068" y="3868128"/>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19" hasCustomPrompt="1"/>
          </p:nvPr>
        </p:nvSpPr>
        <p:spPr>
          <a:xfrm>
            <a:off x="8774441" y="3737500"/>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dirty="0"/>
              <a:t>00</a:t>
            </a:r>
            <a:endParaRPr kumimoji="1" lang="ja-JP" altLang="en-US" dirty="0"/>
          </a:p>
        </p:txBody>
      </p:sp>
      <p:sp>
        <p:nvSpPr>
          <p:cNvPr id="33" name="テキスト プレースホルダー 5"/>
          <p:cNvSpPr>
            <a:spLocks noGrp="1"/>
          </p:cNvSpPr>
          <p:nvPr>
            <p:ph type="body" sz="quarter" idx="20" hasCustomPrompt="1"/>
          </p:nvPr>
        </p:nvSpPr>
        <p:spPr>
          <a:xfrm>
            <a:off x="10175068" y="4361616"/>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dirty="0"/>
              <a:t>Text Goes Here</a:t>
            </a:r>
            <a:endParaRPr kumimoji="1" lang="ja-JP" altLang="en-US" dirty="0"/>
          </a:p>
        </p:txBody>
      </p:sp>
      <p:sp>
        <p:nvSpPr>
          <p:cNvPr id="34" name="テキスト プレースホルダー 5"/>
          <p:cNvSpPr>
            <a:spLocks noGrp="1"/>
          </p:cNvSpPr>
          <p:nvPr>
            <p:ph type="body" sz="quarter" idx="21" hasCustomPrompt="1"/>
          </p:nvPr>
        </p:nvSpPr>
        <p:spPr>
          <a:xfrm>
            <a:off x="10175068" y="5320895"/>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35" name="テキスト プレースホルダー 5"/>
          <p:cNvSpPr>
            <a:spLocks noGrp="1"/>
          </p:cNvSpPr>
          <p:nvPr>
            <p:ph type="body" sz="quarter" idx="22" hasCustomPrompt="1"/>
          </p:nvPr>
        </p:nvSpPr>
        <p:spPr>
          <a:xfrm>
            <a:off x="8774441" y="5190267"/>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dirty="0"/>
              <a:t>00</a:t>
            </a:r>
            <a:endParaRPr kumimoji="1" lang="ja-JP" altLang="en-US" dirty="0"/>
          </a:p>
        </p:txBody>
      </p:sp>
      <p:sp>
        <p:nvSpPr>
          <p:cNvPr id="36" name="テキスト プレースホルダー 5"/>
          <p:cNvSpPr>
            <a:spLocks noGrp="1"/>
          </p:cNvSpPr>
          <p:nvPr>
            <p:ph type="body" sz="quarter" idx="23" hasCustomPrompt="1"/>
          </p:nvPr>
        </p:nvSpPr>
        <p:spPr>
          <a:xfrm>
            <a:off x="10175068" y="5814383"/>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dirty="0"/>
              <a:t>Text Goes Here</a:t>
            </a:r>
            <a:endParaRPr kumimoji="1" lang="ja-JP" altLang="en-US" dirty="0"/>
          </a:p>
        </p:txBody>
      </p:sp>
      <p:sp>
        <p:nvSpPr>
          <p:cNvPr id="37" name="テキスト プレースホルダー 5"/>
          <p:cNvSpPr>
            <a:spLocks noGrp="1"/>
          </p:cNvSpPr>
          <p:nvPr>
            <p:ph type="body" sz="quarter" idx="24" hasCustomPrompt="1"/>
          </p:nvPr>
        </p:nvSpPr>
        <p:spPr>
          <a:xfrm>
            <a:off x="10175068" y="6773662"/>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38" name="テキスト プレースホルダー 5"/>
          <p:cNvSpPr>
            <a:spLocks noGrp="1"/>
          </p:cNvSpPr>
          <p:nvPr>
            <p:ph type="body" sz="quarter" idx="25" hasCustomPrompt="1"/>
          </p:nvPr>
        </p:nvSpPr>
        <p:spPr>
          <a:xfrm>
            <a:off x="8774441" y="6643034"/>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dirty="0"/>
              <a:t>00</a:t>
            </a:r>
            <a:endParaRPr kumimoji="1" lang="ja-JP" altLang="en-US" dirty="0"/>
          </a:p>
        </p:txBody>
      </p:sp>
      <p:sp>
        <p:nvSpPr>
          <p:cNvPr id="39" name="テキスト プレースホルダー 5"/>
          <p:cNvSpPr>
            <a:spLocks noGrp="1"/>
          </p:cNvSpPr>
          <p:nvPr>
            <p:ph type="body" sz="quarter" idx="26" hasCustomPrompt="1"/>
          </p:nvPr>
        </p:nvSpPr>
        <p:spPr>
          <a:xfrm>
            <a:off x="10175068" y="7267150"/>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dirty="0"/>
              <a:t>Text Goes Here</a:t>
            </a:r>
            <a:endParaRPr kumimoji="1" lang="ja-JP" altLang="en-US" dirty="0"/>
          </a:p>
        </p:txBody>
      </p:sp>
      <p:sp>
        <p:nvSpPr>
          <p:cNvPr id="40" name="テキスト プレースホルダー 5"/>
          <p:cNvSpPr>
            <a:spLocks noGrp="1"/>
          </p:cNvSpPr>
          <p:nvPr>
            <p:ph type="body" sz="quarter" idx="27" hasCustomPrompt="1"/>
          </p:nvPr>
        </p:nvSpPr>
        <p:spPr>
          <a:xfrm>
            <a:off x="10175068" y="8226430"/>
            <a:ext cx="5631544" cy="537027"/>
          </a:xfrm>
        </p:spPr>
        <p:txBody>
          <a:bodyPr numCol="1" spcCol="360000" anchor="t">
            <a:normAutofit/>
          </a:bodyPr>
          <a:lstStyle>
            <a:lvl1pPr marL="0" indent="0" algn="l">
              <a:lnSpc>
                <a:spcPct val="100000"/>
              </a:lnSpc>
              <a:spcBef>
                <a:spcPts val="0"/>
              </a:spcBef>
              <a:buClr>
                <a:schemeClr val="accent1"/>
              </a:buClr>
              <a:buFontTx/>
              <a:buNone/>
              <a:defRPr sz="3200" baseline="0">
                <a:solidFill>
                  <a:schemeClr val="bg2"/>
                </a:solidFill>
                <a:latin typeface="+mj-lt"/>
              </a:defRPr>
            </a:lvl1pPr>
          </a:lstStyle>
          <a:p>
            <a:pPr lvl="0"/>
            <a:r>
              <a:rPr kumimoji="1" lang="en-US" altLang="ja-JP" dirty="0"/>
              <a:t>Heading Goes Here</a:t>
            </a:r>
            <a:endParaRPr kumimoji="1" lang="ja-JP" altLang="en-US" dirty="0"/>
          </a:p>
        </p:txBody>
      </p:sp>
      <p:sp>
        <p:nvSpPr>
          <p:cNvPr id="41" name="テキスト プレースホルダー 5"/>
          <p:cNvSpPr>
            <a:spLocks noGrp="1"/>
          </p:cNvSpPr>
          <p:nvPr>
            <p:ph type="body" sz="quarter" idx="28" hasCustomPrompt="1"/>
          </p:nvPr>
        </p:nvSpPr>
        <p:spPr>
          <a:xfrm>
            <a:off x="8774441" y="8095802"/>
            <a:ext cx="1255486" cy="1161141"/>
          </a:xfrm>
        </p:spPr>
        <p:txBody>
          <a:bodyPr numCol="1" spcCol="360000" anchor="ctr">
            <a:noAutofit/>
          </a:bodyPr>
          <a:lstStyle>
            <a:lvl1pPr marL="0" indent="0" algn="r">
              <a:lnSpc>
                <a:spcPct val="100000"/>
              </a:lnSpc>
              <a:spcBef>
                <a:spcPts val="0"/>
              </a:spcBef>
              <a:buClr>
                <a:schemeClr val="accent1"/>
              </a:buClr>
              <a:buFontTx/>
              <a:buNone/>
              <a:defRPr sz="7200" i="1">
                <a:solidFill>
                  <a:schemeClr val="accent1"/>
                </a:solidFill>
              </a:defRPr>
            </a:lvl1pPr>
          </a:lstStyle>
          <a:p>
            <a:pPr lvl="0"/>
            <a:r>
              <a:rPr kumimoji="1" lang="en-US" altLang="ja-JP" dirty="0"/>
              <a:t>00</a:t>
            </a:r>
            <a:endParaRPr kumimoji="1" lang="ja-JP" altLang="en-US" dirty="0"/>
          </a:p>
        </p:txBody>
      </p:sp>
      <p:sp>
        <p:nvSpPr>
          <p:cNvPr id="42" name="テキスト プレースホルダー 5"/>
          <p:cNvSpPr>
            <a:spLocks noGrp="1"/>
          </p:cNvSpPr>
          <p:nvPr>
            <p:ph type="body" sz="quarter" idx="29" hasCustomPrompt="1"/>
          </p:nvPr>
        </p:nvSpPr>
        <p:spPr>
          <a:xfrm>
            <a:off x="10175068" y="8719918"/>
            <a:ext cx="5631544" cy="391883"/>
          </a:xfrm>
        </p:spPr>
        <p:txBody>
          <a:bodyPr numCol="1" spcCol="360000" anchor="t">
            <a:normAutofit/>
          </a:bodyPr>
          <a:lstStyle>
            <a:lvl1pPr marL="0" indent="0" algn="l">
              <a:lnSpc>
                <a:spcPct val="100000"/>
              </a:lnSpc>
              <a:spcBef>
                <a:spcPts val="0"/>
              </a:spcBef>
              <a:buClr>
                <a:schemeClr val="accent1"/>
              </a:buClr>
              <a:buFontTx/>
              <a:buNone/>
              <a:defRPr sz="1800">
                <a:solidFill>
                  <a:schemeClr val="bg2">
                    <a:lumMod val="75000"/>
                  </a:schemeClr>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59095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975"/>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8">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75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6">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825"/>
                            </p:stCondLst>
                            <p:childTnLst>
                              <p:par>
                                <p:cTn id="23" presetID="2" presetClass="entr" presetSubtype="1" decel="100000" fill="hold" grpId="0" nodeType="afterEffect">
                                  <p:stCondLst>
                                    <p:cond delay="0"/>
                                  </p:stCondLst>
                                  <p:iterate type="lt">
                                    <p:tmPct val="10000"/>
                                  </p:iterate>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75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29">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75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28">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30">
                                            <p:txEl>
                                              <p:pRg st="0" end="0"/>
                                            </p:txEl>
                                          </p:spTgt>
                                        </p:tgtEl>
                                        <p:attrNameLst>
                                          <p:attrName>style.visibility</p:attrName>
                                        </p:attrNameLst>
                                      </p:cBhvr>
                                      <p:to>
                                        <p:strVal val="visible"/>
                                      </p:to>
                                    </p:set>
                                    <p:anim calcmode="lin" valueType="num">
                                      <p:cBhvr additive="base">
                                        <p:cTn id="33" dur="75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34" dur="75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75"/>
                            </p:stCondLst>
                            <p:childTnLst>
                              <p:par>
                                <p:cTn id="36" presetID="2" presetClass="entr" presetSubtype="1" decel="100000" fill="hold" grpId="0" nodeType="afterEffect">
                                  <p:stCondLst>
                                    <p:cond delay="0"/>
                                  </p:stCondLst>
                                  <p:iterate type="lt">
                                    <p:tmPct val="10000"/>
                                  </p:iterate>
                                  <p:childTnLst>
                                    <p:set>
                                      <p:cBhvr>
                                        <p:cTn id="37" dur="1" fill="hold">
                                          <p:stCondLst>
                                            <p:cond delay="0"/>
                                          </p:stCondLst>
                                        </p:cTn>
                                        <p:tgtEl>
                                          <p:spTgt spid="32">
                                            <p:txEl>
                                              <p:pRg st="0" end="0"/>
                                            </p:txEl>
                                          </p:spTgt>
                                        </p:tgtEl>
                                        <p:attrNameLst>
                                          <p:attrName>style.visibility</p:attrName>
                                        </p:attrNameLst>
                                      </p:cBhvr>
                                      <p:to>
                                        <p:strVal val="visible"/>
                                      </p:to>
                                    </p:set>
                                    <p:anim calcmode="lin" valueType="num">
                                      <p:cBhvr additive="base">
                                        <p:cTn id="3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32">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 calcmode="lin" valueType="num">
                                      <p:cBhvr additive="base">
                                        <p:cTn id="42" dur="75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43" dur="750" fill="hold"/>
                                        <p:tgtEl>
                                          <p:spTgt spid="31">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33">
                                            <p:txEl>
                                              <p:pRg st="0" end="0"/>
                                            </p:txEl>
                                          </p:spTgt>
                                        </p:tgtEl>
                                        <p:attrNameLst>
                                          <p:attrName>style.visibility</p:attrName>
                                        </p:attrNameLst>
                                      </p:cBhvr>
                                      <p:to>
                                        <p:strVal val="visible"/>
                                      </p:to>
                                    </p:set>
                                    <p:anim calcmode="lin" valueType="num">
                                      <p:cBhvr additive="base">
                                        <p:cTn id="46"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7" dur="75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525"/>
                            </p:stCondLst>
                            <p:childTnLst>
                              <p:par>
                                <p:cTn id="49" presetID="2" presetClass="entr" presetSubtype="1" decel="100000" fill="hold" grpId="0" nodeType="afterEffect">
                                  <p:stCondLst>
                                    <p:cond delay="0"/>
                                  </p:stCondLst>
                                  <p:iterate type="lt">
                                    <p:tmPct val="10000"/>
                                  </p:iterate>
                                  <p:childTnLst>
                                    <p:set>
                                      <p:cBhvr>
                                        <p:cTn id="50" dur="1" fill="hold">
                                          <p:stCondLst>
                                            <p:cond delay="0"/>
                                          </p:stCondLst>
                                        </p:cTn>
                                        <p:tgtEl>
                                          <p:spTgt spid="35">
                                            <p:txEl>
                                              <p:pRg st="0" end="0"/>
                                            </p:txEl>
                                          </p:spTgt>
                                        </p:tgtEl>
                                        <p:attrNameLst>
                                          <p:attrName>style.visibility</p:attrName>
                                        </p:attrNameLst>
                                      </p:cBhvr>
                                      <p:to>
                                        <p:strVal val="visible"/>
                                      </p:to>
                                    </p:set>
                                    <p:anim calcmode="lin" valueType="num">
                                      <p:cBhvr additive="base">
                                        <p:cTn id="51" dur="75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52" dur="750" fill="hold"/>
                                        <p:tgtEl>
                                          <p:spTgt spid="35">
                                            <p:txEl>
                                              <p:pRg st="0" end="0"/>
                                            </p:txEl>
                                          </p:spTgt>
                                        </p:tgtEl>
                                        <p:attrNameLst>
                                          <p:attrName>ppt_y</p:attrName>
                                        </p:attrNameLst>
                                      </p:cBhvr>
                                      <p:tavLst>
                                        <p:tav tm="0">
                                          <p:val>
                                            <p:strVal val="0-#ppt_h/2"/>
                                          </p:val>
                                        </p:tav>
                                        <p:tav tm="100000">
                                          <p:val>
                                            <p:strVal val="#ppt_y"/>
                                          </p:val>
                                        </p:tav>
                                      </p:tavLst>
                                    </p:anim>
                                  </p:childTnLst>
                                </p:cTn>
                              </p:par>
                              <p:par>
                                <p:cTn id="53" presetID="2" presetClass="entr" presetSubtype="2" decel="100000" fill="hold" grpId="0" nodeType="with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 calcmode="lin" valueType="num">
                                      <p:cBhvr additive="base">
                                        <p:cTn id="55" dur="75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56" dur="750" fill="hold"/>
                                        <p:tgtEl>
                                          <p:spTgt spid="34">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36">
                                            <p:txEl>
                                              <p:pRg st="0" end="0"/>
                                            </p:txEl>
                                          </p:spTgt>
                                        </p:tgtEl>
                                        <p:attrNameLst>
                                          <p:attrName>style.visibility</p:attrName>
                                        </p:attrNameLst>
                                      </p:cBhvr>
                                      <p:to>
                                        <p:strVal val="visible"/>
                                      </p:to>
                                    </p:set>
                                    <p:anim calcmode="lin" valueType="num">
                                      <p:cBhvr additive="base">
                                        <p:cTn id="59" dur="75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0" dur="75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375"/>
                            </p:stCondLst>
                            <p:childTnLst>
                              <p:par>
                                <p:cTn id="62" presetID="2" presetClass="entr" presetSubtype="1" decel="100000" fill="hold" grpId="0" nodeType="afterEffect">
                                  <p:stCondLst>
                                    <p:cond delay="0"/>
                                  </p:stCondLst>
                                  <p:iterate type="lt">
                                    <p:tmPct val="10000"/>
                                  </p:iterate>
                                  <p:childTnLst>
                                    <p:set>
                                      <p:cBhvr>
                                        <p:cTn id="63" dur="1" fill="hold">
                                          <p:stCondLst>
                                            <p:cond delay="0"/>
                                          </p:stCondLst>
                                        </p:cTn>
                                        <p:tgtEl>
                                          <p:spTgt spid="38">
                                            <p:txEl>
                                              <p:pRg st="0" end="0"/>
                                            </p:txEl>
                                          </p:spTgt>
                                        </p:tgtEl>
                                        <p:attrNameLst>
                                          <p:attrName>style.visibility</p:attrName>
                                        </p:attrNameLst>
                                      </p:cBhvr>
                                      <p:to>
                                        <p:strVal val="visible"/>
                                      </p:to>
                                    </p:set>
                                    <p:anim calcmode="lin" valueType="num">
                                      <p:cBhvr additive="base">
                                        <p:cTn id="64" dur="75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65" dur="750" fill="hold"/>
                                        <p:tgtEl>
                                          <p:spTgt spid="38">
                                            <p:txEl>
                                              <p:pRg st="0" end="0"/>
                                            </p:txEl>
                                          </p:spTgt>
                                        </p:tgtEl>
                                        <p:attrNameLst>
                                          <p:attrName>ppt_y</p:attrName>
                                        </p:attrNameLst>
                                      </p:cBhvr>
                                      <p:tavLst>
                                        <p:tav tm="0">
                                          <p:val>
                                            <p:strVal val="0-#ppt_h/2"/>
                                          </p:val>
                                        </p:tav>
                                        <p:tav tm="100000">
                                          <p:val>
                                            <p:strVal val="#ppt_y"/>
                                          </p:val>
                                        </p:tav>
                                      </p:tavLst>
                                    </p:anim>
                                  </p:childTnLst>
                                </p:cTn>
                              </p:par>
                              <p:par>
                                <p:cTn id="66" presetID="2" presetClass="entr" presetSubtype="2" decel="100000" fill="hold" grpId="0" nodeType="withEffect">
                                  <p:stCondLst>
                                    <p:cond delay="0"/>
                                  </p:stCondLst>
                                  <p:childTnLst>
                                    <p:set>
                                      <p:cBhvr>
                                        <p:cTn id="67" dur="1" fill="hold">
                                          <p:stCondLst>
                                            <p:cond delay="0"/>
                                          </p:stCondLst>
                                        </p:cTn>
                                        <p:tgtEl>
                                          <p:spTgt spid="37">
                                            <p:txEl>
                                              <p:pRg st="0" end="0"/>
                                            </p:txEl>
                                          </p:spTgt>
                                        </p:tgtEl>
                                        <p:attrNameLst>
                                          <p:attrName>style.visibility</p:attrName>
                                        </p:attrNameLst>
                                      </p:cBhvr>
                                      <p:to>
                                        <p:strVal val="visible"/>
                                      </p:to>
                                    </p:set>
                                    <p:anim calcmode="lin" valueType="num">
                                      <p:cBhvr additive="base">
                                        <p:cTn id="68" dur="75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9" dur="750" fill="hold"/>
                                        <p:tgtEl>
                                          <p:spTgt spid="37">
                                            <p:txEl>
                                              <p:pRg st="0" end="0"/>
                                            </p:txEl>
                                          </p:spTgt>
                                        </p:tgtEl>
                                        <p:attrNameLst>
                                          <p:attrName>ppt_y</p:attrName>
                                        </p:attrNameLst>
                                      </p:cBhvr>
                                      <p:tavLst>
                                        <p:tav tm="0">
                                          <p:val>
                                            <p:strVal val="#ppt_y"/>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39">
                                            <p:txEl>
                                              <p:pRg st="0" end="0"/>
                                            </p:txEl>
                                          </p:spTgt>
                                        </p:tgtEl>
                                        <p:attrNameLst>
                                          <p:attrName>style.visibility</p:attrName>
                                        </p:attrNameLst>
                                      </p:cBhvr>
                                      <p:to>
                                        <p:strVal val="visible"/>
                                      </p:to>
                                    </p:set>
                                    <p:anim calcmode="lin" valueType="num">
                                      <p:cBhvr additive="base">
                                        <p:cTn id="72" dur="75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73" dur="75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5225"/>
                            </p:stCondLst>
                            <p:childTnLst>
                              <p:par>
                                <p:cTn id="75" presetID="2" presetClass="entr" presetSubtype="1" decel="100000" fill="hold" grpId="0" nodeType="afterEffect">
                                  <p:stCondLst>
                                    <p:cond delay="0"/>
                                  </p:stCondLst>
                                  <p:iterate type="lt">
                                    <p:tmPct val="10000"/>
                                  </p:iterate>
                                  <p:childTnLst>
                                    <p:set>
                                      <p:cBhvr>
                                        <p:cTn id="76" dur="1" fill="hold">
                                          <p:stCondLst>
                                            <p:cond delay="0"/>
                                          </p:stCondLst>
                                        </p:cTn>
                                        <p:tgtEl>
                                          <p:spTgt spid="41">
                                            <p:txEl>
                                              <p:pRg st="0" end="0"/>
                                            </p:txEl>
                                          </p:spTgt>
                                        </p:tgtEl>
                                        <p:attrNameLst>
                                          <p:attrName>style.visibility</p:attrName>
                                        </p:attrNameLst>
                                      </p:cBhvr>
                                      <p:to>
                                        <p:strVal val="visible"/>
                                      </p:to>
                                    </p:set>
                                    <p:anim calcmode="lin" valueType="num">
                                      <p:cBhvr additive="base">
                                        <p:cTn id="77"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78"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79" presetID="2" presetClass="entr" presetSubtype="2" decel="100000" fill="hold" grpId="0" nodeType="withEffect">
                                  <p:stCondLst>
                                    <p:cond delay="0"/>
                                  </p:stCondLst>
                                  <p:childTnLst>
                                    <p:set>
                                      <p:cBhvr>
                                        <p:cTn id="80" dur="1" fill="hold">
                                          <p:stCondLst>
                                            <p:cond delay="0"/>
                                          </p:stCondLst>
                                        </p:cTn>
                                        <p:tgtEl>
                                          <p:spTgt spid="40">
                                            <p:txEl>
                                              <p:pRg st="0" end="0"/>
                                            </p:txEl>
                                          </p:spTgt>
                                        </p:tgtEl>
                                        <p:attrNameLst>
                                          <p:attrName>style.visibility</p:attrName>
                                        </p:attrNameLst>
                                      </p:cBhvr>
                                      <p:to>
                                        <p:strVal val="visible"/>
                                      </p:to>
                                    </p:set>
                                    <p:anim calcmode="lin" valueType="num">
                                      <p:cBhvr additive="base">
                                        <p:cTn id="81" dur="75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82" dur="750" fill="hold"/>
                                        <p:tgtEl>
                                          <p:spTgt spid="40">
                                            <p:txEl>
                                              <p:pRg st="0" end="0"/>
                                            </p:txEl>
                                          </p:spTgt>
                                        </p:tgtEl>
                                        <p:attrNameLst>
                                          <p:attrName>ppt_y</p:attrName>
                                        </p:attrNameLst>
                                      </p:cBhvr>
                                      <p:tavLst>
                                        <p:tav tm="0">
                                          <p:val>
                                            <p:strVal val="#ppt_y"/>
                                          </p:val>
                                        </p:tav>
                                        <p:tav tm="100000">
                                          <p:val>
                                            <p:strVal val="#ppt_y"/>
                                          </p:val>
                                        </p:tav>
                                      </p:tavLst>
                                    </p:anim>
                                  </p:childTnLst>
                                </p:cTn>
                              </p:par>
                              <p:par>
                                <p:cTn id="83" presetID="2" presetClass="entr" presetSubtype="2" decel="100000" fill="hold" grpId="0" nodeType="withEffect">
                                  <p:stCondLst>
                                    <p:cond delay="100"/>
                                  </p:stCondLst>
                                  <p:childTnLst>
                                    <p:set>
                                      <p:cBhvr>
                                        <p:cTn id="84" dur="1" fill="hold">
                                          <p:stCondLst>
                                            <p:cond delay="0"/>
                                          </p:stCondLst>
                                        </p:cTn>
                                        <p:tgtEl>
                                          <p:spTgt spid="42">
                                            <p:txEl>
                                              <p:pRg st="0" end="0"/>
                                            </p:txEl>
                                          </p:spTgt>
                                        </p:tgtEl>
                                        <p:attrNameLst>
                                          <p:attrName>style.visibility</p:attrName>
                                        </p:attrNameLst>
                                      </p:cBhvr>
                                      <p:to>
                                        <p:strVal val="visible"/>
                                      </p:to>
                                    </p:set>
                                    <p:anim calcmode="lin" valueType="num">
                                      <p:cBhvr additive="base">
                                        <p:cTn id="85" dur="75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86" dur="75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2"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bldP spid="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2"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1+#ppt_w/2"/>
                          </p:val>
                        </p:tav>
                        <p:tav tm="100000">
                          <p:val>
                            <p:strVal val="#ppt_x"/>
                          </p:val>
                        </p:tav>
                      </p:tavLst>
                    </p:anim>
                    <p:anim calcmode="lin" valueType="num">
                      <p:cBhvr additive="base">
                        <p:cTn dur="75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2" decel="100000" fill="hold" nodeType="withEffect">
                  <p:stCondLst>
                    <p:cond delay="1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1+#ppt_w/2"/>
                          </p:val>
                        </p:tav>
                        <p:tav tm="100000">
                          <p:val>
                            <p:strVal val="#ppt_x"/>
                          </p:val>
                        </p:tav>
                      </p:tavLst>
                    </p:anim>
                    <p:anim calcmode="lin" valueType="num">
                      <p:cBhvr additive="base">
                        <p:cTn dur="75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1+#ppt_w/2"/>
                          </p:val>
                        </p:tav>
                        <p:tav tm="100000">
                          <p:val>
                            <p:strVal val="#ppt_x"/>
                          </p:val>
                        </p:tav>
                      </p:tavLst>
                    </p:anim>
                    <p:anim calcmode="lin" valueType="num">
                      <p:cBhvr additive="base">
                        <p:cTn dur="75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1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2"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750" fill="hold"/>
                        <p:tgtEl>
                          <p:spTgt spid="34"/>
                        </p:tgtEl>
                        <p:attrNameLst>
                          <p:attrName>ppt_x</p:attrName>
                        </p:attrNameLst>
                      </p:cBhvr>
                      <p:tavLst>
                        <p:tav tm="0">
                          <p:val>
                            <p:strVal val="1+#ppt_w/2"/>
                          </p:val>
                        </p:tav>
                        <p:tav tm="100000">
                          <p:val>
                            <p:strVal val="#ppt_x"/>
                          </p:val>
                        </p:tav>
                      </p:tavLst>
                    </p:anim>
                    <p:anim calcmode="lin" valueType="num">
                      <p:cBhvr additive="base">
                        <p:cTn dur="75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750" fill="hold"/>
                        <p:tgtEl>
                          <p:spTgt spid="36"/>
                        </p:tgtEl>
                        <p:attrNameLst>
                          <p:attrName>ppt_x</p:attrName>
                        </p:attrNameLst>
                      </p:cBhvr>
                      <p:tavLst>
                        <p:tav tm="0">
                          <p:val>
                            <p:strVal val="1+#ppt_w/2"/>
                          </p:val>
                        </p:tav>
                        <p:tav tm="100000">
                          <p:val>
                            <p:strVal val="#ppt_x"/>
                          </p:val>
                        </p:tav>
                      </p:tavLst>
                    </p:anim>
                    <p:anim calcmode="lin" valueType="num">
                      <p:cBhvr additive="base">
                        <p:cTn dur="75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1+#ppt_w/2"/>
                          </p:val>
                        </p:tav>
                        <p:tav tm="100000">
                          <p:val>
                            <p:strVal val="#ppt_x"/>
                          </p:val>
                        </p:tav>
                      </p:tavLst>
                    </p:anim>
                    <p:anim calcmode="lin" valueType="num">
                      <p:cBhvr additive="base">
                        <p:cTn dur="75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ppt_x"/>
                          </p:val>
                        </p:tav>
                        <p:tav tm="100000">
                          <p:val>
                            <p:strVal val="#ppt_x"/>
                          </p:val>
                        </p:tav>
                      </p:tavLst>
                    </p:anim>
                    <p:anim calcmode="lin" valueType="num">
                      <p:cBhvr additive="base">
                        <p:cTn dur="75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1+#ppt_w/2"/>
                          </p:val>
                        </p:tav>
                        <p:tav tm="100000">
                          <p:val>
                            <p:strVal val="#ppt_x"/>
                          </p:val>
                        </p:tav>
                      </p:tavLst>
                    </p:anim>
                    <p:anim calcmode="lin" valueType="num">
                      <p:cBhvr additive="base">
                        <p:cTn dur="75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1" decel="100000" fill="hold" nodeType="afterEffect">
                  <p:stCondLst>
                    <p:cond delay="0"/>
                  </p:stCondLst>
                  <p:iterate type="lt">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2" presetClass="entr" presetSubtype="2" decel="100000" fill="hold" nodeType="withEffect">
                  <p:stCondLst>
                    <p:cond delay="1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1+#ppt_w/2"/>
                          </p:val>
                        </p:tav>
                        <p:tav tm="100000">
                          <p:val>
                            <p:strVal val="#ppt_x"/>
                          </p:val>
                        </p:tav>
                      </p:tavLst>
                    </p:anim>
                    <p:anim calcmode="lin" valueType="num">
                      <p:cBhvr additive="base">
                        <p:cTn dur="750" fill="hold"/>
                        <p:tgtEl>
                          <p:spTgt spid="42"/>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39"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2.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正方形/長方形 9"/>
          <p:cNvSpPr/>
          <p:nvPr userDrawn="1"/>
        </p:nvSpPr>
        <p:spPr>
          <a:xfrm>
            <a:off x="17079238" y="9557359"/>
            <a:ext cx="726510" cy="7280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Title Placeholder 1"/>
          <p:cNvSpPr>
            <a:spLocks noGrp="1"/>
          </p:cNvSpPr>
          <p:nvPr>
            <p:ph type="title"/>
          </p:nvPr>
        </p:nvSpPr>
        <p:spPr>
          <a:xfrm>
            <a:off x="475989" y="431799"/>
            <a:ext cx="17259909" cy="2166257"/>
          </a:xfrm>
          <a:prstGeom prst="rect">
            <a:avLst/>
          </a:prstGeom>
        </p:spPr>
        <p:txBody>
          <a:bodyPr vert="horz" lIns="91440" tIns="45720" rIns="91440" bIns="45720" rtlCol="0" anchor="ctr">
            <a:noAutofit/>
          </a:bodyPr>
          <a:lstStyle/>
          <a:p>
            <a:r>
              <a:rPr lang="en-US" altLang="ja-JP" dirty="0"/>
              <a:t>Master Title Configuration</a:t>
            </a:r>
            <a:endParaRPr lang="en-US" dirty="0"/>
          </a:p>
        </p:txBody>
      </p:sp>
      <p:sp>
        <p:nvSpPr>
          <p:cNvPr id="3" name="Text Placeholder 2"/>
          <p:cNvSpPr>
            <a:spLocks noGrp="1"/>
          </p:cNvSpPr>
          <p:nvPr>
            <p:ph type="body" idx="1"/>
          </p:nvPr>
        </p:nvSpPr>
        <p:spPr>
          <a:xfrm>
            <a:off x="475989" y="2674712"/>
            <a:ext cx="17336022" cy="6589303"/>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
        <p:nvSpPr>
          <p:cNvPr id="5" name="Footer Placeholder 4"/>
          <p:cNvSpPr>
            <a:spLocks noGrp="1"/>
          </p:cNvSpPr>
          <p:nvPr>
            <p:ph type="ftr" sz="quarter" idx="3"/>
          </p:nvPr>
        </p:nvSpPr>
        <p:spPr>
          <a:xfrm>
            <a:off x="10784668" y="9634015"/>
            <a:ext cx="6172200" cy="547603"/>
          </a:xfrm>
          <a:prstGeom prst="rect">
            <a:avLst/>
          </a:prstGeom>
        </p:spPr>
        <p:txBody>
          <a:bodyPr vert="horz" lIns="91440" tIns="45720" rIns="91440" bIns="45720" rtlCol="0" anchor="ctr"/>
          <a:lstStyle>
            <a:lvl1pPr algn="r">
              <a:defRPr sz="1600">
                <a:solidFill>
                  <a:schemeClr val="bg2">
                    <a:lumMod val="75000"/>
                  </a:schemeClr>
                </a:solidFill>
              </a:defRPr>
            </a:lvl1pPr>
          </a:lstStyle>
          <a:p>
            <a:r>
              <a:rPr lang="en-US"/>
              <a:t>The Power of PowerPoint | thepopp.com</a:t>
            </a:r>
            <a:endParaRPr lang="en-US" dirty="0"/>
          </a:p>
        </p:txBody>
      </p:sp>
      <p:sp>
        <p:nvSpPr>
          <p:cNvPr id="6" name="Slide Number Placeholder 5"/>
          <p:cNvSpPr>
            <a:spLocks noGrp="1"/>
          </p:cNvSpPr>
          <p:nvPr>
            <p:ph type="sldNum" sz="quarter" idx="4"/>
          </p:nvPr>
        </p:nvSpPr>
        <p:spPr>
          <a:xfrm>
            <a:off x="17072975" y="9634015"/>
            <a:ext cx="739036" cy="547603"/>
          </a:xfrm>
          <a:prstGeom prst="rect">
            <a:avLst/>
          </a:prstGeom>
        </p:spPr>
        <p:txBody>
          <a:bodyPr vert="horz" lIns="91440" tIns="45720" rIns="91440" bIns="45720" rtlCol="0" anchor="ctr"/>
          <a:lstStyle>
            <a:lvl1pPr algn="ctr">
              <a:defRPr sz="2400">
                <a:solidFill>
                  <a:schemeClr val="tx2"/>
                </a:solidFill>
              </a:defRPr>
            </a:lvl1pPr>
          </a:lstStyle>
          <a:p>
            <a:fld id="{03EB59E2-90B9-4CD3-AC74-D672227E13C3}" type="slidenum">
              <a:rPr lang="en-US" smtClean="0"/>
              <a:pPr/>
              <a:t>‹#›</a:t>
            </a:fld>
            <a:endParaRPr lang="en-US" dirty="0"/>
          </a:p>
        </p:txBody>
      </p:sp>
    </p:spTree>
    <p:extLst>
      <p:ext uri="{BB962C8B-B14F-4D97-AF65-F5344CB8AC3E}">
        <p14:creationId xmlns:p14="http://schemas.microsoft.com/office/powerpoint/2010/main" val="264508069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06" r:id="rId3"/>
    <p:sldLayoutId id="2147483713" r:id="rId4"/>
    <p:sldLayoutId id="2147483721" r:id="rId5"/>
    <p:sldLayoutId id="2147483730" r:id="rId6"/>
    <p:sldLayoutId id="2147483744" r:id="rId7"/>
    <p:sldLayoutId id="2147483719" r:id="rId8"/>
    <p:sldLayoutId id="2147483712" r:id="rId9"/>
    <p:sldLayoutId id="2147483765" r:id="rId10"/>
    <p:sldLayoutId id="2147483773" r:id="rId11"/>
    <p:sldLayoutId id="2147483705" r:id="rId12"/>
    <p:sldLayoutId id="2147483766" r:id="rId13"/>
    <p:sldLayoutId id="2147483714" r:id="rId14"/>
    <p:sldLayoutId id="2147483725" r:id="rId15"/>
    <p:sldLayoutId id="2147483745" r:id="rId16"/>
    <p:sldLayoutId id="2147483717" r:id="rId17"/>
    <p:sldLayoutId id="2147483718" r:id="rId18"/>
    <p:sldLayoutId id="2147483726" r:id="rId19"/>
    <p:sldLayoutId id="2147483720" r:id="rId20"/>
    <p:sldLayoutId id="2147483722" r:id="rId21"/>
    <p:sldLayoutId id="2147483768" r:id="rId22"/>
    <p:sldLayoutId id="2147483723" r:id="rId23"/>
    <p:sldLayoutId id="2147483724" r:id="rId24"/>
    <p:sldLayoutId id="2147483732" r:id="rId25"/>
    <p:sldLayoutId id="2147483738" r:id="rId26"/>
    <p:sldLayoutId id="2147483727" r:id="rId27"/>
    <p:sldLayoutId id="2147483728" r:id="rId28"/>
    <p:sldLayoutId id="2147483729" r:id="rId29"/>
    <p:sldLayoutId id="2147483731" r:id="rId30"/>
    <p:sldLayoutId id="2147483734" r:id="rId31"/>
    <p:sldLayoutId id="2147483735" r:id="rId32"/>
    <p:sldLayoutId id="2147483737" r:id="rId33"/>
    <p:sldLayoutId id="2147483741" r:id="rId34"/>
    <p:sldLayoutId id="2147483742" r:id="rId35"/>
    <p:sldLayoutId id="2147483746" r:id="rId36"/>
    <p:sldLayoutId id="2147483747" r:id="rId37"/>
    <p:sldLayoutId id="2147483749" r:id="rId38"/>
    <p:sldLayoutId id="2147483750" r:id="rId39"/>
    <p:sldLayoutId id="2147483751" r:id="rId40"/>
    <p:sldLayoutId id="2147483752" r:id="rId41"/>
    <p:sldLayoutId id="2147483753" r:id="rId42"/>
    <p:sldLayoutId id="2147483754" r:id="rId43"/>
    <p:sldLayoutId id="2147483755" r:id="rId44"/>
    <p:sldLayoutId id="2147483757" r:id="rId45"/>
    <p:sldLayoutId id="2147483756" r:id="rId46"/>
    <p:sldLayoutId id="2147483758" r:id="rId47"/>
    <p:sldLayoutId id="2147483759" r:id="rId48"/>
    <p:sldLayoutId id="2147483760" r:id="rId49"/>
    <p:sldLayoutId id="2147483761" r:id="rId50"/>
    <p:sldLayoutId id="2147483764" r:id="rId51"/>
    <p:sldLayoutId id="2147483767" r:id="rId52"/>
    <p:sldLayoutId id="2147483769" r:id="rId5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P spid="10" grpId="5" animBg="1"/>
      <p:bldP spid="10" grpId="6" animBg="1"/>
      <p:bldP spid="10" grpId="7" animBg="1"/>
      <p:bldP spid="10" grpId="8" animBg="1"/>
      <p:bldP spid="10" grpId="9" animBg="1"/>
      <p:bldP spid="10" grpId="10" animBg="1"/>
      <p:bldP spid="10" grpId="11" animBg="1"/>
      <p:bldP spid="10" grpId="12" animBg="1"/>
      <p:bldP spid="10" grpId="13" animBg="1"/>
      <p:bldP spid="10" grpId="14" animBg="1"/>
      <p:bldP spid="10" grpId="15" animBg="1"/>
      <p:bldP spid="10" grpId="16" animBg="1"/>
      <p:bldP spid="10" grpId="17" animBg="1"/>
      <p:bldP spid="10" grpId="18" animBg="1"/>
      <p:bldP spid="10" grpId="19" animBg="1"/>
      <p:bldP spid="10" grpId="20" animBg="1"/>
      <p:bldP spid="10" grpId="21" animBg="1"/>
      <p:bldP spid="10" grpId="22" animBg="1"/>
      <p:bldP spid="10" grpId="23" animBg="1"/>
      <p:bldP spid="10" grpId="24" animBg="1"/>
      <p:bldP spid="10" grpId="25" animBg="1"/>
      <p:bldP spid="10" grpId="26" animBg="1"/>
      <p:bldP spid="10" grpId="27" animBg="1"/>
      <p:bldP spid="10" grpId="28" animBg="1"/>
      <p:bldP spid="5" grpId="0"/>
      <p:bldP spid="6" grpId="0"/>
    </p:bldLst>
  </p:timing>
  <p:hf hdr="0" dt="0"/>
  <p:txStyles>
    <p:titleStyle>
      <a:lvl1pPr algn="l" defTabSz="1371417" rtl="0" eaLnBrk="1" latinLnBrk="0" hangingPunct="1">
        <a:lnSpc>
          <a:spcPct val="90000"/>
        </a:lnSpc>
        <a:spcBef>
          <a:spcPct val="0"/>
        </a:spcBef>
        <a:buNone/>
        <a:defRPr sz="9600" kern="1200">
          <a:solidFill>
            <a:schemeClr val="bg1"/>
          </a:solidFill>
          <a:latin typeface="Roboto Bold" pitchFamily="2" charset="0"/>
          <a:ea typeface="+mj-ea"/>
          <a:cs typeface="+mj-cs"/>
        </a:defRPr>
      </a:lvl1pPr>
    </p:titleStyle>
    <p:bodyStyle>
      <a:lvl1pPr marL="0" indent="0" algn="l" defTabSz="1371417" rtl="0" eaLnBrk="1" latinLnBrk="0" hangingPunct="1">
        <a:lnSpc>
          <a:spcPct val="130000"/>
        </a:lnSpc>
        <a:spcBef>
          <a:spcPts val="1200"/>
        </a:spcBef>
        <a:buFontTx/>
        <a:buNone/>
        <a:defRPr sz="1800" kern="1200" baseline="0">
          <a:solidFill>
            <a:schemeClr val="bg2">
              <a:lumMod val="90000"/>
            </a:schemeClr>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989" y="431800"/>
            <a:ext cx="17259909" cy="878164"/>
          </a:xfrm>
          <a:prstGeom prst="rect">
            <a:avLst/>
          </a:prstGeom>
        </p:spPr>
        <p:txBody>
          <a:bodyPr vert="horz" lIns="91440" tIns="45720" rIns="91440" bIns="45720" rtlCol="0" anchor="ctr">
            <a:normAutofit/>
          </a:bodyPr>
          <a:lstStyle/>
          <a:p>
            <a:r>
              <a:rPr lang="en-US" altLang="ja-JP" dirty="0"/>
              <a:t>Master Title Configuration</a:t>
            </a:r>
            <a:endParaRPr lang="en-US" dirty="0"/>
          </a:p>
        </p:txBody>
      </p:sp>
      <p:sp>
        <p:nvSpPr>
          <p:cNvPr id="3" name="Text Placeholder 2"/>
          <p:cNvSpPr>
            <a:spLocks noGrp="1"/>
          </p:cNvSpPr>
          <p:nvPr>
            <p:ph type="body" idx="1"/>
          </p:nvPr>
        </p:nvSpPr>
        <p:spPr>
          <a:xfrm>
            <a:off x="475989" y="1758330"/>
            <a:ext cx="17336022" cy="7505685"/>
          </a:xfrm>
          <a:prstGeom prst="rect">
            <a:avLst/>
          </a:prstGeom>
        </p:spPr>
        <p:txBody>
          <a:bodyPr vert="horz" lIns="91440" tIns="45720" rIns="91440" bIns="45720" rtlCol="0">
            <a:normAutofit/>
          </a:bodyPr>
          <a:lstStyle/>
          <a:p>
            <a:pPr lvl="0"/>
            <a:r>
              <a:rPr lang="en-US" altLang="ja-JP" dirty="0"/>
              <a:t>Master Text Configuration</a:t>
            </a:r>
            <a:endParaRPr lang="ja-JP" altLang="en-US" dirty="0"/>
          </a:p>
        </p:txBody>
      </p:sp>
    </p:spTree>
    <p:extLst>
      <p:ext uri="{BB962C8B-B14F-4D97-AF65-F5344CB8AC3E}">
        <p14:creationId xmlns:p14="http://schemas.microsoft.com/office/powerpoint/2010/main" val="2107295787"/>
      </p:ext>
    </p:extLst>
  </p:cSld>
  <p:clrMap bg1="lt1" tx1="dk1" bg2="lt2" tx2="dk2" accent1="accent1" accent2="accent2" accent3="accent3" accent4="accent4" accent5="accent5" accent6="accent6" hlink="hlink" folHlink="folHlink"/>
  <p:sldLayoutIdLst>
    <p:sldLayoutId id="2147483708" r:id="rId1"/>
    <p:sldLayoutId id="2147483772" r:id="rId2"/>
    <p:sldLayoutId id="2147483771" r:id="rId3"/>
    <p:sldLayoutId id="2147483716" r:id="rId4"/>
    <p:sldLayoutId id="2147483733" r:id="rId5"/>
    <p:sldLayoutId id="2147483736" r:id="rId6"/>
    <p:sldLayoutId id="2147483739" r:id="rId7"/>
    <p:sldLayoutId id="2147483740" r:id="rId8"/>
    <p:sldLayoutId id="2147483770" r:id="rId9"/>
    <p:sldLayoutId id="2147483743" r:id="rId10"/>
  </p:sldLayoutIdLst>
  <p:hf hdr="0" dt="0"/>
  <p:txStyles>
    <p:titleStyle>
      <a:lvl1pPr algn="l" defTabSz="1371417" rtl="0" eaLnBrk="1" latinLnBrk="0" hangingPunct="1">
        <a:lnSpc>
          <a:spcPct val="90000"/>
        </a:lnSpc>
        <a:spcBef>
          <a:spcPct val="0"/>
        </a:spcBef>
        <a:buNone/>
        <a:defRPr sz="4400" kern="1200">
          <a:solidFill>
            <a:schemeClr val="bg1"/>
          </a:solidFill>
          <a:latin typeface="Roboto Bold" pitchFamily="2" charset="0"/>
          <a:ea typeface="+mj-ea"/>
          <a:cs typeface="+mj-cs"/>
        </a:defRPr>
      </a:lvl1pPr>
    </p:titleStyle>
    <p:bodyStyle>
      <a:lvl1pPr marL="0" indent="0" algn="l" defTabSz="1371417" rtl="0" eaLnBrk="1" latinLnBrk="0" hangingPunct="1">
        <a:lnSpc>
          <a:spcPct val="130000"/>
        </a:lnSpc>
        <a:spcBef>
          <a:spcPts val="1200"/>
        </a:spcBef>
        <a:buFontTx/>
        <a:buNone/>
        <a:defRPr sz="1800" kern="1200" baseline="0">
          <a:solidFill>
            <a:schemeClr val="bg2">
              <a:lumMod val="90000"/>
            </a:schemeClr>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5.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jakartapost.com/front-row/2023/11/10/jokowi-inaugurates-new-cirata-floating-solar-power-plant-the-largest-in-southeast-asia.html/?utm_source=chatgpt.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3AF4A05B-736B-3AA5-B0ED-83DC73253C76}"/>
              </a:ext>
            </a:extLst>
          </p:cNvPr>
          <p:cNvSpPr txBox="1">
            <a:spLocks/>
          </p:cNvSpPr>
          <p:nvPr/>
        </p:nvSpPr>
        <p:spPr>
          <a:xfrm>
            <a:off x="5192337" y="8221096"/>
            <a:ext cx="5634159" cy="863944"/>
          </a:xfrm>
          <a:prstGeom prst="rect">
            <a:avLst/>
          </a:prstGeom>
          <a:ln>
            <a:solidFill>
              <a:srgbClr val="FFFF00"/>
            </a:solidFill>
          </a:ln>
        </p:spPr>
        <p:txBody>
          <a:bodyPr vert="horz" lIns="91440" tIns="45720" rIns="91440" bIns="45720" numCol="1" spcCol="360000" rtlCol="0" anchor="t">
            <a:noAutofit/>
          </a:bodyPr>
          <a:lstStyle>
            <a:lvl1pPr marL="0" indent="0" algn="l" defTabSz="1371417" rtl="0" eaLnBrk="1" latinLnBrk="0" hangingPunct="1">
              <a:lnSpc>
                <a:spcPct val="130000"/>
              </a:lnSpc>
              <a:spcBef>
                <a:spcPts val="0"/>
              </a:spcBef>
              <a:buClr>
                <a:schemeClr val="accent1"/>
              </a:buClr>
              <a:buFontTx/>
              <a:buNone/>
              <a:defRPr sz="1800" kern="1200" baseline="0">
                <a:solidFill>
                  <a:schemeClr val="bg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00000"/>
              </a:lnSpc>
            </a:pPr>
            <a:r>
              <a:rPr lang="en-US" sz="2200" dirty="0" err="1">
                <a:solidFill>
                  <a:srgbClr val="FFFF00"/>
                </a:solidFill>
              </a:rPr>
              <a:t>Dosen</a:t>
            </a:r>
            <a:r>
              <a:rPr lang="en-US" sz="2200" dirty="0">
                <a:solidFill>
                  <a:srgbClr val="FFFF00"/>
                </a:solidFill>
              </a:rPr>
              <a:t> </a:t>
            </a:r>
            <a:r>
              <a:rPr lang="en-US" sz="2200" dirty="0" err="1">
                <a:solidFill>
                  <a:srgbClr val="FFFF00"/>
                </a:solidFill>
              </a:rPr>
              <a:t>Pengampu</a:t>
            </a:r>
            <a:r>
              <a:rPr lang="en-US" sz="2200" dirty="0">
                <a:solidFill>
                  <a:srgbClr val="FFFF00"/>
                </a:solidFill>
              </a:rPr>
              <a:t>:</a:t>
            </a:r>
          </a:p>
          <a:p>
            <a:pPr algn="ctr">
              <a:lnSpc>
                <a:spcPct val="100000"/>
              </a:lnSpc>
            </a:pPr>
            <a:r>
              <a:rPr lang="en-US" sz="2400" b="1" dirty="0">
                <a:solidFill>
                  <a:schemeClr val="bg1"/>
                </a:solidFill>
              </a:rPr>
              <a:t>Frida </a:t>
            </a:r>
            <a:r>
              <a:rPr lang="en-US" sz="2400" b="1" dirty="0" err="1">
                <a:solidFill>
                  <a:schemeClr val="bg1"/>
                </a:solidFill>
              </a:rPr>
              <a:t>Hasana</a:t>
            </a:r>
            <a:r>
              <a:rPr lang="en-US" sz="2400" b="1" dirty="0">
                <a:solidFill>
                  <a:schemeClr val="bg1"/>
                </a:solidFill>
              </a:rPr>
              <a:t>, </a:t>
            </a:r>
            <a:r>
              <a:rPr lang="en-US" sz="2400" b="1" dirty="0" err="1">
                <a:solidFill>
                  <a:schemeClr val="bg1"/>
                </a:solidFill>
              </a:rPr>
              <a:t>S.Pd</a:t>
            </a:r>
            <a:r>
              <a:rPr lang="en-US" sz="2400" b="1" dirty="0">
                <a:solidFill>
                  <a:schemeClr val="bg1"/>
                </a:solidFill>
              </a:rPr>
              <a:t>. M.Eng.</a:t>
            </a:r>
          </a:p>
        </p:txBody>
      </p:sp>
      <p:sp>
        <p:nvSpPr>
          <p:cNvPr id="4" name="Title 3">
            <a:extLst>
              <a:ext uri="{FF2B5EF4-FFF2-40B4-BE49-F238E27FC236}">
                <a16:creationId xmlns:a16="http://schemas.microsoft.com/office/drawing/2014/main" id="{98440348-CAAE-AC47-9399-CB89052F337E}"/>
              </a:ext>
            </a:extLst>
          </p:cNvPr>
          <p:cNvSpPr>
            <a:spLocks noGrp="1"/>
          </p:cNvSpPr>
          <p:nvPr>
            <p:ph type="title"/>
          </p:nvPr>
        </p:nvSpPr>
        <p:spPr>
          <a:xfrm>
            <a:off x="0" y="2824480"/>
            <a:ext cx="10826496" cy="2318226"/>
          </a:xfrm>
          <a:ln>
            <a:noFill/>
          </a:ln>
        </p:spPr>
        <p:txBody>
          <a:bodyPr>
            <a:normAutofit/>
          </a:bodyPr>
          <a:lstStyle/>
          <a:p>
            <a:pPr>
              <a:lnSpc>
                <a:spcPct val="150000"/>
              </a:lnSpc>
            </a:pPr>
            <a:r>
              <a:rPr lang="en-US" sz="8000" b="1" dirty="0" err="1"/>
              <a:t>Energi</a:t>
            </a:r>
            <a:r>
              <a:rPr lang="en-US" sz="8000" b="1" dirty="0"/>
              <a:t> </a:t>
            </a:r>
            <a:r>
              <a:rPr lang="en-US" sz="8000" b="1" dirty="0" err="1"/>
              <a:t>Terbarukan</a:t>
            </a:r>
            <a:endParaRPr lang="en-US" sz="8000" b="1" dirty="0"/>
          </a:p>
        </p:txBody>
      </p:sp>
      <p:sp>
        <p:nvSpPr>
          <p:cNvPr id="8" name="Text Placeholder 7">
            <a:extLst>
              <a:ext uri="{FF2B5EF4-FFF2-40B4-BE49-F238E27FC236}">
                <a16:creationId xmlns:a16="http://schemas.microsoft.com/office/drawing/2014/main" id="{136351E8-E91B-2647-A607-AFC2039B46A0}"/>
              </a:ext>
            </a:extLst>
          </p:cNvPr>
          <p:cNvSpPr>
            <a:spLocks noGrp="1"/>
          </p:cNvSpPr>
          <p:nvPr>
            <p:ph type="body" sz="quarter" idx="16"/>
          </p:nvPr>
        </p:nvSpPr>
        <p:spPr>
          <a:xfrm>
            <a:off x="5192337" y="7018185"/>
            <a:ext cx="3217758" cy="863943"/>
          </a:xfrm>
          <a:ln>
            <a:solidFill>
              <a:srgbClr val="FFFF00"/>
            </a:solidFill>
          </a:ln>
        </p:spPr>
        <p:txBody>
          <a:bodyPr>
            <a:noAutofit/>
          </a:bodyPr>
          <a:lstStyle/>
          <a:p>
            <a:pPr>
              <a:lnSpc>
                <a:spcPct val="100000"/>
              </a:lnSpc>
            </a:pPr>
            <a:r>
              <a:rPr lang="en-US" sz="2200" dirty="0" err="1">
                <a:solidFill>
                  <a:srgbClr val="FFFF00"/>
                </a:solidFill>
              </a:rPr>
              <a:t>Pertemuan</a:t>
            </a:r>
            <a:r>
              <a:rPr lang="en-US" sz="2200" dirty="0">
                <a:solidFill>
                  <a:srgbClr val="FFFF00"/>
                </a:solidFill>
              </a:rPr>
              <a:t> 2:</a:t>
            </a:r>
          </a:p>
          <a:p>
            <a:pPr algn="ctr">
              <a:lnSpc>
                <a:spcPct val="100000"/>
              </a:lnSpc>
            </a:pPr>
            <a:r>
              <a:rPr lang="en-US" sz="3200" b="1" dirty="0">
                <a:solidFill>
                  <a:schemeClr val="bg1"/>
                </a:solidFill>
              </a:rPr>
              <a:t>Solar PV </a:t>
            </a:r>
            <a:endParaRPr lang="en-US" sz="2800" b="1" dirty="0">
              <a:solidFill>
                <a:schemeClr val="bg1"/>
              </a:solidFill>
            </a:endParaRPr>
          </a:p>
        </p:txBody>
      </p:sp>
      <p:pic>
        <p:nvPicPr>
          <p:cNvPr id="5" name="Picture 4">
            <a:extLst>
              <a:ext uri="{FF2B5EF4-FFF2-40B4-BE49-F238E27FC236}">
                <a16:creationId xmlns:a16="http://schemas.microsoft.com/office/drawing/2014/main" id="{6BA31B6F-8105-816D-D016-EEC606073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
        <p:nvSpPr>
          <p:cNvPr id="2" name="Slide Number Placeholder 2">
            <a:extLst>
              <a:ext uri="{FF2B5EF4-FFF2-40B4-BE49-F238E27FC236}">
                <a16:creationId xmlns:a16="http://schemas.microsoft.com/office/drawing/2014/main" id="{F5A7816A-7874-8D55-59D4-323D12D1944E}"/>
              </a:ext>
            </a:extLst>
          </p:cNvPr>
          <p:cNvSpPr>
            <a:spLocks noGrp="1"/>
          </p:cNvSpPr>
          <p:nvPr>
            <p:ph type="sldNum" sz="quarter" idx="11"/>
          </p:nvPr>
        </p:nvSpPr>
        <p:spPr>
          <a:xfrm>
            <a:off x="17072975" y="9634015"/>
            <a:ext cx="739036" cy="547603"/>
          </a:xfrm>
        </p:spPr>
        <p:txBody>
          <a:bodyPr/>
          <a:lstStyle/>
          <a:p>
            <a:fld id="{03EB59E2-90B9-4CD3-AC74-D672227E13C3}" type="slidenum">
              <a:rPr lang="en-US" smtClean="0"/>
              <a:pPr/>
              <a:t>1</a:t>
            </a:fld>
            <a:endParaRPr lang="en-US" dirty="0"/>
          </a:p>
        </p:txBody>
      </p:sp>
    </p:spTree>
    <p:extLst>
      <p:ext uri="{BB962C8B-B14F-4D97-AF65-F5344CB8AC3E}">
        <p14:creationId xmlns:p14="http://schemas.microsoft.com/office/powerpoint/2010/main" val="218295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10" fill="hold"/>
                                        <p:tgtEl>
                                          <p:spTgt spid="8">
                                            <p:bg/>
                                          </p:spTgt>
                                        </p:tgtEl>
                                        <p:attrNameLst>
                                          <p:attrName>ppt_x</p:attrName>
                                        </p:attrNameLst>
                                      </p:cBhvr>
                                      <p:tavLst>
                                        <p:tav tm="0">
                                          <p:val>
                                            <p:strVal val="#ppt_x"/>
                                          </p:val>
                                        </p:tav>
                                        <p:tav tm="100000">
                                          <p:val>
                                            <p:strVal val="#ppt_x"/>
                                          </p:val>
                                        </p:tav>
                                      </p:tavLst>
                                    </p:anim>
                                    <p:anim calcmode="lin" valueType="num">
                                      <p:cBhvr additive="base">
                                        <p:cTn id="8" dur="10" fill="hold"/>
                                        <p:tgtEl>
                                          <p:spTgt spid="8">
                                            <p:bg/>
                                          </p:spTgt>
                                        </p:tgtEl>
                                        <p:attrNameLst>
                                          <p:attrName>ppt_y</p:attrName>
                                        </p:attrNameLst>
                                      </p:cBhvr>
                                      <p:tavLst>
                                        <p:tav tm="0">
                                          <p:val>
                                            <p:strVal val="1+#ppt_h/2"/>
                                          </p:val>
                                        </p:tav>
                                        <p:tav tm="100000">
                                          <p:val>
                                            <p:strVal val="#ppt_y"/>
                                          </p:val>
                                        </p:tav>
                                      </p:tavLst>
                                    </p:anim>
                                  </p:childTnLst>
                                </p:cTn>
                              </p:par>
                            </p:childTnLst>
                          </p:cTn>
                        </p:par>
                        <p:par>
                          <p:cTn id="9" fill="hold">
                            <p:stCondLst>
                              <p:cond delay="10"/>
                            </p:stCondLst>
                            <p:childTnLst>
                              <p:par>
                                <p:cTn id="10" presetID="2" presetClass="entr" presetSubtype="4" fill="hold" grpId="0" nodeType="after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4" fill="hold">
                            <p:stCondLst>
                              <p:cond delay="510"/>
                            </p:stCondLst>
                            <p:childTnLst>
                              <p:par>
                                <p:cTn id="15" presetID="2" presetClass="entr" presetSubtype="4"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10"/>
                            </p:stCondLst>
                            <p:childTnLst>
                              <p:par>
                                <p:cTn id="20" presetID="2" presetClass="entr" presetSubtype="4" fill="hold" grpId="0"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4" grpId="0" animBg="1"/>
      <p:bldP spid="8" grpId="0" uiExpand="1" build="p" animBg="1"/>
      <p:bldP spid="8" grpId="1"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26557-6508-EEDA-BCB7-6D340D3BE38F}"/>
              </a:ext>
            </a:extLst>
          </p:cNvPr>
          <p:cNvSpPr>
            <a:spLocks noGrp="1"/>
          </p:cNvSpPr>
          <p:nvPr>
            <p:ph type="sldNum" sz="quarter" idx="11"/>
          </p:nvPr>
        </p:nvSpPr>
        <p:spPr/>
        <p:txBody>
          <a:bodyPr/>
          <a:lstStyle/>
          <a:p>
            <a:fld id="{03EB59E2-90B9-4CD3-AC74-D672227E13C3}" type="slidenum">
              <a:rPr lang="en-US" smtClean="0"/>
              <a:pPr/>
              <a:t>10</a:t>
            </a:fld>
            <a:endParaRPr lang="en-US" dirty="0"/>
          </a:p>
        </p:txBody>
      </p:sp>
      <p:sp>
        <p:nvSpPr>
          <p:cNvPr id="6" name="Text Placeholder 5">
            <a:extLst>
              <a:ext uri="{FF2B5EF4-FFF2-40B4-BE49-F238E27FC236}">
                <a16:creationId xmlns:a16="http://schemas.microsoft.com/office/drawing/2014/main" id="{728AC4B9-014C-E8C1-143B-2688E07F00B7}"/>
              </a:ext>
            </a:extLst>
          </p:cNvPr>
          <p:cNvSpPr>
            <a:spLocks noGrp="1"/>
          </p:cNvSpPr>
          <p:nvPr>
            <p:ph type="body" sz="quarter" idx="28"/>
          </p:nvPr>
        </p:nvSpPr>
        <p:spPr>
          <a:xfrm>
            <a:off x="4369965" y="2742163"/>
            <a:ext cx="9548070" cy="3607973"/>
          </a:xfrm>
        </p:spPr>
        <p:txBody>
          <a:bodyPr/>
          <a:lstStyle/>
          <a:p>
            <a:r>
              <a:rPr lang="en-US" sz="9600" dirty="0"/>
              <a:t>PV SYSTEMS TECHNOLOGIES</a:t>
            </a:r>
          </a:p>
        </p:txBody>
      </p:sp>
      <p:sp>
        <p:nvSpPr>
          <p:cNvPr id="8" name="Footer Placeholder 1">
            <a:extLst>
              <a:ext uri="{FF2B5EF4-FFF2-40B4-BE49-F238E27FC236}">
                <a16:creationId xmlns:a16="http://schemas.microsoft.com/office/drawing/2014/main" id="{C2A03C47-9D13-4974-BBB8-42141FDF4295}"/>
              </a:ext>
            </a:extLst>
          </p:cNvPr>
          <p:cNvSpPr>
            <a:spLocks noGrp="1"/>
          </p:cNvSpPr>
          <p:nvPr>
            <p:ph type="ftr" sz="quarter" idx="10"/>
          </p:nvPr>
        </p:nvSpPr>
        <p:spPr>
          <a:xfrm>
            <a:off x="10784668" y="9634015"/>
            <a:ext cx="6172200" cy="547603"/>
          </a:xfrm>
        </p:spPr>
        <p:txBody>
          <a:bodyPr/>
          <a:lstStyle/>
          <a:p>
            <a:r>
              <a:rPr lang="en-US" dirty="0"/>
              <a:t>Teknik </a:t>
            </a:r>
            <a:r>
              <a:rPr lang="en-US" dirty="0" err="1"/>
              <a:t>Elektro</a:t>
            </a:r>
            <a:r>
              <a:rPr lang="en-US" dirty="0"/>
              <a:t> – FTI UJ</a:t>
            </a:r>
          </a:p>
        </p:txBody>
      </p:sp>
    </p:spTree>
    <p:extLst>
      <p:ext uri="{BB962C8B-B14F-4D97-AF65-F5344CB8AC3E}">
        <p14:creationId xmlns:p14="http://schemas.microsoft.com/office/powerpoint/2010/main" val="2895201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15D9D4-0144-D9A9-7561-84160728DD29}"/>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191D4B04-A95C-04B7-35C8-FCF12F63F089}"/>
              </a:ext>
            </a:extLst>
          </p:cNvPr>
          <p:cNvSpPr>
            <a:spLocks noGrp="1"/>
          </p:cNvSpPr>
          <p:nvPr>
            <p:ph type="sldNum" sz="quarter" idx="11"/>
          </p:nvPr>
        </p:nvSpPr>
        <p:spPr/>
        <p:txBody>
          <a:bodyPr/>
          <a:lstStyle/>
          <a:p>
            <a:fld id="{03EB59E2-90B9-4CD3-AC74-D672227E13C3}" type="slidenum">
              <a:rPr lang="en-US" smtClean="0"/>
              <a:pPr/>
              <a:t>11</a:t>
            </a:fld>
            <a:endParaRPr lang="en-US" dirty="0"/>
          </a:p>
        </p:txBody>
      </p:sp>
      <p:pic>
        <p:nvPicPr>
          <p:cNvPr id="5" name="Picture 4">
            <a:extLst>
              <a:ext uri="{FF2B5EF4-FFF2-40B4-BE49-F238E27FC236}">
                <a16:creationId xmlns:a16="http://schemas.microsoft.com/office/drawing/2014/main" id="{160F899D-922C-389B-28C8-6A9DE839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
        <p:nvSpPr>
          <p:cNvPr id="11" name="Title 10">
            <a:extLst>
              <a:ext uri="{FF2B5EF4-FFF2-40B4-BE49-F238E27FC236}">
                <a16:creationId xmlns:a16="http://schemas.microsoft.com/office/drawing/2014/main" id="{0298C38F-93A8-C5FF-B63C-E53125505772}"/>
              </a:ext>
            </a:extLst>
          </p:cNvPr>
          <p:cNvSpPr>
            <a:spLocks noGrp="1"/>
          </p:cNvSpPr>
          <p:nvPr>
            <p:ph type="title"/>
          </p:nvPr>
        </p:nvSpPr>
        <p:spPr>
          <a:xfrm>
            <a:off x="409261" y="408134"/>
            <a:ext cx="16737958" cy="1612865"/>
          </a:xfrm>
        </p:spPr>
        <p:txBody>
          <a:bodyPr/>
          <a:lstStyle/>
          <a:p>
            <a:r>
              <a:rPr lang="en-US" altLang="en-US" dirty="0"/>
              <a:t>PV Systems Technology</a:t>
            </a:r>
            <a:endParaRPr lang="en-US" dirty="0"/>
          </a:p>
        </p:txBody>
      </p:sp>
      <p:sp>
        <p:nvSpPr>
          <p:cNvPr id="4" name="TextBox 3">
            <a:extLst>
              <a:ext uri="{FF2B5EF4-FFF2-40B4-BE49-F238E27FC236}">
                <a16:creationId xmlns:a16="http://schemas.microsoft.com/office/drawing/2014/main" id="{25ABCF1B-1CC2-E33C-DEE4-7D15DF89897E}"/>
              </a:ext>
            </a:extLst>
          </p:cNvPr>
          <p:cNvSpPr txBox="1"/>
          <p:nvPr/>
        </p:nvSpPr>
        <p:spPr>
          <a:xfrm>
            <a:off x="811597" y="2020999"/>
            <a:ext cx="2882579" cy="646331"/>
          </a:xfrm>
          <a:prstGeom prst="rect">
            <a:avLst/>
          </a:prstGeom>
          <a:solidFill>
            <a:srgbClr val="ECF03A"/>
          </a:solidFill>
        </p:spPr>
        <p:txBody>
          <a:bodyPr wrap="square">
            <a:spAutoFit/>
          </a:bodyPr>
          <a:lstStyle/>
          <a:p>
            <a:pPr algn="just"/>
            <a:r>
              <a:rPr lang="en-ID" sz="3600" b="0" i="0" dirty="0">
                <a:effectLst/>
                <a:latin typeface="Calibri" panose="020F0502020204030204" pitchFamily="34" charset="0"/>
                <a:cs typeface="Calibri" panose="020F0502020204030204" pitchFamily="34" charset="0"/>
              </a:rPr>
              <a:t>1</a:t>
            </a:r>
            <a:r>
              <a:rPr lang="en-ID" sz="3600" b="0" i="0" baseline="30000" dirty="0">
                <a:effectLst/>
                <a:latin typeface="Calibri" panose="020F0502020204030204" pitchFamily="34" charset="0"/>
                <a:cs typeface="Calibri" panose="020F0502020204030204" pitchFamily="34" charset="0"/>
              </a:rPr>
              <a:t>st</a:t>
            </a:r>
            <a:r>
              <a:rPr lang="en-ID" sz="3600" b="0" i="0" dirty="0">
                <a:effectLst/>
                <a:latin typeface="Calibri" panose="020F0502020204030204" pitchFamily="34" charset="0"/>
                <a:cs typeface="Calibri" panose="020F0502020204030204" pitchFamily="34" charset="0"/>
              </a:rPr>
              <a:t> Generation</a:t>
            </a:r>
            <a:endParaRPr lang="en-US" sz="3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98F415E-C738-E4C1-FE94-E9AC0707106E}"/>
              </a:ext>
            </a:extLst>
          </p:cNvPr>
          <p:cNvSpPr txBox="1"/>
          <p:nvPr/>
        </p:nvSpPr>
        <p:spPr>
          <a:xfrm>
            <a:off x="8778240" y="6709592"/>
            <a:ext cx="7015667" cy="3108543"/>
          </a:xfrm>
          <a:prstGeom prst="rect">
            <a:avLst/>
          </a:prstGeom>
          <a:noFill/>
        </p:spPr>
        <p:txBody>
          <a:bodyPr wrap="square">
            <a:spAutoFit/>
          </a:bodyPr>
          <a:lstStyle/>
          <a:p>
            <a:pPr algn="just"/>
            <a:r>
              <a:rPr lang="en-ID" sz="2800" dirty="0">
                <a:solidFill>
                  <a:schemeClr val="bg1"/>
                </a:solidFill>
                <a:effectLst/>
                <a:latin typeface=""/>
              </a:rPr>
              <a:t>The manufacturing process of wafer-based silicon PV modules comprises four steps: </a:t>
            </a:r>
          </a:p>
          <a:p>
            <a:r>
              <a:rPr lang="en-ID" sz="2800" dirty="0">
                <a:solidFill>
                  <a:schemeClr val="bg1"/>
                </a:solidFill>
                <a:effectLst/>
                <a:latin typeface=""/>
              </a:rPr>
              <a:t>Polysilicon production; </a:t>
            </a:r>
          </a:p>
          <a:p>
            <a:pPr marL="742950" indent="-742950">
              <a:buFontTx/>
              <a:buAutoNum type="arabicPeriod"/>
            </a:pPr>
            <a:r>
              <a:rPr lang="en-ID" sz="2800" dirty="0">
                <a:solidFill>
                  <a:schemeClr val="bg1"/>
                </a:solidFill>
                <a:effectLst/>
                <a:latin typeface=""/>
              </a:rPr>
              <a:t>Polysilicon production; </a:t>
            </a:r>
          </a:p>
          <a:p>
            <a:pPr marL="742950" indent="-742950">
              <a:buAutoNum type="arabicPeriod"/>
            </a:pPr>
            <a:r>
              <a:rPr lang="en-ID" sz="2800" dirty="0">
                <a:solidFill>
                  <a:schemeClr val="bg1"/>
                </a:solidFill>
                <a:effectLst/>
                <a:latin typeface=""/>
              </a:rPr>
              <a:t>Ingot/wafer production; </a:t>
            </a:r>
          </a:p>
          <a:p>
            <a:pPr marL="742950" indent="-742950">
              <a:buAutoNum type="arabicPeriod"/>
            </a:pPr>
            <a:r>
              <a:rPr lang="en-ID" sz="2800" dirty="0">
                <a:solidFill>
                  <a:schemeClr val="bg1"/>
                </a:solidFill>
                <a:effectLst/>
                <a:latin typeface=""/>
              </a:rPr>
              <a:t>Cell production; and</a:t>
            </a:r>
          </a:p>
          <a:p>
            <a:pPr marL="742950" indent="-742950">
              <a:buAutoNum type="arabicPeriod"/>
            </a:pPr>
            <a:r>
              <a:rPr lang="en-ID" sz="2800" dirty="0">
                <a:solidFill>
                  <a:schemeClr val="bg1"/>
                </a:solidFill>
                <a:effectLst/>
                <a:latin typeface=""/>
              </a:rPr>
              <a:t>Module assembly. </a:t>
            </a:r>
          </a:p>
        </p:txBody>
      </p:sp>
      <p:sp>
        <p:nvSpPr>
          <p:cNvPr id="9" name="TextBox 8">
            <a:extLst>
              <a:ext uri="{FF2B5EF4-FFF2-40B4-BE49-F238E27FC236}">
                <a16:creationId xmlns:a16="http://schemas.microsoft.com/office/drawing/2014/main" id="{9A296C63-E592-9DEC-15AB-9BACE523133E}"/>
              </a:ext>
            </a:extLst>
          </p:cNvPr>
          <p:cNvSpPr txBox="1"/>
          <p:nvPr/>
        </p:nvSpPr>
        <p:spPr>
          <a:xfrm>
            <a:off x="8638861" y="2825805"/>
            <a:ext cx="8661587" cy="3539430"/>
          </a:xfrm>
          <a:prstGeom prst="rect">
            <a:avLst/>
          </a:prstGeom>
          <a:noFill/>
        </p:spPr>
        <p:txBody>
          <a:bodyPr wrap="square">
            <a:spAutoFit/>
          </a:bodyPr>
          <a:lstStyle/>
          <a:p>
            <a:pPr algn="just"/>
            <a:r>
              <a:rPr lang="en-ID" sz="2800" dirty="0">
                <a:solidFill>
                  <a:schemeClr val="bg1"/>
                </a:solidFill>
                <a:effectLst/>
              </a:rPr>
              <a:t>Crystalline silicon cells are classified into three main types depending on how the Si wafers are made : </a:t>
            </a:r>
          </a:p>
          <a:p>
            <a:pPr marL="635000" lvl="1" indent="-508000" algn="just">
              <a:buFont typeface="Arial" panose="020B0604020202020204" pitchFamily="34" charset="0"/>
              <a:buChar char="•"/>
            </a:pPr>
            <a:r>
              <a:rPr lang="en-ID" sz="2800" dirty="0">
                <a:solidFill>
                  <a:schemeClr val="bg1"/>
                </a:solidFill>
                <a:effectLst/>
              </a:rPr>
              <a:t>Monocrystalline (Mono c-Si), sometimes also called single crystalline (</a:t>
            </a:r>
            <a:r>
              <a:rPr lang="en-ID" sz="2800" dirty="0" err="1">
                <a:solidFill>
                  <a:schemeClr val="bg1"/>
                </a:solidFill>
                <a:effectLst/>
              </a:rPr>
              <a:t>sc</a:t>
            </a:r>
            <a:r>
              <a:rPr lang="en-ID" sz="2800" dirty="0">
                <a:solidFill>
                  <a:schemeClr val="bg1"/>
                </a:solidFill>
                <a:effectLst/>
              </a:rPr>
              <a:t>-Si)</a:t>
            </a:r>
          </a:p>
          <a:p>
            <a:pPr marL="635000" lvl="1" indent="-508000" algn="just">
              <a:buFont typeface="Arial" panose="020B0604020202020204" pitchFamily="34" charset="0"/>
              <a:buChar char="•"/>
            </a:pPr>
            <a:r>
              <a:rPr lang="en-ID" sz="2800" dirty="0">
                <a:solidFill>
                  <a:schemeClr val="bg1"/>
                </a:solidFill>
                <a:effectLst/>
              </a:rPr>
              <a:t>Polycrystalline (Poly c-Si), sometimes referred to as multi-crystalline (mc-Si)</a:t>
            </a:r>
            <a:endParaRPr lang="en-ID" sz="2800" dirty="0">
              <a:solidFill>
                <a:schemeClr val="bg1"/>
              </a:solidFill>
            </a:endParaRPr>
          </a:p>
          <a:p>
            <a:pPr marL="635000" lvl="1" indent="-508000" algn="just">
              <a:buFont typeface="Arial" panose="020B0604020202020204" pitchFamily="34" charset="0"/>
              <a:buChar char="•"/>
            </a:pPr>
            <a:r>
              <a:rPr lang="en-ID" sz="2800" dirty="0">
                <a:solidFill>
                  <a:schemeClr val="bg1"/>
                </a:solidFill>
                <a:effectLst/>
              </a:rPr>
              <a:t>EFG ribbon silicon and silicon sheet-defined film growth (EFG ribbon-sheet c-Si)</a:t>
            </a:r>
          </a:p>
        </p:txBody>
      </p:sp>
      <p:pic>
        <p:nvPicPr>
          <p:cNvPr id="1026" name="Picture 2" descr="Monocrystalline vs Polycrystalline Solar Panels | American Solar Energy  Society">
            <a:extLst>
              <a:ext uri="{FF2B5EF4-FFF2-40B4-BE49-F238E27FC236}">
                <a16:creationId xmlns:a16="http://schemas.microsoft.com/office/drawing/2014/main" id="{C587B75C-A68F-515E-D503-3733A6CF6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05" y="2934956"/>
            <a:ext cx="7655747" cy="469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911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94EC00-B7BE-9B72-78AC-2ABA9C1972A2}"/>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BADDE599-43EC-552E-28BE-54D355A2BD20}"/>
              </a:ext>
            </a:extLst>
          </p:cNvPr>
          <p:cNvSpPr>
            <a:spLocks noGrp="1"/>
          </p:cNvSpPr>
          <p:nvPr>
            <p:ph type="sldNum" sz="quarter" idx="11"/>
          </p:nvPr>
        </p:nvSpPr>
        <p:spPr/>
        <p:txBody>
          <a:bodyPr/>
          <a:lstStyle/>
          <a:p>
            <a:fld id="{03EB59E2-90B9-4CD3-AC74-D672227E13C3}" type="slidenum">
              <a:rPr lang="en-US" smtClean="0"/>
              <a:pPr/>
              <a:t>12</a:t>
            </a:fld>
            <a:endParaRPr lang="en-US" dirty="0"/>
          </a:p>
        </p:txBody>
      </p:sp>
      <p:sp>
        <p:nvSpPr>
          <p:cNvPr id="5" name="Text Placeholder 4">
            <a:extLst>
              <a:ext uri="{FF2B5EF4-FFF2-40B4-BE49-F238E27FC236}">
                <a16:creationId xmlns:a16="http://schemas.microsoft.com/office/drawing/2014/main" id="{6A253B7F-4C8C-449D-4427-1393A5927346}"/>
              </a:ext>
            </a:extLst>
          </p:cNvPr>
          <p:cNvSpPr>
            <a:spLocks noGrp="1"/>
          </p:cNvSpPr>
          <p:nvPr>
            <p:ph type="body" sz="quarter" idx="18"/>
          </p:nvPr>
        </p:nvSpPr>
        <p:spPr>
          <a:xfrm>
            <a:off x="3858478" y="1512402"/>
            <a:ext cx="5016447" cy="765624"/>
          </a:xfrm>
        </p:spPr>
        <p:txBody>
          <a:bodyPr/>
          <a:lstStyle/>
          <a:p>
            <a:r>
              <a:rPr lang="en-ID" b="1" dirty="0">
                <a:solidFill>
                  <a:srgbClr val="ECF03A"/>
                </a:solidFill>
                <a:effectLst/>
                <a:latin typeface="+mn-lt"/>
              </a:rPr>
              <a:t>Monocrystalline Modules </a:t>
            </a:r>
          </a:p>
        </p:txBody>
      </p:sp>
      <p:sp>
        <p:nvSpPr>
          <p:cNvPr id="8" name="Text Placeholder 7">
            <a:extLst>
              <a:ext uri="{FF2B5EF4-FFF2-40B4-BE49-F238E27FC236}">
                <a16:creationId xmlns:a16="http://schemas.microsoft.com/office/drawing/2014/main" id="{EC629E3E-334D-9ED1-98C0-8A4EAE044FEC}"/>
              </a:ext>
            </a:extLst>
          </p:cNvPr>
          <p:cNvSpPr>
            <a:spLocks noGrp="1"/>
          </p:cNvSpPr>
          <p:nvPr>
            <p:ph type="body" sz="quarter" idx="29"/>
          </p:nvPr>
        </p:nvSpPr>
        <p:spPr>
          <a:xfrm>
            <a:off x="1778154" y="2656729"/>
            <a:ext cx="7219542" cy="4349185"/>
          </a:xfrm>
        </p:spPr>
        <p:txBody>
          <a:bodyPr>
            <a:normAutofit/>
          </a:bodyPr>
          <a:lstStyle/>
          <a:p>
            <a:pPr marL="457200" indent="-457200" algn="l">
              <a:buFont typeface="Wingdings" pitchFamily="2" charset="2"/>
              <a:buChar char="Ø"/>
            </a:pPr>
            <a:r>
              <a:rPr lang="en-ID" sz="2800" dirty="0">
                <a:effectLst/>
                <a:latin typeface="Calibri" panose="020F0502020204030204" pitchFamily="34" charset="0"/>
              </a:rPr>
              <a:t>Most efficient commercially available module (11% - 14%) </a:t>
            </a:r>
            <a:endParaRPr lang="en-ID" sz="2800" dirty="0"/>
          </a:p>
          <a:p>
            <a:pPr marL="457200" indent="-457200" algn="l">
              <a:buFont typeface="Wingdings" pitchFamily="2" charset="2"/>
              <a:buChar char="Ø"/>
            </a:pPr>
            <a:r>
              <a:rPr lang="en-ID" sz="2800" dirty="0">
                <a:effectLst/>
                <a:latin typeface="Calibri" panose="020F0502020204030204" pitchFamily="34" charset="0"/>
              </a:rPr>
              <a:t>Most expensive to produce </a:t>
            </a:r>
            <a:endParaRPr lang="en-ID" sz="2800" dirty="0"/>
          </a:p>
          <a:p>
            <a:pPr marL="457200" indent="-457200" algn="l">
              <a:buFont typeface="Wingdings" pitchFamily="2" charset="2"/>
              <a:buChar char="Ø"/>
            </a:pPr>
            <a:r>
              <a:rPr lang="en-ID" sz="2800" dirty="0">
                <a:effectLst/>
                <a:latin typeface="Calibri" panose="020F0502020204030204" pitchFamily="34" charset="0"/>
              </a:rPr>
              <a:t>Circular (square-round) cell creates wasted space on module. </a:t>
            </a:r>
            <a:endParaRPr lang="en-ID" sz="2800" dirty="0">
              <a:effectLst/>
            </a:endParaRPr>
          </a:p>
          <a:p>
            <a:pPr algn="l"/>
            <a:endParaRPr lang="en-US" sz="2800" dirty="0"/>
          </a:p>
        </p:txBody>
      </p:sp>
      <p:sp>
        <p:nvSpPr>
          <p:cNvPr id="10" name="Text Placeholder 9">
            <a:extLst>
              <a:ext uri="{FF2B5EF4-FFF2-40B4-BE49-F238E27FC236}">
                <a16:creationId xmlns:a16="http://schemas.microsoft.com/office/drawing/2014/main" id="{0C140F6C-0653-6259-74C5-4BDE39FA72C2}"/>
              </a:ext>
            </a:extLst>
          </p:cNvPr>
          <p:cNvSpPr>
            <a:spLocks noGrp="1"/>
          </p:cNvSpPr>
          <p:nvPr>
            <p:ph type="body" sz="quarter" idx="31"/>
          </p:nvPr>
        </p:nvSpPr>
        <p:spPr>
          <a:xfrm>
            <a:off x="9418508" y="4634574"/>
            <a:ext cx="5674526" cy="765624"/>
          </a:xfrm>
        </p:spPr>
        <p:txBody>
          <a:bodyPr/>
          <a:lstStyle/>
          <a:p>
            <a:r>
              <a:rPr lang="en-ID" sz="2800" b="0" dirty="0">
                <a:solidFill>
                  <a:srgbClr val="ECF03A"/>
                </a:solidFill>
                <a:effectLst/>
                <a:latin typeface="+mn-lt"/>
              </a:rPr>
              <a:t>Polycrystalline Silicon Modules </a:t>
            </a:r>
            <a:endParaRPr lang="en-ID" sz="2800" dirty="0">
              <a:solidFill>
                <a:srgbClr val="ECF03A"/>
              </a:solidFill>
              <a:effectLst/>
              <a:latin typeface="+mn-lt"/>
            </a:endParaRPr>
          </a:p>
        </p:txBody>
      </p:sp>
      <p:sp>
        <p:nvSpPr>
          <p:cNvPr id="11" name="Text Placeholder 10">
            <a:extLst>
              <a:ext uri="{FF2B5EF4-FFF2-40B4-BE49-F238E27FC236}">
                <a16:creationId xmlns:a16="http://schemas.microsoft.com/office/drawing/2014/main" id="{070612D7-DEF7-388E-6903-D591128C9CCC}"/>
              </a:ext>
            </a:extLst>
          </p:cNvPr>
          <p:cNvSpPr>
            <a:spLocks noGrp="1"/>
          </p:cNvSpPr>
          <p:nvPr>
            <p:ph type="body" sz="quarter" idx="32"/>
          </p:nvPr>
        </p:nvSpPr>
        <p:spPr>
          <a:xfrm>
            <a:off x="9290306" y="5613552"/>
            <a:ext cx="8399123" cy="2784724"/>
          </a:xfrm>
        </p:spPr>
        <p:txBody>
          <a:bodyPr>
            <a:noAutofit/>
          </a:bodyPr>
          <a:lstStyle/>
          <a:p>
            <a:pPr marL="457200" indent="-457200">
              <a:buFont typeface="Wingdings" pitchFamily="2" charset="2"/>
              <a:buChar char="Ø"/>
            </a:pPr>
            <a:r>
              <a:rPr lang="en-ID" sz="2800" dirty="0">
                <a:effectLst/>
                <a:latin typeface="Calibri" panose="020F0502020204030204" pitchFamily="34" charset="0"/>
              </a:rPr>
              <a:t>Less expensive to produce than single crystalline modules.</a:t>
            </a:r>
          </a:p>
          <a:p>
            <a:pPr marL="457200" indent="-457200">
              <a:buFont typeface="Wingdings" pitchFamily="2" charset="2"/>
              <a:buChar char="Ø"/>
            </a:pPr>
            <a:r>
              <a:rPr lang="en-ID" sz="2800" dirty="0">
                <a:effectLst/>
                <a:latin typeface="Calibri" panose="020F0502020204030204" pitchFamily="34" charset="0"/>
              </a:rPr>
              <a:t>Cells are slightly less efficient than single crystalline ones (10% - 12%).</a:t>
            </a:r>
          </a:p>
          <a:p>
            <a:pPr marL="457200" indent="-457200">
              <a:buFont typeface="Wingdings" pitchFamily="2" charset="2"/>
              <a:buChar char="Ø"/>
            </a:pPr>
            <a:r>
              <a:rPr lang="en-ID" sz="2800" dirty="0">
                <a:effectLst/>
                <a:latin typeface="Calibri" panose="020F0502020204030204" pitchFamily="34" charset="0"/>
              </a:rPr>
              <a:t>Square-shaped cells fit into the module efficiently, using the entire space. </a:t>
            </a:r>
          </a:p>
        </p:txBody>
      </p:sp>
      <p:sp>
        <p:nvSpPr>
          <p:cNvPr id="13" name="TextBox 12">
            <a:extLst>
              <a:ext uri="{FF2B5EF4-FFF2-40B4-BE49-F238E27FC236}">
                <a16:creationId xmlns:a16="http://schemas.microsoft.com/office/drawing/2014/main" id="{733204AC-F5E4-B0AC-6B78-F803236B601D}"/>
              </a:ext>
            </a:extLst>
          </p:cNvPr>
          <p:cNvSpPr txBox="1"/>
          <p:nvPr/>
        </p:nvSpPr>
        <p:spPr>
          <a:xfrm>
            <a:off x="975899" y="487368"/>
            <a:ext cx="2882579" cy="646331"/>
          </a:xfrm>
          <a:prstGeom prst="rect">
            <a:avLst/>
          </a:prstGeom>
          <a:solidFill>
            <a:srgbClr val="ECF03A"/>
          </a:solidFill>
        </p:spPr>
        <p:txBody>
          <a:bodyPr wrap="square">
            <a:spAutoFit/>
          </a:bodyPr>
          <a:lstStyle/>
          <a:p>
            <a:pPr algn="just"/>
            <a:r>
              <a:rPr lang="en-ID" sz="3600" b="0" i="0" dirty="0">
                <a:effectLst/>
                <a:latin typeface="Calibri" panose="020F0502020204030204" pitchFamily="34" charset="0"/>
                <a:cs typeface="Calibri" panose="020F0502020204030204" pitchFamily="34" charset="0"/>
              </a:rPr>
              <a:t>1</a:t>
            </a:r>
            <a:r>
              <a:rPr lang="en-ID" sz="3600" b="0" i="0" baseline="30000" dirty="0">
                <a:effectLst/>
                <a:latin typeface="Calibri" panose="020F0502020204030204" pitchFamily="34" charset="0"/>
                <a:cs typeface="Calibri" panose="020F0502020204030204" pitchFamily="34" charset="0"/>
              </a:rPr>
              <a:t>st</a:t>
            </a:r>
            <a:r>
              <a:rPr lang="en-ID" sz="3600" b="0" i="0" dirty="0">
                <a:effectLst/>
                <a:latin typeface="Calibri" panose="020F0502020204030204" pitchFamily="34" charset="0"/>
                <a:cs typeface="Calibri" panose="020F0502020204030204" pitchFamily="34" charset="0"/>
              </a:rPr>
              <a:t> Generation</a:t>
            </a:r>
            <a:endParaRPr lang="en-US" sz="3600"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D1A91560-6C8E-D987-09F2-8202E9E80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Tree>
    <p:extLst>
      <p:ext uri="{BB962C8B-B14F-4D97-AF65-F5344CB8AC3E}">
        <p14:creationId xmlns:p14="http://schemas.microsoft.com/office/powerpoint/2010/main" val="160724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15D9D4-0144-D9A9-7561-84160728DD29}"/>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191D4B04-A95C-04B7-35C8-FCF12F63F089}"/>
              </a:ext>
            </a:extLst>
          </p:cNvPr>
          <p:cNvSpPr>
            <a:spLocks noGrp="1"/>
          </p:cNvSpPr>
          <p:nvPr>
            <p:ph type="sldNum" sz="quarter" idx="11"/>
          </p:nvPr>
        </p:nvSpPr>
        <p:spPr/>
        <p:txBody>
          <a:bodyPr/>
          <a:lstStyle/>
          <a:p>
            <a:fld id="{03EB59E2-90B9-4CD3-AC74-D672227E13C3}" type="slidenum">
              <a:rPr lang="en-US" smtClean="0"/>
              <a:pPr/>
              <a:t>13</a:t>
            </a:fld>
            <a:endParaRPr lang="en-US" dirty="0"/>
          </a:p>
        </p:txBody>
      </p:sp>
      <p:pic>
        <p:nvPicPr>
          <p:cNvPr id="5" name="Picture 4">
            <a:extLst>
              <a:ext uri="{FF2B5EF4-FFF2-40B4-BE49-F238E27FC236}">
                <a16:creationId xmlns:a16="http://schemas.microsoft.com/office/drawing/2014/main" id="{160F899D-922C-389B-28C8-6A9DE839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
        <p:nvSpPr>
          <p:cNvPr id="11" name="Title 10">
            <a:extLst>
              <a:ext uri="{FF2B5EF4-FFF2-40B4-BE49-F238E27FC236}">
                <a16:creationId xmlns:a16="http://schemas.microsoft.com/office/drawing/2014/main" id="{0298C38F-93A8-C5FF-B63C-E53125505772}"/>
              </a:ext>
            </a:extLst>
          </p:cNvPr>
          <p:cNvSpPr>
            <a:spLocks noGrp="1"/>
          </p:cNvSpPr>
          <p:nvPr>
            <p:ph type="title"/>
          </p:nvPr>
        </p:nvSpPr>
        <p:spPr>
          <a:xfrm>
            <a:off x="409261" y="408134"/>
            <a:ext cx="16737958" cy="1612865"/>
          </a:xfrm>
        </p:spPr>
        <p:txBody>
          <a:bodyPr/>
          <a:lstStyle/>
          <a:p>
            <a:r>
              <a:rPr lang="en-US" altLang="en-US" dirty="0"/>
              <a:t>PV Systems Technology</a:t>
            </a:r>
            <a:endParaRPr lang="en-US" dirty="0"/>
          </a:p>
        </p:txBody>
      </p:sp>
      <p:pic>
        <p:nvPicPr>
          <p:cNvPr id="3074" name="Picture 2" descr="Thin film photovoltaics, light weight and flexibility | Ergis ultra barrier  film noDiffusion">
            <a:extLst>
              <a:ext uri="{FF2B5EF4-FFF2-40B4-BE49-F238E27FC236}">
                <a16:creationId xmlns:a16="http://schemas.microsoft.com/office/drawing/2014/main" id="{D7CBAFB0-24EB-57E8-1C1A-A7EA055CF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05" y="1792224"/>
            <a:ext cx="8242300" cy="635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ABCF1B-1CC2-E33C-DEE4-7D15DF89897E}"/>
              </a:ext>
            </a:extLst>
          </p:cNvPr>
          <p:cNvSpPr txBox="1"/>
          <p:nvPr/>
        </p:nvSpPr>
        <p:spPr>
          <a:xfrm>
            <a:off x="811597" y="2020999"/>
            <a:ext cx="3065459" cy="1200329"/>
          </a:xfrm>
          <a:prstGeom prst="rect">
            <a:avLst/>
          </a:prstGeom>
          <a:solidFill>
            <a:srgbClr val="ECF03A"/>
          </a:solidFill>
        </p:spPr>
        <p:txBody>
          <a:bodyPr wrap="square">
            <a:spAutoFit/>
          </a:bodyPr>
          <a:lstStyle/>
          <a:p>
            <a:pPr algn="just"/>
            <a:r>
              <a:rPr lang="en-ID" sz="3600" dirty="0">
                <a:latin typeface="Calibri" panose="020F0502020204030204" pitchFamily="34" charset="0"/>
                <a:cs typeface="Calibri" panose="020F0502020204030204" pitchFamily="34" charset="0"/>
              </a:rPr>
              <a:t>2</a:t>
            </a:r>
            <a:r>
              <a:rPr lang="en-ID" sz="3600" baseline="30000" dirty="0">
                <a:latin typeface="Calibri" panose="020F0502020204030204" pitchFamily="34" charset="0"/>
                <a:cs typeface="Calibri" panose="020F0502020204030204" pitchFamily="34" charset="0"/>
              </a:rPr>
              <a:t>nd</a:t>
            </a:r>
            <a:r>
              <a:rPr lang="en-ID" sz="3600" b="0" i="0" dirty="0">
                <a:effectLst/>
                <a:latin typeface="Calibri" panose="020F0502020204030204" pitchFamily="34" charset="0"/>
                <a:cs typeface="Calibri" panose="020F0502020204030204" pitchFamily="34" charset="0"/>
              </a:rPr>
              <a:t> Generation: Thin Film</a:t>
            </a:r>
            <a:endParaRPr lang="en-US" sz="3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A296C63-E592-9DEC-15AB-9BACE523133E}"/>
              </a:ext>
            </a:extLst>
          </p:cNvPr>
          <p:cNvSpPr txBox="1"/>
          <p:nvPr/>
        </p:nvSpPr>
        <p:spPr>
          <a:xfrm>
            <a:off x="8638861" y="2825805"/>
            <a:ext cx="8661587" cy="6586418"/>
          </a:xfrm>
          <a:prstGeom prst="rect">
            <a:avLst/>
          </a:prstGeom>
          <a:noFill/>
        </p:spPr>
        <p:txBody>
          <a:bodyPr wrap="square">
            <a:spAutoFit/>
          </a:bodyPr>
          <a:lstStyle/>
          <a:p>
            <a:pPr marL="457200" indent="-457200" algn="just">
              <a:spcBef>
                <a:spcPts val="300"/>
              </a:spcBef>
              <a:spcAft>
                <a:spcPts val="300"/>
              </a:spcAft>
              <a:buFont typeface="Arial" panose="020B0604020202020204" pitchFamily="34" charset="0"/>
              <a:buChar char="•"/>
            </a:pPr>
            <a:r>
              <a:rPr lang="en-ID" sz="2800" dirty="0">
                <a:solidFill>
                  <a:schemeClr val="bg1"/>
                </a:solidFill>
                <a:effectLst/>
              </a:rPr>
              <a:t>Require </a:t>
            </a:r>
            <a:r>
              <a:rPr lang="en-ID" sz="2800" dirty="0">
                <a:solidFill>
                  <a:srgbClr val="FF0000"/>
                </a:solidFill>
                <a:effectLst/>
              </a:rPr>
              <a:t>a lot less semiconductor material </a:t>
            </a:r>
            <a:r>
              <a:rPr lang="en-ID" sz="2800" dirty="0">
                <a:solidFill>
                  <a:schemeClr val="bg1"/>
                </a:solidFill>
                <a:effectLst/>
              </a:rPr>
              <a:t>to manufacture in order to absorb the same amount of sunlight (up to 99% less material than crystalline solar cells). </a:t>
            </a:r>
          </a:p>
          <a:p>
            <a:pPr marL="457200" indent="-457200" algn="just">
              <a:spcBef>
                <a:spcPts val="300"/>
              </a:spcBef>
              <a:spcAft>
                <a:spcPts val="300"/>
              </a:spcAft>
              <a:buFont typeface="Arial" panose="020B0604020202020204" pitchFamily="34" charset="0"/>
              <a:buChar char="•"/>
            </a:pPr>
            <a:r>
              <a:rPr lang="en-ID" sz="2800" dirty="0">
                <a:solidFill>
                  <a:schemeClr val="bg1"/>
                </a:solidFill>
                <a:effectLst/>
              </a:rPr>
              <a:t>Thin films can be packaged into </a:t>
            </a:r>
            <a:r>
              <a:rPr lang="en-ID" sz="2800" dirty="0">
                <a:solidFill>
                  <a:srgbClr val="FF0000"/>
                </a:solidFill>
                <a:effectLst/>
              </a:rPr>
              <a:t>flexible and lightweight structures</a:t>
            </a:r>
            <a:r>
              <a:rPr lang="en-ID" sz="2800" dirty="0">
                <a:solidFill>
                  <a:schemeClr val="bg1"/>
                </a:solidFill>
                <a:effectLst/>
              </a:rPr>
              <a:t>, which can be easily integrated into building components.</a:t>
            </a:r>
          </a:p>
          <a:p>
            <a:pPr marL="457200" indent="-457200" algn="just">
              <a:spcBef>
                <a:spcPts val="300"/>
              </a:spcBef>
              <a:spcAft>
                <a:spcPts val="300"/>
              </a:spcAft>
              <a:buFont typeface="Arial" panose="020B0604020202020204" pitchFamily="34" charset="0"/>
              <a:buChar char="•"/>
            </a:pPr>
            <a:r>
              <a:rPr lang="en-ID" sz="2800" dirty="0">
                <a:solidFill>
                  <a:schemeClr val="bg1"/>
                </a:solidFill>
                <a:effectLst/>
              </a:rPr>
              <a:t>The three primary types of thin-film solar cells that have been commercially developed are: </a:t>
            </a:r>
          </a:p>
          <a:p>
            <a:pPr marL="1200150" lvl="1" indent="-514350">
              <a:spcBef>
                <a:spcPts val="300"/>
              </a:spcBef>
              <a:spcAft>
                <a:spcPts val="300"/>
              </a:spcAft>
              <a:buFont typeface="+mj-lt"/>
              <a:buAutoNum type="arabicPeriod"/>
            </a:pPr>
            <a:r>
              <a:rPr lang="en-ID" sz="2800" dirty="0">
                <a:solidFill>
                  <a:schemeClr val="bg1"/>
                </a:solidFill>
                <a:effectLst/>
              </a:rPr>
              <a:t>Amorphous silicon (a-Si and a-Si/</a:t>
            </a:r>
            <a:r>
              <a:rPr lang="el-GR" sz="2800" dirty="0">
                <a:solidFill>
                  <a:schemeClr val="bg1"/>
                </a:solidFill>
                <a:effectLst/>
              </a:rPr>
              <a:t>μ</a:t>
            </a:r>
            <a:r>
              <a:rPr lang="en-ID" sz="2800" dirty="0">
                <a:solidFill>
                  <a:schemeClr val="bg1"/>
                </a:solidFill>
                <a:effectLst/>
              </a:rPr>
              <a:t>c-Si); </a:t>
            </a:r>
          </a:p>
          <a:p>
            <a:pPr marL="1200150" lvl="1" indent="-514350">
              <a:spcBef>
                <a:spcPts val="300"/>
              </a:spcBef>
              <a:spcAft>
                <a:spcPts val="300"/>
              </a:spcAft>
              <a:buFont typeface="+mj-lt"/>
              <a:buAutoNum type="arabicPeriod"/>
            </a:pPr>
            <a:r>
              <a:rPr lang="en-ID" sz="2800" dirty="0">
                <a:solidFill>
                  <a:schemeClr val="bg1"/>
                </a:solidFill>
                <a:effectLst/>
              </a:rPr>
              <a:t>Cadmium Telluride (Cd-</a:t>
            </a:r>
            <a:r>
              <a:rPr lang="en-ID" sz="2800" dirty="0" err="1">
                <a:solidFill>
                  <a:schemeClr val="bg1"/>
                </a:solidFill>
                <a:effectLst/>
              </a:rPr>
              <a:t>Te</a:t>
            </a:r>
            <a:r>
              <a:rPr lang="en-ID" sz="2800" dirty="0">
                <a:solidFill>
                  <a:schemeClr val="bg1"/>
                </a:solidFill>
                <a:effectLst/>
              </a:rPr>
              <a:t>); and </a:t>
            </a:r>
          </a:p>
          <a:p>
            <a:pPr marL="1200150" lvl="1" indent="-514350">
              <a:spcBef>
                <a:spcPts val="300"/>
              </a:spcBef>
              <a:spcAft>
                <a:spcPts val="300"/>
              </a:spcAft>
              <a:buFont typeface="+mj-lt"/>
              <a:buAutoNum type="arabicPeriod"/>
            </a:pPr>
            <a:r>
              <a:rPr lang="en-ID" sz="2800" dirty="0">
                <a:solidFill>
                  <a:schemeClr val="bg1"/>
                </a:solidFill>
                <a:effectLst/>
              </a:rPr>
              <a:t>Copper-Indium-Selenide (CIS) and Copper-Indium-Gallium-</a:t>
            </a:r>
            <a:r>
              <a:rPr lang="en-ID" sz="2800" dirty="0" err="1">
                <a:solidFill>
                  <a:schemeClr val="bg1"/>
                </a:solidFill>
                <a:effectLst/>
              </a:rPr>
              <a:t>Diselenide</a:t>
            </a:r>
            <a:r>
              <a:rPr lang="en-ID" sz="2800" dirty="0">
                <a:solidFill>
                  <a:schemeClr val="bg1"/>
                </a:solidFill>
                <a:effectLst/>
              </a:rPr>
              <a:t> (CIGS). </a:t>
            </a:r>
          </a:p>
          <a:p>
            <a:pPr algn="just">
              <a:spcBef>
                <a:spcPts val="300"/>
              </a:spcBef>
              <a:spcAft>
                <a:spcPts val="300"/>
              </a:spcAft>
            </a:pPr>
            <a:endParaRPr lang="en-ID" sz="2800" dirty="0">
              <a:solidFill>
                <a:schemeClr val="bg1"/>
              </a:solidFill>
              <a:effectLst/>
            </a:endParaRPr>
          </a:p>
        </p:txBody>
      </p:sp>
    </p:spTree>
    <p:extLst>
      <p:ext uri="{BB962C8B-B14F-4D97-AF65-F5344CB8AC3E}">
        <p14:creationId xmlns:p14="http://schemas.microsoft.com/office/powerpoint/2010/main" val="405098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C9FAF1-68D4-E774-3D4E-B7C287F22772}"/>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6EE52705-D52C-8069-34E4-674729205194}"/>
              </a:ext>
            </a:extLst>
          </p:cNvPr>
          <p:cNvSpPr>
            <a:spLocks noGrp="1"/>
          </p:cNvSpPr>
          <p:nvPr>
            <p:ph type="sldNum" sz="quarter" idx="11"/>
          </p:nvPr>
        </p:nvSpPr>
        <p:spPr/>
        <p:txBody>
          <a:bodyPr/>
          <a:lstStyle/>
          <a:p>
            <a:fld id="{03EB59E2-90B9-4CD3-AC74-D672227E13C3}" type="slidenum">
              <a:rPr lang="en-US" smtClean="0"/>
              <a:pPr/>
              <a:t>14</a:t>
            </a:fld>
            <a:endParaRPr lang="en-US" dirty="0"/>
          </a:p>
        </p:txBody>
      </p:sp>
      <p:sp>
        <p:nvSpPr>
          <p:cNvPr id="5" name="TextBox 4">
            <a:extLst>
              <a:ext uri="{FF2B5EF4-FFF2-40B4-BE49-F238E27FC236}">
                <a16:creationId xmlns:a16="http://schemas.microsoft.com/office/drawing/2014/main" id="{152EA9B8-2FB4-2EE8-969B-38162C67B1C8}"/>
              </a:ext>
            </a:extLst>
          </p:cNvPr>
          <p:cNvSpPr txBox="1"/>
          <p:nvPr/>
        </p:nvSpPr>
        <p:spPr>
          <a:xfrm>
            <a:off x="975899" y="487368"/>
            <a:ext cx="3230341" cy="1200329"/>
          </a:xfrm>
          <a:prstGeom prst="rect">
            <a:avLst/>
          </a:prstGeom>
          <a:solidFill>
            <a:srgbClr val="ECF03A"/>
          </a:solidFill>
        </p:spPr>
        <p:txBody>
          <a:bodyPr wrap="square">
            <a:spAutoFit/>
          </a:bodyPr>
          <a:lstStyle/>
          <a:p>
            <a:pPr algn="just"/>
            <a:r>
              <a:rPr lang="en-ID" sz="3600" dirty="0">
                <a:latin typeface="Calibri" panose="020F0502020204030204" pitchFamily="34" charset="0"/>
                <a:cs typeface="Calibri" panose="020F0502020204030204" pitchFamily="34" charset="0"/>
              </a:rPr>
              <a:t>2</a:t>
            </a:r>
            <a:r>
              <a:rPr lang="en-ID" sz="3600" baseline="30000" dirty="0">
                <a:latin typeface="Calibri" panose="020F0502020204030204" pitchFamily="34" charset="0"/>
                <a:cs typeface="Calibri" panose="020F0502020204030204" pitchFamily="34" charset="0"/>
              </a:rPr>
              <a:t>nd</a:t>
            </a:r>
            <a:r>
              <a:rPr lang="en-ID" sz="3600" b="0" i="0" dirty="0">
                <a:effectLst/>
                <a:latin typeface="Calibri" panose="020F0502020204030204" pitchFamily="34" charset="0"/>
                <a:cs typeface="Calibri" panose="020F0502020204030204" pitchFamily="34" charset="0"/>
              </a:rPr>
              <a:t> Generation: Thin Film</a:t>
            </a:r>
            <a:endParaRPr lang="en-US" sz="3600" dirty="0">
              <a:latin typeface="Calibri" panose="020F0502020204030204" pitchFamily="34" charset="0"/>
              <a:cs typeface="Calibri" panose="020F0502020204030204" pitchFamily="34" charset="0"/>
            </a:endParaRPr>
          </a:p>
        </p:txBody>
      </p:sp>
      <p:sp>
        <p:nvSpPr>
          <p:cNvPr id="6" name="Text Placeholder 4">
            <a:extLst>
              <a:ext uri="{FF2B5EF4-FFF2-40B4-BE49-F238E27FC236}">
                <a16:creationId xmlns:a16="http://schemas.microsoft.com/office/drawing/2014/main" id="{C3CE618C-2136-20F9-7D11-C7306320FBCC}"/>
              </a:ext>
            </a:extLst>
          </p:cNvPr>
          <p:cNvSpPr txBox="1">
            <a:spLocks/>
          </p:cNvSpPr>
          <p:nvPr/>
        </p:nvSpPr>
        <p:spPr>
          <a:xfrm>
            <a:off x="975899" y="3315906"/>
            <a:ext cx="5016447" cy="2828319"/>
          </a:xfrm>
          <a:prstGeom prst="rect">
            <a:avLst/>
          </a:prstGeom>
        </p:spPr>
        <p:txBody>
          <a:bodyPr/>
          <a:lstStyle>
            <a:lvl1pPr marL="0" indent="0" algn="l" defTabSz="1371417" rtl="0" eaLnBrk="1" latinLnBrk="0" hangingPunct="1">
              <a:lnSpc>
                <a:spcPct val="130000"/>
              </a:lnSpc>
              <a:spcBef>
                <a:spcPts val="1200"/>
              </a:spcBef>
              <a:buFontTx/>
              <a:buNone/>
              <a:defRPr sz="1800" kern="1200" baseline="0">
                <a:solidFill>
                  <a:schemeClr val="bg2">
                    <a:lumMod val="90000"/>
                  </a:schemeClr>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ID" sz="6600" b="1" dirty="0">
                <a:solidFill>
                  <a:srgbClr val="ECF03A"/>
                </a:solidFill>
                <a:effectLst/>
              </a:rPr>
              <a:t>Amorphous Thin Film </a:t>
            </a:r>
          </a:p>
        </p:txBody>
      </p:sp>
      <p:sp>
        <p:nvSpPr>
          <p:cNvPr id="7" name="Text Placeholder 7">
            <a:extLst>
              <a:ext uri="{FF2B5EF4-FFF2-40B4-BE49-F238E27FC236}">
                <a16:creationId xmlns:a16="http://schemas.microsoft.com/office/drawing/2014/main" id="{71F305D2-02C9-9F4B-B0E6-E5D1A8CDF21B}"/>
              </a:ext>
            </a:extLst>
          </p:cNvPr>
          <p:cNvSpPr txBox="1">
            <a:spLocks/>
          </p:cNvSpPr>
          <p:nvPr/>
        </p:nvSpPr>
        <p:spPr>
          <a:xfrm>
            <a:off x="6316743" y="6144225"/>
            <a:ext cx="10995358" cy="2842662"/>
          </a:xfrm>
          <a:prstGeom prst="rect">
            <a:avLst/>
          </a:prstGeom>
        </p:spPr>
        <p:txBody>
          <a:bodyPr>
            <a:noAutofit/>
          </a:bodyPr>
          <a:lstStyle>
            <a:lvl1pPr marL="0" indent="0" algn="l" defTabSz="1371417" rtl="0" eaLnBrk="1" latinLnBrk="0" hangingPunct="1">
              <a:lnSpc>
                <a:spcPct val="130000"/>
              </a:lnSpc>
              <a:spcBef>
                <a:spcPts val="1200"/>
              </a:spcBef>
              <a:buFontTx/>
              <a:buNone/>
              <a:defRPr sz="1800" kern="1200" baseline="0">
                <a:solidFill>
                  <a:schemeClr val="bg2">
                    <a:lumMod val="90000"/>
                  </a:schemeClr>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342900" indent="-342900" algn="just">
              <a:lnSpc>
                <a:spcPct val="100000"/>
              </a:lnSpc>
              <a:spcBef>
                <a:spcPts val="300"/>
              </a:spcBef>
              <a:spcAft>
                <a:spcPts val="300"/>
              </a:spcAft>
              <a:buFont typeface="Arial" panose="020B0604020202020204" pitchFamily="34" charset="0"/>
              <a:buChar char="•"/>
            </a:pPr>
            <a:r>
              <a:rPr lang="en-ID" sz="2800" dirty="0">
                <a:solidFill>
                  <a:schemeClr val="bg1"/>
                </a:solidFill>
                <a:effectLst/>
                <a:latin typeface="Calibri" panose="020F0502020204030204" pitchFamily="34" charset="0"/>
              </a:rPr>
              <a:t>Most inexpensive technology to produce </a:t>
            </a:r>
            <a:endParaRPr lang="en-ID" sz="2800" dirty="0">
              <a:solidFill>
                <a:schemeClr val="bg1"/>
              </a:solidFill>
              <a:latin typeface="ArialMT"/>
            </a:endParaRPr>
          </a:p>
          <a:p>
            <a:pPr marL="342900" indent="-342900" algn="just">
              <a:lnSpc>
                <a:spcPct val="100000"/>
              </a:lnSpc>
              <a:spcBef>
                <a:spcPts val="300"/>
              </a:spcBef>
              <a:spcAft>
                <a:spcPts val="300"/>
              </a:spcAft>
              <a:buFont typeface="Arial" panose="020B0604020202020204" pitchFamily="34" charset="0"/>
              <a:buChar char="•"/>
            </a:pPr>
            <a:r>
              <a:rPr lang="en-ID" sz="2800" dirty="0">
                <a:solidFill>
                  <a:schemeClr val="bg1"/>
                </a:solidFill>
                <a:effectLst/>
                <a:latin typeface="Calibri" panose="020F0502020204030204" pitchFamily="34" charset="0"/>
              </a:rPr>
              <a:t>Metal grid replaced with transparent oxides </a:t>
            </a:r>
            <a:endParaRPr lang="en-ID" sz="2800" dirty="0">
              <a:solidFill>
                <a:schemeClr val="bg1"/>
              </a:solidFill>
              <a:latin typeface="ArialMT"/>
            </a:endParaRPr>
          </a:p>
          <a:p>
            <a:pPr marL="342900" indent="-342900" algn="just">
              <a:lnSpc>
                <a:spcPct val="100000"/>
              </a:lnSpc>
              <a:spcBef>
                <a:spcPts val="300"/>
              </a:spcBef>
              <a:spcAft>
                <a:spcPts val="300"/>
              </a:spcAft>
              <a:buFont typeface="Arial" panose="020B0604020202020204" pitchFamily="34" charset="0"/>
              <a:buChar char="•"/>
            </a:pPr>
            <a:r>
              <a:rPr lang="en-ID" sz="2800" dirty="0">
                <a:solidFill>
                  <a:schemeClr val="bg1"/>
                </a:solidFill>
                <a:effectLst/>
                <a:latin typeface="Calibri" panose="020F0502020204030204" pitchFamily="34" charset="0"/>
              </a:rPr>
              <a:t>Efficiency = 6 – 8 % </a:t>
            </a:r>
            <a:endParaRPr lang="en-ID" sz="2800" dirty="0">
              <a:solidFill>
                <a:schemeClr val="bg1"/>
              </a:solidFill>
              <a:latin typeface="ArialMT"/>
            </a:endParaRPr>
          </a:p>
          <a:p>
            <a:pPr marL="342900" indent="-342900" algn="just">
              <a:lnSpc>
                <a:spcPct val="100000"/>
              </a:lnSpc>
              <a:spcBef>
                <a:spcPts val="300"/>
              </a:spcBef>
              <a:spcAft>
                <a:spcPts val="300"/>
              </a:spcAft>
              <a:buFont typeface="Arial" panose="020B0604020202020204" pitchFamily="34" charset="0"/>
              <a:buChar char="•"/>
            </a:pPr>
            <a:r>
              <a:rPr lang="en-ID" sz="2800" dirty="0">
                <a:solidFill>
                  <a:schemeClr val="bg1"/>
                </a:solidFill>
                <a:effectLst/>
                <a:latin typeface="Calibri" panose="020F0502020204030204" pitchFamily="34" charset="0"/>
              </a:rPr>
              <a:t>Can be deposited on flexible substrates </a:t>
            </a:r>
            <a:endParaRPr lang="en-ID" sz="2800" dirty="0">
              <a:solidFill>
                <a:schemeClr val="bg1"/>
              </a:solidFill>
              <a:latin typeface="ArialMT"/>
            </a:endParaRPr>
          </a:p>
          <a:p>
            <a:pPr marL="342900" indent="-342900" algn="just">
              <a:lnSpc>
                <a:spcPct val="100000"/>
              </a:lnSpc>
              <a:spcBef>
                <a:spcPts val="300"/>
              </a:spcBef>
              <a:spcAft>
                <a:spcPts val="300"/>
              </a:spcAft>
              <a:buFont typeface="Arial" panose="020B0604020202020204" pitchFamily="34" charset="0"/>
              <a:buChar char="•"/>
            </a:pPr>
            <a:r>
              <a:rPr lang="en-ID" sz="2800" dirty="0">
                <a:solidFill>
                  <a:schemeClr val="bg1"/>
                </a:solidFill>
                <a:effectLst/>
                <a:latin typeface="Calibri" panose="020F0502020204030204" pitchFamily="34" charset="0"/>
              </a:rPr>
              <a:t>Less susceptible to shading problems </a:t>
            </a:r>
            <a:endParaRPr lang="en-ID" sz="2800" dirty="0">
              <a:solidFill>
                <a:schemeClr val="bg1"/>
              </a:solidFill>
              <a:latin typeface="ArialMT"/>
            </a:endParaRPr>
          </a:p>
          <a:p>
            <a:pPr marL="342900" indent="-342900" algn="just">
              <a:lnSpc>
                <a:spcPct val="100000"/>
              </a:lnSpc>
              <a:spcBef>
                <a:spcPts val="300"/>
              </a:spcBef>
              <a:spcAft>
                <a:spcPts val="300"/>
              </a:spcAft>
              <a:buFont typeface="Arial" panose="020B0604020202020204" pitchFamily="34" charset="0"/>
              <a:buChar char="•"/>
            </a:pPr>
            <a:r>
              <a:rPr lang="en-ID" sz="2800" dirty="0">
                <a:solidFill>
                  <a:schemeClr val="bg1"/>
                </a:solidFill>
                <a:effectLst/>
                <a:latin typeface="Calibri" panose="020F0502020204030204" pitchFamily="34" charset="0"/>
              </a:rPr>
              <a:t>Better performance in low light conditions that with crystalline modules </a:t>
            </a:r>
            <a:endParaRPr lang="en-ID" sz="2800" dirty="0">
              <a:solidFill>
                <a:schemeClr val="bg1"/>
              </a:solidFill>
              <a:effectLst/>
              <a:latin typeface="ArialMT"/>
            </a:endParaRPr>
          </a:p>
        </p:txBody>
      </p:sp>
      <p:pic>
        <p:nvPicPr>
          <p:cNvPr id="4098" name="Picture 2" descr="Thin Film Solar Panels - All You Need To Know - Solar Fast">
            <a:extLst>
              <a:ext uri="{FF2B5EF4-FFF2-40B4-BE49-F238E27FC236}">
                <a16:creationId xmlns:a16="http://schemas.microsoft.com/office/drawing/2014/main" id="{EB70246B-E203-B76D-2DC1-E09D74AD6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743" y="1817570"/>
            <a:ext cx="7544816" cy="40818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D5F77F3-3C95-A04A-FA2F-C2A403608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Tree>
    <p:extLst>
      <p:ext uri="{BB962C8B-B14F-4D97-AF65-F5344CB8AC3E}">
        <p14:creationId xmlns:p14="http://schemas.microsoft.com/office/powerpoint/2010/main" val="3871216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15D9D4-0144-D9A9-7561-84160728DD29}"/>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191D4B04-A95C-04B7-35C8-FCF12F63F089}"/>
              </a:ext>
            </a:extLst>
          </p:cNvPr>
          <p:cNvSpPr>
            <a:spLocks noGrp="1"/>
          </p:cNvSpPr>
          <p:nvPr>
            <p:ph type="sldNum" sz="quarter" idx="11"/>
          </p:nvPr>
        </p:nvSpPr>
        <p:spPr/>
        <p:txBody>
          <a:bodyPr/>
          <a:lstStyle/>
          <a:p>
            <a:fld id="{03EB59E2-90B9-4CD3-AC74-D672227E13C3}" type="slidenum">
              <a:rPr lang="en-US" smtClean="0"/>
              <a:pPr/>
              <a:t>15</a:t>
            </a:fld>
            <a:endParaRPr lang="en-US" dirty="0"/>
          </a:p>
        </p:txBody>
      </p:sp>
      <p:pic>
        <p:nvPicPr>
          <p:cNvPr id="5" name="Picture 4">
            <a:extLst>
              <a:ext uri="{FF2B5EF4-FFF2-40B4-BE49-F238E27FC236}">
                <a16:creationId xmlns:a16="http://schemas.microsoft.com/office/drawing/2014/main" id="{160F899D-922C-389B-28C8-6A9DE839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
        <p:nvSpPr>
          <p:cNvPr id="11" name="Title 10">
            <a:extLst>
              <a:ext uri="{FF2B5EF4-FFF2-40B4-BE49-F238E27FC236}">
                <a16:creationId xmlns:a16="http://schemas.microsoft.com/office/drawing/2014/main" id="{0298C38F-93A8-C5FF-B63C-E53125505772}"/>
              </a:ext>
            </a:extLst>
          </p:cNvPr>
          <p:cNvSpPr>
            <a:spLocks noGrp="1"/>
          </p:cNvSpPr>
          <p:nvPr>
            <p:ph type="title"/>
          </p:nvPr>
        </p:nvSpPr>
        <p:spPr>
          <a:xfrm>
            <a:off x="409261" y="408134"/>
            <a:ext cx="16737958" cy="1612865"/>
          </a:xfrm>
        </p:spPr>
        <p:txBody>
          <a:bodyPr/>
          <a:lstStyle/>
          <a:p>
            <a:r>
              <a:rPr lang="en-US" altLang="en-US" dirty="0"/>
              <a:t>PV Systems Technology</a:t>
            </a:r>
            <a:endParaRPr lang="en-US" dirty="0"/>
          </a:p>
        </p:txBody>
      </p:sp>
      <p:sp>
        <p:nvSpPr>
          <p:cNvPr id="4" name="TextBox 3">
            <a:extLst>
              <a:ext uri="{FF2B5EF4-FFF2-40B4-BE49-F238E27FC236}">
                <a16:creationId xmlns:a16="http://schemas.microsoft.com/office/drawing/2014/main" id="{25ABCF1B-1CC2-E33C-DEE4-7D15DF89897E}"/>
              </a:ext>
            </a:extLst>
          </p:cNvPr>
          <p:cNvSpPr txBox="1"/>
          <p:nvPr/>
        </p:nvSpPr>
        <p:spPr>
          <a:xfrm>
            <a:off x="811597" y="2020999"/>
            <a:ext cx="2882579" cy="646331"/>
          </a:xfrm>
          <a:prstGeom prst="rect">
            <a:avLst/>
          </a:prstGeom>
          <a:solidFill>
            <a:srgbClr val="ECF03A"/>
          </a:solidFill>
        </p:spPr>
        <p:txBody>
          <a:bodyPr wrap="square">
            <a:spAutoFit/>
          </a:bodyPr>
          <a:lstStyle/>
          <a:p>
            <a:pPr algn="just"/>
            <a:r>
              <a:rPr lang="en-ID" sz="3600" b="0" i="0" dirty="0">
                <a:effectLst/>
                <a:latin typeface="Calibri" panose="020F0502020204030204" pitchFamily="34" charset="0"/>
                <a:cs typeface="Calibri" panose="020F0502020204030204" pitchFamily="34" charset="0"/>
              </a:rPr>
              <a:t>3</a:t>
            </a:r>
            <a:r>
              <a:rPr lang="en-ID" sz="3600" baseline="30000" dirty="0">
                <a:latin typeface="Calibri" panose="020F0502020204030204" pitchFamily="34" charset="0"/>
                <a:cs typeface="Calibri" panose="020F0502020204030204" pitchFamily="34" charset="0"/>
              </a:rPr>
              <a:t>rd</a:t>
            </a:r>
            <a:r>
              <a:rPr lang="en-ID" sz="3600" b="0" i="0" dirty="0">
                <a:effectLst/>
                <a:latin typeface="Calibri" panose="020F0502020204030204" pitchFamily="34" charset="0"/>
                <a:cs typeface="Calibri" panose="020F0502020204030204" pitchFamily="34" charset="0"/>
              </a:rPr>
              <a:t> Generation</a:t>
            </a:r>
            <a:endParaRPr lang="en-US" sz="36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C809373-523D-85BC-9C6F-08A097686291}"/>
              </a:ext>
            </a:extLst>
          </p:cNvPr>
          <p:cNvSpPr txBox="1"/>
          <p:nvPr/>
        </p:nvSpPr>
        <p:spPr>
          <a:xfrm>
            <a:off x="1170432" y="2945783"/>
            <a:ext cx="15786436" cy="7094250"/>
          </a:xfrm>
          <a:prstGeom prst="rect">
            <a:avLst/>
          </a:prstGeom>
          <a:noFill/>
        </p:spPr>
        <p:txBody>
          <a:bodyPr wrap="square">
            <a:spAutoFit/>
          </a:bodyPr>
          <a:lstStyle/>
          <a:p>
            <a:pPr>
              <a:spcBef>
                <a:spcPts val="300"/>
              </a:spcBef>
              <a:spcAft>
                <a:spcPts val="300"/>
              </a:spcAft>
            </a:pPr>
            <a:r>
              <a:rPr lang="en-ID" sz="3200" dirty="0">
                <a:solidFill>
                  <a:schemeClr val="bg1"/>
                </a:solidFill>
                <a:effectLst/>
                <a:latin typeface="Calibri" panose="020F0502020204030204" pitchFamily="34" charset="0"/>
              </a:rPr>
              <a:t>There are four types of third-generation PV technologies: </a:t>
            </a:r>
            <a:endParaRPr lang="en-ID" sz="3200" dirty="0">
              <a:solidFill>
                <a:schemeClr val="bg1"/>
              </a:solidFill>
              <a:latin typeface="ArialMT"/>
            </a:endParaRPr>
          </a:p>
          <a:p>
            <a:pPr marL="457200" indent="-457200">
              <a:spcBef>
                <a:spcPts val="300"/>
              </a:spcBef>
              <a:spcAft>
                <a:spcPts val="300"/>
              </a:spcAft>
              <a:buFont typeface="Wingdings" pitchFamily="2" charset="2"/>
              <a:buChar char="Ø"/>
            </a:pPr>
            <a:r>
              <a:rPr lang="en-ID" sz="3200" dirty="0">
                <a:solidFill>
                  <a:schemeClr val="bg1"/>
                </a:solidFill>
                <a:effectLst/>
                <a:latin typeface="Calibri" panose="020F0502020204030204" pitchFamily="34" charset="0"/>
              </a:rPr>
              <a:t>Concentrating PV (CPV); </a:t>
            </a:r>
            <a:endParaRPr lang="en-ID" dirty="0">
              <a:solidFill>
                <a:schemeClr val="bg1"/>
              </a:solidFill>
              <a:effectLst/>
            </a:endParaRPr>
          </a:p>
          <a:p>
            <a:pPr marL="1143000" lvl="1" indent="-457200">
              <a:spcBef>
                <a:spcPts val="300"/>
              </a:spcBef>
              <a:spcAft>
                <a:spcPts val="300"/>
              </a:spcAft>
              <a:buFont typeface="System Font Regular"/>
              <a:buChar char="-"/>
            </a:pPr>
            <a:r>
              <a:rPr lang="en-ID" sz="2800" dirty="0">
                <a:solidFill>
                  <a:schemeClr val="bg1"/>
                </a:solidFill>
                <a:effectLst/>
                <a:latin typeface="Calibri" panose="020F0502020204030204" pitchFamily="34" charset="0"/>
              </a:rPr>
              <a:t>Utilise optical devices, such as lenses or mirrors, to concentrate direct solar radiation onto very small, highly efficient multi-junction solar cells made of a semiconductor material. </a:t>
            </a:r>
            <a:endParaRPr lang="en-ID" sz="2800" dirty="0">
              <a:solidFill>
                <a:schemeClr val="bg1"/>
              </a:solidFill>
              <a:latin typeface="ArialMT"/>
            </a:endParaRPr>
          </a:p>
          <a:p>
            <a:pPr marL="1143000" lvl="1" indent="-457200">
              <a:spcBef>
                <a:spcPts val="300"/>
              </a:spcBef>
              <a:spcAft>
                <a:spcPts val="300"/>
              </a:spcAft>
              <a:buFont typeface="System Font Regular"/>
              <a:buChar char="-"/>
            </a:pPr>
            <a:r>
              <a:rPr lang="en-ID" sz="2800" dirty="0">
                <a:solidFill>
                  <a:schemeClr val="bg1"/>
                </a:solidFill>
                <a:effectLst/>
                <a:latin typeface="Calibri" panose="020F0502020204030204" pitchFamily="34" charset="0"/>
              </a:rPr>
              <a:t>The sunlight concentration factor ranges from 2 to 100 suns (low-to medium-concentration) up to 1000 suns (high concentration). </a:t>
            </a:r>
            <a:endParaRPr lang="en-ID" sz="2800" dirty="0">
              <a:solidFill>
                <a:schemeClr val="bg1"/>
              </a:solidFill>
              <a:effectLst/>
              <a:latin typeface="ArialMT"/>
            </a:endParaRPr>
          </a:p>
          <a:p>
            <a:pPr marL="457200" indent="-457200">
              <a:spcBef>
                <a:spcPts val="300"/>
              </a:spcBef>
              <a:spcAft>
                <a:spcPts val="300"/>
              </a:spcAft>
              <a:buFont typeface="Wingdings" pitchFamily="2" charset="2"/>
              <a:buChar char="Ø"/>
            </a:pPr>
            <a:r>
              <a:rPr lang="en-ID" sz="3200" dirty="0">
                <a:solidFill>
                  <a:schemeClr val="bg1"/>
                </a:solidFill>
                <a:effectLst/>
                <a:latin typeface="Calibri" panose="020F0502020204030204" pitchFamily="34" charset="0"/>
              </a:rPr>
              <a:t>Dye-sensitized solar cells (DSSC); </a:t>
            </a:r>
            <a:endParaRPr lang="en-ID" sz="2800" dirty="0">
              <a:solidFill>
                <a:schemeClr val="bg1"/>
              </a:solidFill>
              <a:effectLst/>
              <a:latin typeface="ArialMT"/>
            </a:endParaRPr>
          </a:p>
          <a:p>
            <a:pPr marL="1028700" lvl="1" indent="-342900">
              <a:spcBef>
                <a:spcPts val="300"/>
              </a:spcBef>
              <a:spcAft>
                <a:spcPts val="300"/>
              </a:spcAft>
              <a:buFont typeface="System Font Regular"/>
              <a:buChar char="-"/>
            </a:pPr>
            <a:r>
              <a:rPr lang="en-ID" sz="2400" dirty="0">
                <a:solidFill>
                  <a:schemeClr val="bg1"/>
                </a:solidFill>
                <a:latin typeface="Calibri" panose="020F0502020204030204" pitchFamily="34" charset="0"/>
              </a:rPr>
              <a:t>U</a:t>
            </a:r>
            <a:r>
              <a:rPr lang="en-ID" sz="2400" dirty="0">
                <a:solidFill>
                  <a:schemeClr val="bg1"/>
                </a:solidFill>
                <a:effectLst/>
                <a:latin typeface="Calibri" panose="020F0502020204030204" pitchFamily="34" charset="0"/>
              </a:rPr>
              <a:t>se photo-electrochemical solar cells, which are based on semiconductor structures formed between a photo-sensitised anode and an electrolyte. </a:t>
            </a:r>
            <a:endParaRPr lang="en-ID" sz="2400" dirty="0">
              <a:solidFill>
                <a:schemeClr val="bg1"/>
              </a:solidFill>
              <a:latin typeface="ArialMT"/>
            </a:endParaRPr>
          </a:p>
          <a:p>
            <a:pPr marL="1028700" lvl="1" indent="-342900">
              <a:spcBef>
                <a:spcPts val="300"/>
              </a:spcBef>
              <a:spcAft>
                <a:spcPts val="300"/>
              </a:spcAft>
              <a:buFont typeface="System Font Regular"/>
              <a:buChar char="-"/>
            </a:pPr>
            <a:r>
              <a:rPr lang="en-ID" sz="2400" dirty="0">
                <a:solidFill>
                  <a:schemeClr val="bg1"/>
                </a:solidFill>
                <a:latin typeface="Calibri" panose="020F0502020204030204" pitchFamily="34" charset="0"/>
              </a:rPr>
              <a:t>U</a:t>
            </a:r>
            <a:r>
              <a:rPr lang="en-ID" sz="2400" dirty="0">
                <a:solidFill>
                  <a:schemeClr val="bg1"/>
                </a:solidFill>
                <a:effectLst/>
                <a:latin typeface="Calibri" panose="020F0502020204030204" pitchFamily="34" charset="0"/>
              </a:rPr>
              <a:t>se </a:t>
            </a:r>
            <a:r>
              <a:rPr lang="en-ID" sz="2400" dirty="0">
                <a:solidFill>
                  <a:srgbClr val="C00000"/>
                </a:solidFill>
                <a:effectLst/>
                <a:latin typeface="Calibri" panose="020F0502020204030204" pitchFamily="34" charset="0"/>
              </a:rPr>
              <a:t>low-cost materials and are simple </a:t>
            </a:r>
            <a:r>
              <a:rPr lang="en-ID" sz="2400" dirty="0">
                <a:solidFill>
                  <a:schemeClr val="bg1"/>
                </a:solidFill>
                <a:effectLst/>
                <a:latin typeface="Calibri" panose="020F0502020204030204" pitchFamily="34" charset="0"/>
              </a:rPr>
              <a:t>to manufacture. </a:t>
            </a:r>
            <a:endParaRPr lang="en-ID" sz="2400" dirty="0">
              <a:solidFill>
                <a:schemeClr val="bg1"/>
              </a:solidFill>
              <a:effectLst/>
              <a:latin typeface="ArialMT"/>
            </a:endParaRPr>
          </a:p>
          <a:p>
            <a:pPr marL="457200" indent="-457200">
              <a:spcBef>
                <a:spcPts val="300"/>
              </a:spcBef>
              <a:spcAft>
                <a:spcPts val="300"/>
              </a:spcAft>
              <a:buFont typeface="Wingdings" pitchFamily="2" charset="2"/>
              <a:buChar char="Ø"/>
            </a:pPr>
            <a:r>
              <a:rPr lang="en-ID" sz="3200" dirty="0">
                <a:solidFill>
                  <a:schemeClr val="bg1"/>
                </a:solidFill>
                <a:effectLst/>
                <a:latin typeface="Calibri" panose="020F0502020204030204" pitchFamily="34" charset="0"/>
              </a:rPr>
              <a:t>Organic solar cells; </a:t>
            </a:r>
            <a:endParaRPr lang="en-ID" sz="2400" dirty="0">
              <a:solidFill>
                <a:schemeClr val="bg1"/>
              </a:solidFill>
              <a:effectLst/>
              <a:latin typeface="ArialMT"/>
            </a:endParaRPr>
          </a:p>
          <a:p>
            <a:pPr marL="1143000" lvl="1" indent="-457200">
              <a:spcBef>
                <a:spcPts val="300"/>
              </a:spcBef>
              <a:spcAft>
                <a:spcPts val="300"/>
              </a:spcAft>
              <a:buFont typeface="System Font Regular"/>
              <a:buChar char="-"/>
            </a:pPr>
            <a:r>
              <a:rPr lang="en-ID" sz="2800" dirty="0">
                <a:solidFill>
                  <a:schemeClr val="bg1"/>
                </a:solidFill>
                <a:effectLst/>
                <a:latin typeface="Calibri" panose="020F0502020204030204" pitchFamily="34" charset="0"/>
              </a:rPr>
              <a:t>composed of organic or polymer materials (such as organic polymers or </a:t>
            </a:r>
            <a:endParaRPr lang="en-ID" dirty="0">
              <a:solidFill>
                <a:schemeClr val="bg1"/>
              </a:solidFill>
              <a:effectLst/>
            </a:endParaRPr>
          </a:p>
          <a:p>
            <a:pPr>
              <a:spcBef>
                <a:spcPts val="300"/>
              </a:spcBef>
              <a:spcAft>
                <a:spcPts val="300"/>
              </a:spcAft>
            </a:pPr>
            <a:r>
              <a:rPr lang="en-ID" sz="2800" dirty="0">
                <a:solidFill>
                  <a:schemeClr val="bg1"/>
                </a:solidFill>
                <a:effectLst/>
                <a:latin typeface="Calibri" panose="020F0502020204030204" pitchFamily="34" charset="0"/>
              </a:rPr>
              <a:t>small organic molecules); inexpensive but not efficient </a:t>
            </a:r>
            <a:endParaRPr lang="en-ID" sz="3200" dirty="0">
              <a:solidFill>
                <a:schemeClr val="bg1"/>
              </a:solidFill>
              <a:latin typeface="ArialMT"/>
            </a:endParaRPr>
          </a:p>
          <a:p>
            <a:pPr marL="457200" indent="-457200">
              <a:spcBef>
                <a:spcPts val="300"/>
              </a:spcBef>
              <a:spcAft>
                <a:spcPts val="300"/>
              </a:spcAft>
              <a:buFont typeface="Wingdings" pitchFamily="2" charset="2"/>
              <a:buChar char="Ø"/>
            </a:pPr>
            <a:r>
              <a:rPr lang="en-ID" sz="3200" dirty="0">
                <a:solidFill>
                  <a:schemeClr val="bg1"/>
                </a:solidFill>
                <a:effectLst/>
                <a:latin typeface="Calibri" panose="020F0502020204030204" pitchFamily="34" charset="0"/>
              </a:rPr>
              <a:t>Novel and emerging solar cell concepts. </a:t>
            </a:r>
            <a:endParaRPr lang="en-ID" dirty="0">
              <a:solidFill>
                <a:schemeClr val="bg1"/>
              </a:solidFill>
              <a:effectLst/>
            </a:endParaRPr>
          </a:p>
        </p:txBody>
      </p:sp>
    </p:spTree>
    <p:extLst>
      <p:ext uri="{BB962C8B-B14F-4D97-AF65-F5344CB8AC3E}">
        <p14:creationId xmlns:p14="http://schemas.microsoft.com/office/powerpoint/2010/main" val="183757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15D9D4-0144-D9A9-7561-84160728DD29}"/>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191D4B04-A95C-04B7-35C8-FCF12F63F089}"/>
              </a:ext>
            </a:extLst>
          </p:cNvPr>
          <p:cNvSpPr>
            <a:spLocks noGrp="1"/>
          </p:cNvSpPr>
          <p:nvPr>
            <p:ph type="sldNum" sz="quarter" idx="11"/>
          </p:nvPr>
        </p:nvSpPr>
        <p:spPr/>
        <p:txBody>
          <a:bodyPr/>
          <a:lstStyle/>
          <a:p>
            <a:fld id="{03EB59E2-90B9-4CD3-AC74-D672227E13C3}" type="slidenum">
              <a:rPr lang="en-US" smtClean="0"/>
              <a:pPr/>
              <a:t>16</a:t>
            </a:fld>
            <a:endParaRPr lang="en-US" dirty="0"/>
          </a:p>
        </p:txBody>
      </p:sp>
      <p:pic>
        <p:nvPicPr>
          <p:cNvPr id="5" name="Picture 4">
            <a:extLst>
              <a:ext uri="{FF2B5EF4-FFF2-40B4-BE49-F238E27FC236}">
                <a16:creationId xmlns:a16="http://schemas.microsoft.com/office/drawing/2014/main" id="{160F899D-922C-389B-28C8-6A9DE839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
        <p:nvSpPr>
          <p:cNvPr id="11" name="Title 10">
            <a:extLst>
              <a:ext uri="{FF2B5EF4-FFF2-40B4-BE49-F238E27FC236}">
                <a16:creationId xmlns:a16="http://schemas.microsoft.com/office/drawing/2014/main" id="{0298C38F-93A8-C5FF-B63C-E53125505772}"/>
              </a:ext>
            </a:extLst>
          </p:cNvPr>
          <p:cNvSpPr>
            <a:spLocks noGrp="1"/>
          </p:cNvSpPr>
          <p:nvPr>
            <p:ph type="title"/>
          </p:nvPr>
        </p:nvSpPr>
        <p:spPr>
          <a:xfrm>
            <a:off x="409261" y="408134"/>
            <a:ext cx="16737958" cy="1612865"/>
          </a:xfrm>
        </p:spPr>
        <p:txBody>
          <a:bodyPr>
            <a:normAutofit/>
          </a:bodyPr>
          <a:lstStyle/>
          <a:p>
            <a:r>
              <a:rPr lang="en-ID" sz="8800" b="0" dirty="0">
                <a:effectLst/>
                <a:latin typeface="+mn-lt"/>
              </a:rPr>
              <a:t>Selecting the Correct Module </a:t>
            </a:r>
            <a:endParaRPr lang="en-ID" sz="8800" dirty="0">
              <a:effectLst/>
              <a:latin typeface="+mn-lt"/>
            </a:endParaRPr>
          </a:p>
        </p:txBody>
      </p:sp>
      <p:sp>
        <p:nvSpPr>
          <p:cNvPr id="8" name="TextBox 7">
            <a:extLst>
              <a:ext uri="{FF2B5EF4-FFF2-40B4-BE49-F238E27FC236}">
                <a16:creationId xmlns:a16="http://schemas.microsoft.com/office/drawing/2014/main" id="{1A9B5CBC-2D28-E43D-6B52-DDC9679EB798}"/>
              </a:ext>
            </a:extLst>
          </p:cNvPr>
          <p:cNvSpPr txBox="1"/>
          <p:nvPr/>
        </p:nvSpPr>
        <p:spPr>
          <a:xfrm>
            <a:off x="3474720" y="2911429"/>
            <a:ext cx="12435840" cy="5180905"/>
          </a:xfrm>
          <a:prstGeom prst="rect">
            <a:avLst/>
          </a:prstGeom>
          <a:noFill/>
        </p:spPr>
        <p:txBody>
          <a:bodyPr wrap="square">
            <a:spAutoFit/>
          </a:bodyPr>
          <a:lstStyle/>
          <a:p>
            <a:pPr>
              <a:lnSpc>
                <a:spcPct val="150000"/>
              </a:lnSpc>
            </a:pPr>
            <a:r>
              <a:rPr lang="en-ID" sz="3200" dirty="0">
                <a:solidFill>
                  <a:schemeClr val="bg1"/>
                </a:solidFill>
                <a:effectLst/>
              </a:rPr>
              <a:t>Practical Criteria </a:t>
            </a:r>
          </a:p>
          <a:p>
            <a:pPr marL="1143000" lvl="1" indent="-457200">
              <a:lnSpc>
                <a:spcPct val="150000"/>
              </a:lnSpc>
              <a:buFont typeface="Wingdings" pitchFamily="2" charset="2"/>
              <a:buChar char="Ø"/>
            </a:pPr>
            <a:r>
              <a:rPr lang="en-ID" sz="3200" dirty="0">
                <a:solidFill>
                  <a:schemeClr val="bg1"/>
                </a:solidFill>
                <a:effectLst/>
              </a:rPr>
              <a:t>Size </a:t>
            </a:r>
          </a:p>
          <a:p>
            <a:pPr marL="1143000" lvl="1" indent="-457200">
              <a:lnSpc>
                <a:spcPct val="150000"/>
              </a:lnSpc>
              <a:buFont typeface="Wingdings" pitchFamily="2" charset="2"/>
              <a:buChar char="Ø"/>
            </a:pPr>
            <a:r>
              <a:rPr lang="en-ID" sz="3200" dirty="0">
                <a:solidFill>
                  <a:schemeClr val="bg1"/>
                </a:solidFill>
                <a:effectLst/>
              </a:rPr>
              <a:t>Voltage</a:t>
            </a:r>
          </a:p>
          <a:p>
            <a:pPr marL="1143000" lvl="1" indent="-457200">
              <a:lnSpc>
                <a:spcPct val="150000"/>
              </a:lnSpc>
              <a:buFont typeface="Wingdings" pitchFamily="2" charset="2"/>
              <a:buChar char="Ø"/>
            </a:pPr>
            <a:r>
              <a:rPr lang="en-ID" sz="3200" dirty="0">
                <a:solidFill>
                  <a:schemeClr val="bg1"/>
                </a:solidFill>
                <a:effectLst/>
              </a:rPr>
              <a:t>Availability</a:t>
            </a:r>
          </a:p>
          <a:p>
            <a:pPr marL="1143000" lvl="1" indent="-457200">
              <a:lnSpc>
                <a:spcPct val="150000"/>
              </a:lnSpc>
              <a:buFont typeface="Wingdings" pitchFamily="2" charset="2"/>
              <a:buChar char="Ø"/>
            </a:pPr>
            <a:r>
              <a:rPr lang="en-ID" sz="3200" dirty="0">
                <a:solidFill>
                  <a:schemeClr val="bg1"/>
                </a:solidFill>
                <a:effectLst/>
              </a:rPr>
              <a:t>Warranty</a:t>
            </a:r>
            <a:endParaRPr lang="en-ID" sz="3200" dirty="0">
              <a:solidFill>
                <a:schemeClr val="bg1"/>
              </a:solidFill>
            </a:endParaRPr>
          </a:p>
          <a:p>
            <a:pPr marL="1143000" lvl="1" indent="-457200">
              <a:lnSpc>
                <a:spcPct val="150000"/>
              </a:lnSpc>
              <a:buFont typeface="Wingdings" pitchFamily="2" charset="2"/>
              <a:buChar char="Ø"/>
            </a:pPr>
            <a:r>
              <a:rPr lang="en-ID" sz="3200" dirty="0">
                <a:solidFill>
                  <a:schemeClr val="bg1"/>
                </a:solidFill>
                <a:effectLst/>
              </a:rPr>
              <a:t>Mounting Characteristics </a:t>
            </a:r>
          </a:p>
          <a:p>
            <a:pPr marL="1143000" lvl="1" indent="-457200">
              <a:lnSpc>
                <a:spcPct val="150000"/>
              </a:lnSpc>
              <a:buFont typeface="Wingdings" pitchFamily="2" charset="2"/>
              <a:buChar char="Ø"/>
            </a:pPr>
            <a:r>
              <a:rPr lang="en-ID" sz="3200" dirty="0">
                <a:solidFill>
                  <a:schemeClr val="bg1"/>
                </a:solidFill>
                <a:effectLst/>
              </a:rPr>
              <a:t>Cost (per watt) </a:t>
            </a:r>
          </a:p>
        </p:txBody>
      </p:sp>
    </p:spTree>
    <p:extLst>
      <p:ext uri="{BB962C8B-B14F-4D97-AF65-F5344CB8AC3E}">
        <p14:creationId xmlns:p14="http://schemas.microsoft.com/office/powerpoint/2010/main" val="49510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15D9D4-0144-D9A9-7561-84160728DD29}"/>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191D4B04-A95C-04B7-35C8-FCF12F63F089}"/>
              </a:ext>
            </a:extLst>
          </p:cNvPr>
          <p:cNvSpPr>
            <a:spLocks noGrp="1"/>
          </p:cNvSpPr>
          <p:nvPr>
            <p:ph type="sldNum" sz="quarter" idx="11"/>
          </p:nvPr>
        </p:nvSpPr>
        <p:spPr/>
        <p:txBody>
          <a:bodyPr/>
          <a:lstStyle/>
          <a:p>
            <a:fld id="{03EB59E2-90B9-4CD3-AC74-D672227E13C3}" type="slidenum">
              <a:rPr lang="en-US" smtClean="0"/>
              <a:pPr/>
              <a:t>17</a:t>
            </a:fld>
            <a:endParaRPr lang="en-US" dirty="0"/>
          </a:p>
        </p:txBody>
      </p:sp>
      <p:pic>
        <p:nvPicPr>
          <p:cNvPr id="5" name="Picture 4">
            <a:extLst>
              <a:ext uri="{FF2B5EF4-FFF2-40B4-BE49-F238E27FC236}">
                <a16:creationId xmlns:a16="http://schemas.microsoft.com/office/drawing/2014/main" id="{160F899D-922C-389B-28C8-6A9DE839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
        <p:nvSpPr>
          <p:cNvPr id="11" name="Title 10">
            <a:extLst>
              <a:ext uri="{FF2B5EF4-FFF2-40B4-BE49-F238E27FC236}">
                <a16:creationId xmlns:a16="http://schemas.microsoft.com/office/drawing/2014/main" id="{0298C38F-93A8-C5FF-B63C-E53125505772}"/>
              </a:ext>
            </a:extLst>
          </p:cNvPr>
          <p:cNvSpPr>
            <a:spLocks noGrp="1"/>
          </p:cNvSpPr>
          <p:nvPr>
            <p:ph type="title"/>
          </p:nvPr>
        </p:nvSpPr>
        <p:spPr>
          <a:xfrm>
            <a:off x="409261" y="408134"/>
            <a:ext cx="16737958" cy="1612865"/>
          </a:xfrm>
        </p:spPr>
        <p:txBody>
          <a:bodyPr/>
          <a:lstStyle/>
          <a:p>
            <a:r>
              <a:rPr lang="en-US" altLang="en-US" dirty="0"/>
              <a:t>Current Voltage (I-V) Curve</a:t>
            </a:r>
            <a:endParaRPr lang="en-US" dirty="0"/>
          </a:p>
        </p:txBody>
      </p:sp>
      <p:pic>
        <p:nvPicPr>
          <p:cNvPr id="4" name="Picture 3">
            <a:extLst>
              <a:ext uri="{FF2B5EF4-FFF2-40B4-BE49-F238E27FC236}">
                <a16:creationId xmlns:a16="http://schemas.microsoft.com/office/drawing/2014/main" id="{075FA67E-47D4-98F1-B8AD-41565D627484}"/>
              </a:ext>
            </a:extLst>
          </p:cNvPr>
          <p:cNvPicPr>
            <a:picLocks noChangeAspect="1"/>
          </p:cNvPicPr>
          <p:nvPr/>
        </p:nvPicPr>
        <p:blipFill>
          <a:blip r:embed="rId3"/>
          <a:stretch>
            <a:fillRect/>
          </a:stretch>
        </p:blipFill>
        <p:spPr>
          <a:xfrm>
            <a:off x="1344168" y="2327533"/>
            <a:ext cx="9811512" cy="6894238"/>
          </a:xfrm>
          <a:prstGeom prst="rect">
            <a:avLst/>
          </a:prstGeom>
        </p:spPr>
      </p:pic>
    </p:spTree>
    <p:extLst>
      <p:ext uri="{BB962C8B-B14F-4D97-AF65-F5344CB8AC3E}">
        <p14:creationId xmlns:p14="http://schemas.microsoft.com/office/powerpoint/2010/main" val="2431950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B79A65-65D5-8724-DA01-6D0A3166AFB6}"/>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B3D70EB1-E215-DE39-F783-45EE1F286C99}"/>
              </a:ext>
            </a:extLst>
          </p:cNvPr>
          <p:cNvSpPr>
            <a:spLocks noGrp="1"/>
          </p:cNvSpPr>
          <p:nvPr>
            <p:ph type="sldNum" sz="quarter" idx="11"/>
          </p:nvPr>
        </p:nvSpPr>
        <p:spPr/>
        <p:txBody>
          <a:bodyPr/>
          <a:lstStyle/>
          <a:p>
            <a:fld id="{03EB59E2-90B9-4CD3-AC74-D672227E13C3}" type="slidenum">
              <a:rPr lang="en-US" smtClean="0"/>
              <a:pPr/>
              <a:t>18</a:t>
            </a:fld>
            <a:endParaRPr lang="en-US" dirty="0"/>
          </a:p>
        </p:txBody>
      </p:sp>
      <p:sp>
        <p:nvSpPr>
          <p:cNvPr id="5" name="Text Placeholder 4">
            <a:extLst>
              <a:ext uri="{FF2B5EF4-FFF2-40B4-BE49-F238E27FC236}">
                <a16:creationId xmlns:a16="http://schemas.microsoft.com/office/drawing/2014/main" id="{9A7EA0E5-EC5B-F934-BC2D-526465FB3D7A}"/>
              </a:ext>
            </a:extLst>
          </p:cNvPr>
          <p:cNvSpPr>
            <a:spLocks noGrp="1"/>
          </p:cNvSpPr>
          <p:nvPr>
            <p:ph type="body" sz="quarter" idx="26"/>
          </p:nvPr>
        </p:nvSpPr>
        <p:spPr>
          <a:xfrm>
            <a:off x="591457" y="5297773"/>
            <a:ext cx="11214100" cy="4057241"/>
          </a:xfrm>
        </p:spPr>
        <p:txBody>
          <a:bodyPr>
            <a:noAutofit/>
          </a:bodyPr>
          <a:lstStyle/>
          <a:p>
            <a:pPr>
              <a:lnSpc>
                <a:spcPct val="100000"/>
              </a:lnSpc>
              <a:spcBef>
                <a:spcPts val="600"/>
              </a:spcBef>
              <a:spcAft>
                <a:spcPts val="600"/>
              </a:spcAft>
            </a:pPr>
            <a:r>
              <a:rPr lang="en-ID" sz="2400" dirty="0" err="1">
                <a:solidFill>
                  <a:schemeClr val="bg1"/>
                </a:solidFill>
              </a:rPr>
              <a:t>I</a:t>
            </a:r>
            <a:r>
              <a:rPr lang="en-ID" sz="2400" baseline="-25000" dirty="0" err="1">
                <a:solidFill>
                  <a:schemeClr val="bg1"/>
                </a:solidFill>
              </a:rPr>
              <a:t>sc</a:t>
            </a:r>
            <a:r>
              <a:rPr lang="en-ID" sz="2400" dirty="0">
                <a:solidFill>
                  <a:schemeClr val="bg1"/>
                </a:solidFill>
              </a:rPr>
              <a:t> (Short Circuit Current)</a:t>
            </a:r>
          </a:p>
          <a:p>
            <a:pPr marL="401638" lvl="1">
              <a:lnSpc>
                <a:spcPct val="100000"/>
              </a:lnSpc>
              <a:spcBef>
                <a:spcPts val="600"/>
              </a:spcBef>
              <a:spcAft>
                <a:spcPts val="600"/>
              </a:spcAft>
            </a:pPr>
            <a:r>
              <a:rPr lang="en-ID" sz="2400" dirty="0">
                <a:solidFill>
                  <a:schemeClr val="bg1"/>
                </a:solidFill>
              </a:rPr>
              <a:t>The point where voltage= 0 (short circuit)</a:t>
            </a:r>
          </a:p>
          <a:p>
            <a:pPr>
              <a:lnSpc>
                <a:spcPct val="100000"/>
              </a:lnSpc>
              <a:spcBef>
                <a:spcPts val="600"/>
              </a:spcBef>
              <a:spcAft>
                <a:spcPts val="600"/>
              </a:spcAft>
            </a:pPr>
            <a:r>
              <a:rPr lang="en-ID" sz="2400" dirty="0" err="1">
                <a:solidFill>
                  <a:schemeClr val="bg1"/>
                </a:solidFill>
              </a:rPr>
              <a:t>V</a:t>
            </a:r>
            <a:r>
              <a:rPr lang="en-ID" sz="2400" baseline="-25000" dirty="0" err="1">
                <a:solidFill>
                  <a:schemeClr val="bg1"/>
                </a:solidFill>
              </a:rPr>
              <a:t>oc</a:t>
            </a:r>
            <a:r>
              <a:rPr lang="en-ID" sz="2400" dirty="0">
                <a:solidFill>
                  <a:schemeClr val="bg1"/>
                </a:solidFill>
              </a:rPr>
              <a:t> (Open Circuit Voltage)</a:t>
            </a:r>
          </a:p>
          <a:p>
            <a:pPr marL="399959" lvl="1">
              <a:lnSpc>
                <a:spcPct val="100000"/>
              </a:lnSpc>
              <a:spcBef>
                <a:spcPts val="600"/>
              </a:spcBef>
              <a:spcAft>
                <a:spcPts val="600"/>
              </a:spcAft>
            </a:pPr>
            <a:r>
              <a:rPr lang="en-ID" sz="2400" dirty="0">
                <a:solidFill>
                  <a:schemeClr val="bg1"/>
                </a:solidFill>
              </a:rPr>
              <a:t>The point where current = 0 (open circuit)</a:t>
            </a:r>
          </a:p>
          <a:p>
            <a:pPr>
              <a:lnSpc>
                <a:spcPct val="100000"/>
              </a:lnSpc>
              <a:spcBef>
                <a:spcPts val="600"/>
              </a:spcBef>
              <a:spcAft>
                <a:spcPts val="600"/>
              </a:spcAft>
            </a:pPr>
            <a:r>
              <a:rPr lang="en-ID" sz="2400" dirty="0">
                <a:solidFill>
                  <a:schemeClr val="bg1"/>
                </a:solidFill>
              </a:rPr>
              <a:t>P</a:t>
            </a:r>
            <a:r>
              <a:rPr lang="en-ID" sz="2400" baseline="-25000" dirty="0">
                <a:solidFill>
                  <a:schemeClr val="bg1"/>
                </a:solidFill>
              </a:rPr>
              <a:t>max</a:t>
            </a:r>
            <a:r>
              <a:rPr lang="en-ID" sz="2400" dirty="0">
                <a:solidFill>
                  <a:schemeClr val="bg1"/>
                </a:solidFill>
              </a:rPr>
              <a:t> (Maximum Power) </a:t>
            </a:r>
          </a:p>
          <a:p>
            <a:pPr marL="399959" lvl="1">
              <a:lnSpc>
                <a:spcPct val="100000"/>
              </a:lnSpc>
              <a:spcBef>
                <a:spcPts val="600"/>
              </a:spcBef>
              <a:spcAft>
                <a:spcPts val="600"/>
              </a:spcAft>
            </a:pPr>
            <a:r>
              <a:rPr lang="en-ID" sz="2400" dirty="0">
                <a:solidFill>
                  <a:schemeClr val="bg1"/>
                </a:solidFill>
              </a:rPr>
              <a:t>Pmax​ = </a:t>
            </a:r>
            <a:r>
              <a:rPr lang="en-ID" sz="2400" dirty="0" err="1">
                <a:solidFill>
                  <a:schemeClr val="bg1"/>
                </a:solidFill>
              </a:rPr>
              <a:t>Vmp</a:t>
            </a:r>
            <a:r>
              <a:rPr lang="en-ID" sz="2400" dirty="0">
                <a:solidFill>
                  <a:schemeClr val="bg1"/>
                </a:solidFill>
              </a:rPr>
              <a:t> ​× Imp​</a:t>
            </a:r>
          </a:p>
          <a:p>
            <a:pPr>
              <a:lnSpc>
                <a:spcPct val="100000"/>
              </a:lnSpc>
              <a:spcBef>
                <a:spcPts val="600"/>
              </a:spcBef>
              <a:spcAft>
                <a:spcPts val="600"/>
              </a:spcAft>
            </a:pPr>
            <a:r>
              <a:rPr lang="en-ID" sz="2400" dirty="0">
                <a:solidFill>
                  <a:schemeClr val="bg1"/>
                </a:solidFill>
              </a:rPr>
              <a:t>MPPT (Maximum Power Point Tracking) </a:t>
            </a:r>
          </a:p>
          <a:p>
            <a:pPr marL="401638" lvl="1">
              <a:lnSpc>
                <a:spcPct val="100000"/>
              </a:lnSpc>
              <a:spcBef>
                <a:spcPts val="600"/>
              </a:spcBef>
              <a:spcAft>
                <a:spcPts val="600"/>
              </a:spcAft>
            </a:pPr>
            <a:r>
              <a:rPr lang="en-ID" sz="2400" dirty="0">
                <a:solidFill>
                  <a:schemeClr val="bg1"/>
                </a:solidFill>
              </a:rPr>
              <a:t>Optimizes and stabilizes the system to always operate at </a:t>
            </a:r>
            <a:r>
              <a:rPr lang="en-ID" sz="2400" dirty="0" err="1">
                <a:solidFill>
                  <a:schemeClr val="bg1"/>
                </a:solidFill>
              </a:rPr>
              <a:t>Vmp</a:t>
            </a:r>
            <a:r>
              <a:rPr lang="en-ID" sz="2400" dirty="0">
                <a:solidFill>
                  <a:schemeClr val="bg1"/>
                </a:solidFill>
              </a:rPr>
              <a:t> and Imp</a:t>
            </a:r>
            <a:endParaRPr lang="en-US" sz="2400" dirty="0">
              <a:solidFill>
                <a:schemeClr val="bg1"/>
              </a:solidFill>
            </a:endParaRPr>
          </a:p>
        </p:txBody>
      </p:sp>
      <p:sp>
        <p:nvSpPr>
          <p:cNvPr id="6" name="Title 5">
            <a:extLst>
              <a:ext uri="{FF2B5EF4-FFF2-40B4-BE49-F238E27FC236}">
                <a16:creationId xmlns:a16="http://schemas.microsoft.com/office/drawing/2014/main" id="{37CF5145-7A73-A298-658B-67C258947B4A}"/>
              </a:ext>
            </a:extLst>
          </p:cNvPr>
          <p:cNvSpPr>
            <a:spLocks noGrp="1"/>
          </p:cNvSpPr>
          <p:nvPr>
            <p:ph type="title"/>
          </p:nvPr>
        </p:nvSpPr>
        <p:spPr>
          <a:xfrm>
            <a:off x="475989" y="2839889"/>
            <a:ext cx="8538030" cy="2062590"/>
          </a:xfrm>
        </p:spPr>
        <p:txBody>
          <a:bodyPr>
            <a:normAutofit/>
          </a:bodyPr>
          <a:lstStyle/>
          <a:p>
            <a:r>
              <a:rPr lang="en-US" altLang="en-US" sz="7200" dirty="0"/>
              <a:t>Current Voltage (I-V) Curve</a:t>
            </a:r>
            <a:endParaRPr lang="en-US" sz="7200" dirty="0"/>
          </a:p>
        </p:txBody>
      </p:sp>
      <p:pic>
        <p:nvPicPr>
          <p:cNvPr id="8" name="Picture 7">
            <a:extLst>
              <a:ext uri="{FF2B5EF4-FFF2-40B4-BE49-F238E27FC236}">
                <a16:creationId xmlns:a16="http://schemas.microsoft.com/office/drawing/2014/main" id="{6ABF9699-C1AD-7F9B-8B52-188E03F22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28" y="101600"/>
            <a:ext cx="1690624" cy="1690624"/>
          </a:xfrm>
          <a:prstGeom prst="rect">
            <a:avLst/>
          </a:prstGeom>
        </p:spPr>
      </p:pic>
      <p:pic>
        <p:nvPicPr>
          <p:cNvPr id="9" name="Picture Placeholder 8">
            <a:extLst>
              <a:ext uri="{FF2B5EF4-FFF2-40B4-BE49-F238E27FC236}">
                <a16:creationId xmlns:a16="http://schemas.microsoft.com/office/drawing/2014/main" id="{26B6CABE-B0EB-8ADC-874C-8E0BDD5EDF8E}"/>
              </a:ext>
            </a:extLst>
          </p:cNvPr>
          <p:cNvPicPr>
            <a:picLocks noGrp="1" noChangeAspect="1"/>
          </p:cNvPicPr>
          <p:nvPr>
            <p:ph type="pic" sz="quarter" idx="13"/>
          </p:nvPr>
        </p:nvPicPr>
        <p:blipFill rotWithShape="1">
          <a:blip r:embed="rId3"/>
          <a:srcRect l="665" t="268" b="-122"/>
          <a:stretch/>
        </p:blipFill>
        <p:spPr>
          <a:xfrm>
            <a:off x="9014019" y="1792224"/>
            <a:ext cx="9122353" cy="6443019"/>
          </a:xfrm>
          <a:prstGeom prst="rect">
            <a:avLst/>
          </a:prstGeom>
        </p:spPr>
      </p:pic>
    </p:spTree>
    <p:extLst>
      <p:ext uri="{BB962C8B-B14F-4D97-AF65-F5344CB8AC3E}">
        <p14:creationId xmlns:p14="http://schemas.microsoft.com/office/powerpoint/2010/main" val="2269343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B79A65-65D5-8724-DA01-6D0A3166AFB6}"/>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B3D70EB1-E215-DE39-F783-45EE1F286C99}"/>
              </a:ext>
            </a:extLst>
          </p:cNvPr>
          <p:cNvSpPr>
            <a:spLocks noGrp="1"/>
          </p:cNvSpPr>
          <p:nvPr>
            <p:ph type="sldNum" sz="quarter" idx="11"/>
          </p:nvPr>
        </p:nvSpPr>
        <p:spPr/>
        <p:txBody>
          <a:bodyPr/>
          <a:lstStyle/>
          <a:p>
            <a:fld id="{03EB59E2-90B9-4CD3-AC74-D672227E13C3}" type="slidenum">
              <a:rPr lang="en-US" smtClean="0"/>
              <a:pPr/>
              <a:t>19</a:t>
            </a:fld>
            <a:endParaRPr lang="en-US" dirty="0"/>
          </a:p>
        </p:txBody>
      </p:sp>
      <p:sp>
        <p:nvSpPr>
          <p:cNvPr id="5" name="Text Placeholder 4">
            <a:extLst>
              <a:ext uri="{FF2B5EF4-FFF2-40B4-BE49-F238E27FC236}">
                <a16:creationId xmlns:a16="http://schemas.microsoft.com/office/drawing/2014/main" id="{9A7EA0E5-EC5B-F934-BC2D-526465FB3D7A}"/>
              </a:ext>
            </a:extLst>
          </p:cNvPr>
          <p:cNvSpPr>
            <a:spLocks noGrp="1"/>
          </p:cNvSpPr>
          <p:nvPr>
            <p:ph type="body" sz="quarter" idx="26"/>
          </p:nvPr>
        </p:nvSpPr>
        <p:spPr>
          <a:xfrm>
            <a:off x="475989" y="5382934"/>
            <a:ext cx="8422562" cy="4057241"/>
          </a:xfrm>
        </p:spPr>
        <p:txBody>
          <a:bodyPr>
            <a:noAutofit/>
          </a:bodyPr>
          <a:lstStyle/>
          <a:p>
            <a:pPr>
              <a:lnSpc>
                <a:spcPct val="100000"/>
              </a:lnSpc>
              <a:spcAft>
                <a:spcPts val="1200"/>
              </a:spcAft>
            </a:pPr>
            <a:r>
              <a:rPr lang="en-ID" sz="2800" dirty="0">
                <a:effectLst/>
                <a:latin typeface=""/>
              </a:rPr>
              <a:t>As the PV cell temperature increases above 25</a:t>
            </a:r>
            <a:r>
              <a:rPr lang="en-ID" sz="2800" baseline="30000" dirty="0">
                <a:effectLst/>
                <a:latin typeface=""/>
              </a:rPr>
              <a:t>0</a:t>
            </a:r>
            <a:r>
              <a:rPr lang="en-ID" sz="2800" dirty="0">
                <a:effectLst/>
                <a:latin typeface=""/>
              </a:rPr>
              <a:t>C, the module </a:t>
            </a:r>
            <a:r>
              <a:rPr lang="en-ID" sz="2800" dirty="0" err="1">
                <a:effectLst/>
                <a:latin typeface=""/>
              </a:rPr>
              <a:t>Vmp</a:t>
            </a:r>
            <a:r>
              <a:rPr lang="en-ID" sz="2800" dirty="0">
                <a:effectLst/>
                <a:latin typeface=""/>
              </a:rPr>
              <a:t> decreases by approximately 0.5% per </a:t>
            </a:r>
            <a:r>
              <a:rPr lang="en-ID" sz="2800" baseline="30000" dirty="0">
                <a:effectLst/>
                <a:latin typeface=""/>
              </a:rPr>
              <a:t>0</a:t>
            </a:r>
            <a:r>
              <a:rPr lang="en-ID" sz="2800" dirty="0">
                <a:effectLst/>
                <a:latin typeface=""/>
              </a:rPr>
              <a:t>C </a:t>
            </a:r>
          </a:p>
          <a:p>
            <a:pPr>
              <a:lnSpc>
                <a:spcPct val="100000"/>
              </a:lnSpc>
              <a:spcAft>
                <a:spcPts val="1200"/>
              </a:spcAft>
            </a:pPr>
            <a:r>
              <a:rPr lang="en-ID" sz="2800" dirty="0">
                <a:latin typeface=""/>
              </a:rPr>
              <a:t>PV cell produces power supplied by irradiance, not by temperature</a:t>
            </a:r>
            <a:endParaRPr lang="en-ID" sz="2800" dirty="0">
              <a:effectLst/>
              <a:latin typeface=""/>
            </a:endParaRPr>
          </a:p>
          <a:p>
            <a:pPr marL="0" indent="0">
              <a:lnSpc>
                <a:spcPct val="100000"/>
              </a:lnSpc>
              <a:spcAft>
                <a:spcPts val="1200"/>
              </a:spcAft>
              <a:buNone/>
            </a:pPr>
            <a:endParaRPr lang="en-US" sz="2800" dirty="0">
              <a:solidFill>
                <a:schemeClr val="bg1"/>
              </a:solidFill>
              <a:latin typeface=""/>
            </a:endParaRPr>
          </a:p>
        </p:txBody>
      </p:sp>
      <p:sp>
        <p:nvSpPr>
          <p:cNvPr id="6" name="Title 5">
            <a:extLst>
              <a:ext uri="{FF2B5EF4-FFF2-40B4-BE49-F238E27FC236}">
                <a16:creationId xmlns:a16="http://schemas.microsoft.com/office/drawing/2014/main" id="{37CF5145-7A73-A298-658B-67C258947B4A}"/>
              </a:ext>
            </a:extLst>
          </p:cNvPr>
          <p:cNvSpPr>
            <a:spLocks noGrp="1"/>
          </p:cNvSpPr>
          <p:nvPr>
            <p:ph type="title"/>
          </p:nvPr>
        </p:nvSpPr>
        <p:spPr>
          <a:xfrm>
            <a:off x="475989" y="2839889"/>
            <a:ext cx="8538030" cy="2062590"/>
          </a:xfrm>
        </p:spPr>
        <p:txBody>
          <a:bodyPr>
            <a:normAutofit/>
          </a:bodyPr>
          <a:lstStyle/>
          <a:p>
            <a:r>
              <a:rPr lang="en-US" sz="7200" dirty="0"/>
              <a:t>Effect of Temperature </a:t>
            </a:r>
          </a:p>
        </p:txBody>
      </p:sp>
      <p:pic>
        <p:nvPicPr>
          <p:cNvPr id="8" name="Picture 7">
            <a:extLst>
              <a:ext uri="{FF2B5EF4-FFF2-40B4-BE49-F238E27FC236}">
                <a16:creationId xmlns:a16="http://schemas.microsoft.com/office/drawing/2014/main" id="{6ABF9699-C1AD-7F9B-8B52-188E03F22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28" y="101600"/>
            <a:ext cx="1690624" cy="1690624"/>
          </a:xfrm>
          <a:prstGeom prst="rect">
            <a:avLst/>
          </a:prstGeom>
        </p:spPr>
      </p:pic>
      <p:pic>
        <p:nvPicPr>
          <p:cNvPr id="10" name="Picture Placeholder 9">
            <a:extLst>
              <a:ext uri="{FF2B5EF4-FFF2-40B4-BE49-F238E27FC236}">
                <a16:creationId xmlns:a16="http://schemas.microsoft.com/office/drawing/2014/main" id="{287B9B2F-A140-24B2-D2E7-CC7D9DE02189}"/>
              </a:ext>
            </a:extLst>
          </p:cNvPr>
          <p:cNvPicPr>
            <a:picLocks noGrp="1" noChangeAspect="1"/>
          </p:cNvPicPr>
          <p:nvPr>
            <p:ph type="pic" sz="quarter" idx="13"/>
          </p:nvPr>
        </p:nvPicPr>
        <p:blipFill rotWithShape="1">
          <a:blip r:embed="rId3"/>
          <a:srcRect l="210" t="-126" r="-361" b="-642"/>
          <a:stretch/>
        </p:blipFill>
        <p:spPr>
          <a:xfrm>
            <a:off x="10054767" y="1223666"/>
            <a:ext cx="6902101" cy="7357626"/>
          </a:xfrm>
          <a:prstGeom prst="rect">
            <a:avLst/>
          </a:prstGeom>
        </p:spPr>
      </p:pic>
    </p:spTree>
    <p:extLst>
      <p:ext uri="{BB962C8B-B14F-4D97-AF65-F5344CB8AC3E}">
        <p14:creationId xmlns:p14="http://schemas.microsoft.com/office/powerpoint/2010/main" val="332914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15D9D4-0144-D9A9-7561-84160728DD29}"/>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191D4B04-A95C-04B7-35C8-FCF12F63F089}"/>
              </a:ext>
            </a:extLst>
          </p:cNvPr>
          <p:cNvSpPr>
            <a:spLocks noGrp="1"/>
          </p:cNvSpPr>
          <p:nvPr>
            <p:ph type="sldNum" sz="quarter" idx="11"/>
          </p:nvPr>
        </p:nvSpPr>
        <p:spPr/>
        <p:txBody>
          <a:bodyPr/>
          <a:lstStyle/>
          <a:p>
            <a:fld id="{03EB59E2-90B9-4CD3-AC74-D672227E13C3}" type="slidenum">
              <a:rPr lang="en-US" smtClean="0"/>
              <a:pPr/>
              <a:t>2</a:t>
            </a:fld>
            <a:endParaRPr lang="en-US" dirty="0"/>
          </a:p>
        </p:txBody>
      </p:sp>
      <p:pic>
        <p:nvPicPr>
          <p:cNvPr id="5" name="Picture 4">
            <a:extLst>
              <a:ext uri="{FF2B5EF4-FFF2-40B4-BE49-F238E27FC236}">
                <a16:creationId xmlns:a16="http://schemas.microsoft.com/office/drawing/2014/main" id="{160F899D-922C-389B-28C8-6A9DE839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
        <p:nvSpPr>
          <p:cNvPr id="4" name="Rectangle 2">
            <a:extLst>
              <a:ext uri="{FF2B5EF4-FFF2-40B4-BE49-F238E27FC236}">
                <a16:creationId xmlns:a16="http://schemas.microsoft.com/office/drawing/2014/main" id="{4350D3DF-38AF-594F-B45E-9CBF77F0ADD1}"/>
              </a:ext>
            </a:extLst>
          </p:cNvPr>
          <p:cNvSpPr>
            <a:spLocks noGrp="1" noChangeArrowheads="1"/>
          </p:cNvSpPr>
          <p:nvPr>
            <p:ph type="title"/>
          </p:nvPr>
        </p:nvSpPr>
        <p:spPr>
          <a:xfrm>
            <a:off x="1217278" y="2981444"/>
            <a:ext cx="15855697" cy="855656"/>
          </a:xfrm>
        </p:spPr>
        <p:txBody>
          <a:bodyPr>
            <a:noAutofit/>
          </a:bodyPr>
          <a:lstStyle/>
          <a:p>
            <a:pPr eaLnBrk="1" hangingPunct="1"/>
            <a:r>
              <a:rPr lang="en-US" altLang="ko-KR" b="1" dirty="0">
                <a:ea typeface="Gulim" panose="020B0600000101010101" pitchFamily="34" charset="-127"/>
              </a:rPr>
              <a:t>Solar PV</a:t>
            </a:r>
            <a:endParaRPr lang="ko-KR" altLang="en-US" b="1" dirty="0">
              <a:ea typeface="Gulim" panose="020B0600000101010101" pitchFamily="34" charset="-127"/>
            </a:endParaRPr>
          </a:p>
        </p:txBody>
      </p:sp>
      <p:sp>
        <p:nvSpPr>
          <p:cNvPr id="6" name="Rectangle 2">
            <a:extLst>
              <a:ext uri="{FF2B5EF4-FFF2-40B4-BE49-F238E27FC236}">
                <a16:creationId xmlns:a16="http://schemas.microsoft.com/office/drawing/2014/main" id="{21455B09-3F74-4060-D93A-B85D175DA419}"/>
              </a:ext>
            </a:extLst>
          </p:cNvPr>
          <p:cNvSpPr txBox="1">
            <a:spLocks noChangeArrowheads="1"/>
          </p:cNvSpPr>
          <p:nvPr/>
        </p:nvSpPr>
        <p:spPr>
          <a:xfrm>
            <a:off x="1217278" y="4857462"/>
            <a:ext cx="15855697" cy="3372137"/>
          </a:xfrm>
          <a:prstGeom prst="rect">
            <a:avLst/>
          </a:prstGeom>
        </p:spPr>
        <p:txBody>
          <a:bodyPr vert="horz" lIns="91440" tIns="45720" rIns="91440" bIns="45720" rtlCol="0" anchor="ctr">
            <a:noAutofit/>
          </a:bodyPr>
          <a:lstStyle>
            <a:lvl1pPr algn="ctr" defTabSz="1371417" rtl="0" eaLnBrk="1" latinLnBrk="0" hangingPunct="1">
              <a:lnSpc>
                <a:spcPct val="100000"/>
              </a:lnSpc>
              <a:spcBef>
                <a:spcPct val="0"/>
              </a:spcBef>
              <a:buNone/>
              <a:defRPr sz="9600" kern="1200" baseline="0">
                <a:solidFill>
                  <a:schemeClr val="bg1"/>
                </a:solidFill>
                <a:latin typeface="Roboto Bold" pitchFamily="2" charset="0"/>
                <a:ea typeface="+mj-ea"/>
                <a:cs typeface="+mj-cs"/>
              </a:defRPr>
            </a:lvl1pPr>
          </a:lstStyle>
          <a:p>
            <a:r>
              <a:rPr lang="en-US" altLang="ko-KR" sz="3200" dirty="0">
                <a:latin typeface="Calibri" panose="020F0502020204030204" pitchFamily="34" charset="0"/>
                <a:ea typeface="Gulim" panose="020B0600000101010101" pitchFamily="34" charset="-127"/>
                <a:cs typeface="Calibri" panose="020F0502020204030204" pitchFamily="34" charset="0"/>
              </a:rPr>
              <a:t>Modified from:</a:t>
            </a:r>
          </a:p>
          <a:p>
            <a:r>
              <a:rPr lang="en-US" altLang="en-US" sz="3200" i="1" dirty="0">
                <a:latin typeface="Calibri" panose="020F0502020204030204" pitchFamily="34" charset="0"/>
                <a:cs typeface="Calibri" panose="020F0502020204030204" pitchFamily="34" charset="0"/>
              </a:rPr>
              <a:t>Master of Electrical Engineering – UGM </a:t>
            </a:r>
          </a:p>
          <a:p>
            <a:r>
              <a:rPr lang="en-ID" sz="3200" i="0" dirty="0">
                <a:effectLst/>
                <a:latin typeface="Calibri" panose="020F0502020204030204" pitchFamily="34" charset="0"/>
                <a:cs typeface="Calibri" panose="020F0502020204030204" pitchFamily="34" charset="0"/>
              </a:rPr>
              <a:t>Ir. </a:t>
            </a:r>
            <a:r>
              <a:rPr lang="en-ID" sz="3200" i="0" dirty="0" err="1">
                <a:effectLst/>
                <a:latin typeface="Calibri" panose="020F0502020204030204" pitchFamily="34" charset="0"/>
                <a:cs typeface="Calibri" panose="020F0502020204030204" pitchFamily="34" charset="0"/>
              </a:rPr>
              <a:t>Lesnanto</a:t>
            </a:r>
            <a:r>
              <a:rPr lang="en-ID" sz="3200" i="0" dirty="0">
                <a:effectLst/>
                <a:latin typeface="Calibri" panose="020F0502020204030204" pitchFamily="34" charset="0"/>
                <a:cs typeface="Calibri" panose="020F0502020204030204" pitchFamily="34" charset="0"/>
              </a:rPr>
              <a:t> </a:t>
            </a:r>
            <a:r>
              <a:rPr lang="en-ID" sz="3200" i="0" dirty="0" err="1">
                <a:effectLst/>
                <a:latin typeface="Calibri" panose="020F0502020204030204" pitchFamily="34" charset="0"/>
                <a:cs typeface="Calibri" panose="020F0502020204030204" pitchFamily="34" charset="0"/>
              </a:rPr>
              <a:t>Multa</a:t>
            </a:r>
            <a:r>
              <a:rPr lang="en-ID" sz="3200" i="0" dirty="0">
                <a:effectLst/>
                <a:latin typeface="Calibri" panose="020F0502020204030204" pitchFamily="34" charset="0"/>
                <a:cs typeface="Calibri" panose="020F0502020204030204" pitchFamily="34" charset="0"/>
              </a:rPr>
              <a:t> </a:t>
            </a:r>
            <a:r>
              <a:rPr lang="en-ID" sz="3200" i="0" dirty="0" err="1">
                <a:effectLst/>
                <a:latin typeface="Calibri" panose="020F0502020204030204" pitchFamily="34" charset="0"/>
                <a:cs typeface="Calibri" panose="020F0502020204030204" pitchFamily="34" charset="0"/>
              </a:rPr>
              <a:t>Putranto</a:t>
            </a:r>
            <a:r>
              <a:rPr lang="en-ID" sz="3200" i="0" dirty="0">
                <a:effectLst/>
                <a:latin typeface="Calibri" panose="020F0502020204030204" pitchFamily="34" charset="0"/>
                <a:cs typeface="Calibri" panose="020F0502020204030204" pitchFamily="34" charset="0"/>
              </a:rPr>
              <a:t>, S.T., M.Eng., Ph.D., IPM., SMIEEE.</a:t>
            </a:r>
            <a:endParaRPr lang="ko-KR" altLang="en-US" sz="3200" dirty="0">
              <a:latin typeface="Calibri" panose="020F0502020204030204" pitchFamily="34" charset="0"/>
              <a:ea typeface="Gulim" panose="020B0600000101010101" pitchFamily="34" charset="-127"/>
              <a:cs typeface="Calibri" panose="020F0502020204030204" pitchFamily="34" charset="0"/>
            </a:endParaRPr>
          </a:p>
        </p:txBody>
      </p:sp>
    </p:spTree>
    <p:extLst>
      <p:ext uri="{BB962C8B-B14F-4D97-AF65-F5344CB8AC3E}">
        <p14:creationId xmlns:p14="http://schemas.microsoft.com/office/powerpoint/2010/main" val="2264577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B79A65-65D5-8724-DA01-6D0A3166AFB6}"/>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B3D70EB1-E215-DE39-F783-45EE1F286C99}"/>
              </a:ext>
            </a:extLst>
          </p:cNvPr>
          <p:cNvSpPr>
            <a:spLocks noGrp="1"/>
          </p:cNvSpPr>
          <p:nvPr>
            <p:ph type="sldNum" sz="quarter" idx="11"/>
          </p:nvPr>
        </p:nvSpPr>
        <p:spPr/>
        <p:txBody>
          <a:bodyPr/>
          <a:lstStyle/>
          <a:p>
            <a:fld id="{03EB59E2-90B9-4CD3-AC74-D672227E13C3}" type="slidenum">
              <a:rPr lang="en-US" smtClean="0"/>
              <a:pPr/>
              <a:t>20</a:t>
            </a:fld>
            <a:endParaRPr lang="en-US" dirty="0"/>
          </a:p>
        </p:txBody>
      </p:sp>
      <p:sp>
        <p:nvSpPr>
          <p:cNvPr id="5" name="Text Placeholder 4">
            <a:extLst>
              <a:ext uri="{FF2B5EF4-FFF2-40B4-BE49-F238E27FC236}">
                <a16:creationId xmlns:a16="http://schemas.microsoft.com/office/drawing/2014/main" id="{9A7EA0E5-EC5B-F934-BC2D-526465FB3D7A}"/>
              </a:ext>
            </a:extLst>
          </p:cNvPr>
          <p:cNvSpPr>
            <a:spLocks noGrp="1"/>
          </p:cNvSpPr>
          <p:nvPr>
            <p:ph type="body" sz="quarter" idx="26"/>
          </p:nvPr>
        </p:nvSpPr>
        <p:spPr>
          <a:xfrm>
            <a:off x="475989" y="5382934"/>
            <a:ext cx="8422562" cy="4057241"/>
          </a:xfrm>
        </p:spPr>
        <p:txBody>
          <a:bodyPr>
            <a:noAutofit/>
          </a:bodyPr>
          <a:lstStyle/>
          <a:p>
            <a:pPr>
              <a:lnSpc>
                <a:spcPct val="100000"/>
              </a:lnSpc>
              <a:spcAft>
                <a:spcPts val="1200"/>
              </a:spcAft>
            </a:pPr>
            <a:r>
              <a:rPr lang="en-ID" sz="2800" dirty="0">
                <a:effectLst/>
                <a:latin typeface=""/>
              </a:rPr>
              <a:t>As insolation increases, amperage increases while voltage remains roughly constant</a:t>
            </a:r>
          </a:p>
          <a:p>
            <a:pPr marL="0" indent="0">
              <a:lnSpc>
                <a:spcPct val="100000"/>
              </a:lnSpc>
              <a:spcAft>
                <a:spcPts val="1200"/>
              </a:spcAft>
              <a:buNone/>
            </a:pPr>
            <a:endParaRPr lang="en-US" sz="2800" dirty="0">
              <a:solidFill>
                <a:schemeClr val="bg1"/>
              </a:solidFill>
              <a:latin typeface=""/>
            </a:endParaRPr>
          </a:p>
        </p:txBody>
      </p:sp>
      <p:sp>
        <p:nvSpPr>
          <p:cNvPr id="6" name="Title 5">
            <a:extLst>
              <a:ext uri="{FF2B5EF4-FFF2-40B4-BE49-F238E27FC236}">
                <a16:creationId xmlns:a16="http://schemas.microsoft.com/office/drawing/2014/main" id="{37CF5145-7A73-A298-658B-67C258947B4A}"/>
              </a:ext>
            </a:extLst>
          </p:cNvPr>
          <p:cNvSpPr>
            <a:spLocks noGrp="1"/>
          </p:cNvSpPr>
          <p:nvPr>
            <p:ph type="title"/>
          </p:nvPr>
        </p:nvSpPr>
        <p:spPr>
          <a:xfrm>
            <a:off x="475989" y="2839889"/>
            <a:ext cx="8538030" cy="2062590"/>
          </a:xfrm>
        </p:spPr>
        <p:txBody>
          <a:bodyPr>
            <a:normAutofit fontScale="90000"/>
          </a:bodyPr>
          <a:lstStyle/>
          <a:p>
            <a:r>
              <a:rPr lang="en-US" sz="7200" dirty="0"/>
              <a:t>Effect of Shading/Low Insolation </a:t>
            </a:r>
          </a:p>
        </p:txBody>
      </p:sp>
      <p:pic>
        <p:nvPicPr>
          <p:cNvPr id="8" name="Picture 7">
            <a:extLst>
              <a:ext uri="{FF2B5EF4-FFF2-40B4-BE49-F238E27FC236}">
                <a16:creationId xmlns:a16="http://schemas.microsoft.com/office/drawing/2014/main" id="{6ABF9699-C1AD-7F9B-8B52-188E03F22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28" y="101600"/>
            <a:ext cx="1690624" cy="1690624"/>
          </a:xfrm>
          <a:prstGeom prst="rect">
            <a:avLst/>
          </a:prstGeom>
        </p:spPr>
      </p:pic>
      <p:pic>
        <p:nvPicPr>
          <p:cNvPr id="9" name="Picture Placeholder 8">
            <a:extLst>
              <a:ext uri="{FF2B5EF4-FFF2-40B4-BE49-F238E27FC236}">
                <a16:creationId xmlns:a16="http://schemas.microsoft.com/office/drawing/2014/main" id="{D53815D3-66E1-B392-2DE6-A1059048CD37}"/>
              </a:ext>
            </a:extLst>
          </p:cNvPr>
          <p:cNvPicPr>
            <a:picLocks noGrp="1" noChangeAspect="1"/>
          </p:cNvPicPr>
          <p:nvPr>
            <p:ph type="pic" sz="quarter" idx="13"/>
          </p:nvPr>
        </p:nvPicPr>
        <p:blipFill rotWithShape="1">
          <a:blip r:embed="rId3"/>
          <a:srcRect l="-1" t="723" r="-451"/>
          <a:stretch/>
        </p:blipFill>
        <p:spPr>
          <a:xfrm>
            <a:off x="9736031" y="1289377"/>
            <a:ext cx="7022058" cy="7226204"/>
          </a:xfrm>
          <a:prstGeom prst="rect">
            <a:avLst/>
          </a:prstGeom>
        </p:spPr>
      </p:pic>
      <p:sp>
        <p:nvSpPr>
          <p:cNvPr id="11" name="Rectangle 10">
            <a:extLst>
              <a:ext uri="{FF2B5EF4-FFF2-40B4-BE49-F238E27FC236}">
                <a16:creationId xmlns:a16="http://schemas.microsoft.com/office/drawing/2014/main" id="{67A1B835-47E6-7381-E374-5608C7E90FCD}"/>
              </a:ext>
            </a:extLst>
          </p:cNvPr>
          <p:cNvSpPr/>
          <p:nvPr/>
        </p:nvSpPr>
        <p:spPr>
          <a:xfrm>
            <a:off x="15809495" y="8085221"/>
            <a:ext cx="481263" cy="43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Tree>
    <p:extLst>
      <p:ext uri="{BB962C8B-B14F-4D97-AF65-F5344CB8AC3E}">
        <p14:creationId xmlns:p14="http://schemas.microsoft.com/office/powerpoint/2010/main" val="409739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26557-6508-EEDA-BCB7-6D340D3BE38F}"/>
              </a:ext>
            </a:extLst>
          </p:cNvPr>
          <p:cNvSpPr>
            <a:spLocks noGrp="1"/>
          </p:cNvSpPr>
          <p:nvPr>
            <p:ph type="sldNum" sz="quarter" idx="11"/>
          </p:nvPr>
        </p:nvSpPr>
        <p:spPr/>
        <p:txBody>
          <a:bodyPr/>
          <a:lstStyle/>
          <a:p>
            <a:fld id="{03EB59E2-90B9-4CD3-AC74-D672227E13C3}" type="slidenum">
              <a:rPr lang="en-US" smtClean="0"/>
              <a:pPr/>
              <a:t>21</a:t>
            </a:fld>
            <a:endParaRPr lang="en-US" dirty="0"/>
          </a:p>
        </p:txBody>
      </p:sp>
      <p:sp>
        <p:nvSpPr>
          <p:cNvPr id="6" name="Text Placeholder 5">
            <a:extLst>
              <a:ext uri="{FF2B5EF4-FFF2-40B4-BE49-F238E27FC236}">
                <a16:creationId xmlns:a16="http://schemas.microsoft.com/office/drawing/2014/main" id="{728AC4B9-014C-E8C1-143B-2688E07F00B7}"/>
              </a:ext>
            </a:extLst>
          </p:cNvPr>
          <p:cNvSpPr>
            <a:spLocks noGrp="1"/>
          </p:cNvSpPr>
          <p:nvPr>
            <p:ph type="body" sz="quarter" idx="28"/>
          </p:nvPr>
        </p:nvSpPr>
        <p:spPr>
          <a:xfrm>
            <a:off x="4369965" y="2742163"/>
            <a:ext cx="9548070" cy="3607973"/>
          </a:xfrm>
        </p:spPr>
        <p:txBody>
          <a:bodyPr/>
          <a:lstStyle/>
          <a:p>
            <a:r>
              <a:rPr lang="en-US" sz="9600" dirty="0"/>
              <a:t>PV WIRING</a:t>
            </a:r>
          </a:p>
        </p:txBody>
      </p:sp>
      <p:sp>
        <p:nvSpPr>
          <p:cNvPr id="8" name="Footer Placeholder 1">
            <a:extLst>
              <a:ext uri="{FF2B5EF4-FFF2-40B4-BE49-F238E27FC236}">
                <a16:creationId xmlns:a16="http://schemas.microsoft.com/office/drawing/2014/main" id="{C2A03C47-9D13-4974-BBB8-42141FDF4295}"/>
              </a:ext>
            </a:extLst>
          </p:cNvPr>
          <p:cNvSpPr>
            <a:spLocks noGrp="1"/>
          </p:cNvSpPr>
          <p:nvPr>
            <p:ph type="ftr" sz="quarter" idx="10"/>
          </p:nvPr>
        </p:nvSpPr>
        <p:spPr>
          <a:xfrm>
            <a:off x="10784668" y="9634015"/>
            <a:ext cx="6172200" cy="547603"/>
          </a:xfrm>
        </p:spPr>
        <p:txBody>
          <a:bodyPr/>
          <a:lstStyle/>
          <a:p>
            <a:r>
              <a:rPr lang="en-US" dirty="0"/>
              <a:t>Teknik </a:t>
            </a:r>
            <a:r>
              <a:rPr lang="en-US" dirty="0" err="1"/>
              <a:t>Elektro</a:t>
            </a:r>
            <a:r>
              <a:rPr lang="en-US" dirty="0"/>
              <a:t> – FTI UJ</a:t>
            </a:r>
          </a:p>
        </p:txBody>
      </p:sp>
    </p:spTree>
    <p:extLst>
      <p:ext uri="{BB962C8B-B14F-4D97-AF65-F5344CB8AC3E}">
        <p14:creationId xmlns:p14="http://schemas.microsoft.com/office/powerpoint/2010/main" val="129978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15D9D4-0144-D9A9-7561-84160728DD29}"/>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191D4B04-A95C-04B7-35C8-FCF12F63F089}"/>
              </a:ext>
            </a:extLst>
          </p:cNvPr>
          <p:cNvSpPr>
            <a:spLocks noGrp="1"/>
          </p:cNvSpPr>
          <p:nvPr>
            <p:ph type="sldNum" sz="quarter" idx="11"/>
          </p:nvPr>
        </p:nvSpPr>
        <p:spPr/>
        <p:txBody>
          <a:bodyPr/>
          <a:lstStyle/>
          <a:p>
            <a:fld id="{03EB59E2-90B9-4CD3-AC74-D672227E13C3}" type="slidenum">
              <a:rPr lang="en-US" smtClean="0"/>
              <a:pPr/>
              <a:t>22</a:t>
            </a:fld>
            <a:endParaRPr lang="en-US" dirty="0"/>
          </a:p>
        </p:txBody>
      </p:sp>
      <p:pic>
        <p:nvPicPr>
          <p:cNvPr id="5" name="Picture 4">
            <a:extLst>
              <a:ext uri="{FF2B5EF4-FFF2-40B4-BE49-F238E27FC236}">
                <a16:creationId xmlns:a16="http://schemas.microsoft.com/office/drawing/2014/main" id="{160F899D-922C-389B-28C8-6A9DE839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
        <p:nvSpPr>
          <p:cNvPr id="11" name="Title 10">
            <a:extLst>
              <a:ext uri="{FF2B5EF4-FFF2-40B4-BE49-F238E27FC236}">
                <a16:creationId xmlns:a16="http://schemas.microsoft.com/office/drawing/2014/main" id="{0298C38F-93A8-C5FF-B63C-E53125505772}"/>
              </a:ext>
            </a:extLst>
          </p:cNvPr>
          <p:cNvSpPr>
            <a:spLocks noGrp="1"/>
          </p:cNvSpPr>
          <p:nvPr>
            <p:ph type="title"/>
          </p:nvPr>
        </p:nvSpPr>
        <p:spPr>
          <a:xfrm>
            <a:off x="409261" y="408134"/>
            <a:ext cx="16737958" cy="1612865"/>
          </a:xfrm>
        </p:spPr>
        <p:txBody>
          <a:bodyPr/>
          <a:lstStyle/>
          <a:p>
            <a:r>
              <a:rPr lang="en-US" altLang="en-US" dirty="0"/>
              <a:t>Solar PV System On Grid</a:t>
            </a:r>
            <a:endParaRPr lang="en-US" dirty="0"/>
          </a:p>
        </p:txBody>
      </p:sp>
      <p:grpSp>
        <p:nvGrpSpPr>
          <p:cNvPr id="6" name="Group 5">
            <a:extLst>
              <a:ext uri="{FF2B5EF4-FFF2-40B4-BE49-F238E27FC236}">
                <a16:creationId xmlns:a16="http://schemas.microsoft.com/office/drawing/2014/main" id="{B55B34D7-FC0E-E80A-6A27-DF7308873188}"/>
              </a:ext>
            </a:extLst>
          </p:cNvPr>
          <p:cNvGrpSpPr/>
          <p:nvPr/>
        </p:nvGrpSpPr>
        <p:grpSpPr>
          <a:xfrm>
            <a:off x="3259955" y="2020999"/>
            <a:ext cx="11768090" cy="6087821"/>
            <a:chOff x="941628" y="1102237"/>
            <a:chExt cx="12929140" cy="6688451"/>
          </a:xfrm>
        </p:grpSpPr>
        <p:pic>
          <p:nvPicPr>
            <p:cNvPr id="7" name="Picture 6">
              <a:extLst>
                <a:ext uri="{FF2B5EF4-FFF2-40B4-BE49-F238E27FC236}">
                  <a16:creationId xmlns:a16="http://schemas.microsoft.com/office/drawing/2014/main" id="{0D150470-6255-752D-E735-6C7C3E38B41E}"/>
                </a:ext>
              </a:extLst>
            </p:cNvPr>
            <p:cNvPicPr>
              <a:picLocks noChangeAspect="1"/>
            </p:cNvPicPr>
            <p:nvPr/>
          </p:nvPicPr>
          <p:blipFill>
            <a:blip r:embed="rId3"/>
            <a:stretch>
              <a:fillRect/>
            </a:stretch>
          </p:blipFill>
          <p:spPr>
            <a:xfrm>
              <a:off x="941628" y="1102237"/>
              <a:ext cx="12929140" cy="6688451"/>
            </a:xfrm>
            <a:prstGeom prst="rect">
              <a:avLst/>
            </a:prstGeom>
          </p:spPr>
        </p:pic>
        <p:cxnSp>
          <p:nvCxnSpPr>
            <p:cNvPr id="8" name="Straight Connector 7">
              <a:extLst>
                <a:ext uri="{FF2B5EF4-FFF2-40B4-BE49-F238E27FC236}">
                  <a16:creationId xmlns:a16="http://schemas.microsoft.com/office/drawing/2014/main" id="{C7539B40-B9F7-23A0-A136-5EF9C9425C8A}"/>
                </a:ext>
              </a:extLst>
            </p:cNvPr>
            <p:cNvCxnSpPr>
              <a:cxnSpLocks/>
            </p:cNvCxnSpPr>
            <p:nvPr/>
          </p:nvCxnSpPr>
          <p:spPr>
            <a:xfrm flipV="1">
              <a:off x="12106656" y="4023360"/>
              <a:ext cx="0" cy="713232"/>
            </a:xfrm>
            <a:prstGeom prst="line">
              <a:avLst/>
            </a:prstGeom>
            <a:ln w="101600">
              <a:solidFill>
                <a:srgbClr val="5F8C00"/>
              </a:solidFill>
              <a:head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8015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9553EF82-D00F-76DA-7ACF-BC0D60C9B7CA}"/>
              </a:ext>
            </a:extLst>
          </p:cNvPr>
          <p:cNvPicPr>
            <a:picLocks noGrp="1" noChangeAspect="1"/>
          </p:cNvPicPr>
          <p:nvPr>
            <p:ph type="pic" sz="quarter" idx="16"/>
          </p:nvPr>
        </p:nvPicPr>
        <p:blipFill rotWithShape="1">
          <a:blip r:embed="rId2"/>
          <a:srcRect l="-105" t="733" r="-298" b="-830"/>
          <a:stretch/>
        </p:blipFill>
        <p:spPr>
          <a:xfrm>
            <a:off x="5223349" y="5348082"/>
            <a:ext cx="7059267" cy="3944200"/>
          </a:xfrm>
          <a:prstGeom prst="rect">
            <a:avLst/>
          </a:prstGeom>
        </p:spPr>
      </p:pic>
      <p:sp>
        <p:nvSpPr>
          <p:cNvPr id="3" name="Text Placeholder 2">
            <a:extLst>
              <a:ext uri="{FF2B5EF4-FFF2-40B4-BE49-F238E27FC236}">
                <a16:creationId xmlns:a16="http://schemas.microsoft.com/office/drawing/2014/main" id="{A71ACCAE-4ED4-1690-EE2F-47F3A3D729C6}"/>
              </a:ext>
            </a:extLst>
          </p:cNvPr>
          <p:cNvSpPr>
            <a:spLocks noGrp="1"/>
          </p:cNvSpPr>
          <p:nvPr>
            <p:ph type="body" sz="quarter" idx="24"/>
          </p:nvPr>
        </p:nvSpPr>
        <p:spPr>
          <a:xfrm>
            <a:off x="5988669" y="234690"/>
            <a:ext cx="7992432" cy="1312729"/>
          </a:xfrm>
        </p:spPr>
        <p:txBody>
          <a:bodyPr/>
          <a:lstStyle/>
          <a:p>
            <a:r>
              <a:rPr lang="en-US" sz="9600" dirty="0"/>
              <a:t>PV WIRING</a:t>
            </a:r>
          </a:p>
        </p:txBody>
      </p:sp>
      <p:sp>
        <p:nvSpPr>
          <p:cNvPr id="6" name="Footer Placeholder 5">
            <a:extLst>
              <a:ext uri="{FF2B5EF4-FFF2-40B4-BE49-F238E27FC236}">
                <a16:creationId xmlns:a16="http://schemas.microsoft.com/office/drawing/2014/main" id="{50A12383-0AC0-14AE-2D39-B2D0EB42204A}"/>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7" name="Slide Number Placeholder 6">
            <a:extLst>
              <a:ext uri="{FF2B5EF4-FFF2-40B4-BE49-F238E27FC236}">
                <a16:creationId xmlns:a16="http://schemas.microsoft.com/office/drawing/2014/main" id="{F612370F-E40C-C960-006C-4553B8BE052D}"/>
              </a:ext>
            </a:extLst>
          </p:cNvPr>
          <p:cNvSpPr>
            <a:spLocks noGrp="1"/>
          </p:cNvSpPr>
          <p:nvPr>
            <p:ph type="sldNum" sz="quarter" idx="11"/>
          </p:nvPr>
        </p:nvSpPr>
        <p:spPr/>
        <p:txBody>
          <a:bodyPr/>
          <a:lstStyle/>
          <a:p>
            <a:fld id="{03EB59E2-90B9-4CD3-AC74-D672227E13C3}" type="slidenum">
              <a:rPr lang="en-US" smtClean="0"/>
              <a:pPr/>
              <a:t>23</a:t>
            </a:fld>
            <a:endParaRPr lang="en-US" dirty="0"/>
          </a:p>
        </p:txBody>
      </p:sp>
      <p:sp>
        <p:nvSpPr>
          <p:cNvPr id="8" name="Text Placeholder 7">
            <a:extLst>
              <a:ext uri="{FF2B5EF4-FFF2-40B4-BE49-F238E27FC236}">
                <a16:creationId xmlns:a16="http://schemas.microsoft.com/office/drawing/2014/main" id="{21940CF2-D0EF-D5C2-9FFB-AACCE4C04492}"/>
              </a:ext>
            </a:extLst>
          </p:cNvPr>
          <p:cNvSpPr>
            <a:spLocks noGrp="1"/>
          </p:cNvSpPr>
          <p:nvPr>
            <p:ph type="body" sz="quarter" idx="18"/>
          </p:nvPr>
        </p:nvSpPr>
        <p:spPr>
          <a:xfrm>
            <a:off x="5014296" y="2993196"/>
            <a:ext cx="7992433" cy="1449719"/>
          </a:xfrm>
        </p:spPr>
        <p:txBody>
          <a:bodyPr>
            <a:normAutofit/>
          </a:bodyPr>
          <a:lstStyle/>
          <a:p>
            <a:pPr marL="285750" indent="-285750">
              <a:buFont typeface="Arial" panose="020B0604020202020204" pitchFamily="34" charset="0"/>
              <a:buChar char="•"/>
            </a:pPr>
            <a:r>
              <a:rPr lang="en-ID" sz="2400" dirty="0">
                <a:effectLst/>
                <a:latin typeface=""/>
              </a:rPr>
              <a:t>VOLTAGES ARE ADDITIVE </a:t>
            </a:r>
          </a:p>
          <a:p>
            <a:pPr marL="285750" indent="-285750">
              <a:buFont typeface="Arial" panose="020B0604020202020204" pitchFamily="34" charset="0"/>
              <a:buChar char="•"/>
            </a:pPr>
            <a:r>
              <a:rPr lang="en-ID" sz="2400" dirty="0">
                <a:latin typeface=""/>
              </a:rPr>
              <a:t>C</a:t>
            </a:r>
            <a:r>
              <a:rPr lang="en-ID" sz="2400" dirty="0">
                <a:effectLst/>
                <a:latin typeface=""/>
              </a:rPr>
              <a:t>URRENT IS EQUAL </a:t>
            </a:r>
          </a:p>
        </p:txBody>
      </p:sp>
      <p:sp>
        <p:nvSpPr>
          <p:cNvPr id="10" name="Text Placeholder 9">
            <a:extLst>
              <a:ext uri="{FF2B5EF4-FFF2-40B4-BE49-F238E27FC236}">
                <a16:creationId xmlns:a16="http://schemas.microsoft.com/office/drawing/2014/main" id="{B35291C9-4114-615A-867B-8D9B22ADF37C}"/>
              </a:ext>
            </a:extLst>
          </p:cNvPr>
          <p:cNvSpPr>
            <a:spLocks noGrp="1"/>
          </p:cNvSpPr>
          <p:nvPr>
            <p:ph type="body" sz="quarter" idx="21"/>
          </p:nvPr>
        </p:nvSpPr>
        <p:spPr>
          <a:xfrm>
            <a:off x="12455972" y="6994943"/>
            <a:ext cx="5429862" cy="1066616"/>
          </a:xfrm>
        </p:spPr>
        <p:txBody>
          <a:bodyPr>
            <a:noAutofit/>
          </a:bodyPr>
          <a:lstStyle/>
          <a:p>
            <a:pPr marL="285750" indent="-285750" algn="l">
              <a:buFont typeface="Arial" panose="020B0604020202020204" pitchFamily="34" charset="0"/>
              <a:buChar char="•"/>
            </a:pPr>
            <a:r>
              <a:rPr lang="en-ID" sz="2400" dirty="0">
                <a:effectLst/>
                <a:latin typeface=""/>
              </a:rPr>
              <a:t>VOLTAGE REMAINS CONSTANT</a:t>
            </a:r>
          </a:p>
          <a:p>
            <a:pPr marL="285750" indent="-285750" algn="l">
              <a:buFont typeface="Arial" panose="020B0604020202020204" pitchFamily="34" charset="0"/>
              <a:buChar char="•"/>
            </a:pPr>
            <a:r>
              <a:rPr lang="en-ID" sz="2400" dirty="0">
                <a:effectLst/>
                <a:latin typeface=""/>
              </a:rPr>
              <a:t>CURRENTS ARE ADDITIVE </a:t>
            </a:r>
          </a:p>
        </p:txBody>
      </p:sp>
      <p:sp>
        <p:nvSpPr>
          <p:cNvPr id="11" name="Text Placeholder 10">
            <a:extLst>
              <a:ext uri="{FF2B5EF4-FFF2-40B4-BE49-F238E27FC236}">
                <a16:creationId xmlns:a16="http://schemas.microsoft.com/office/drawing/2014/main" id="{3C2D7010-D7F3-3BF2-146F-C654B9A244E0}"/>
              </a:ext>
            </a:extLst>
          </p:cNvPr>
          <p:cNvSpPr>
            <a:spLocks noGrp="1"/>
          </p:cNvSpPr>
          <p:nvPr>
            <p:ph type="body" sz="quarter" idx="22"/>
          </p:nvPr>
        </p:nvSpPr>
        <p:spPr>
          <a:xfrm>
            <a:off x="12282616" y="5340481"/>
            <a:ext cx="6172200" cy="1312729"/>
          </a:xfrm>
        </p:spPr>
        <p:txBody>
          <a:bodyPr/>
          <a:lstStyle/>
          <a:p>
            <a:pPr algn="l"/>
            <a:r>
              <a:rPr lang="en-ID" sz="5400" dirty="0">
                <a:solidFill>
                  <a:srgbClr val="ECF03A"/>
                </a:solidFill>
                <a:effectLst/>
                <a:latin typeface="Calibri" panose="020F0502020204030204" pitchFamily="34" charset="0"/>
              </a:rPr>
              <a:t>Loads/sources wired in </a:t>
            </a:r>
            <a:r>
              <a:rPr lang="en-ID" sz="5400" b="1" dirty="0">
                <a:solidFill>
                  <a:srgbClr val="ECF03A"/>
                </a:solidFill>
                <a:effectLst/>
                <a:latin typeface="Calibri" panose="020F0502020204030204" pitchFamily="34" charset="0"/>
              </a:rPr>
              <a:t>parallel </a:t>
            </a:r>
            <a:endParaRPr lang="en-ID" sz="5400" dirty="0">
              <a:solidFill>
                <a:srgbClr val="ECF03A"/>
              </a:solidFill>
              <a:effectLst/>
            </a:endParaRPr>
          </a:p>
        </p:txBody>
      </p:sp>
      <p:pic>
        <p:nvPicPr>
          <p:cNvPr id="21" name="Picture Placeholder 20">
            <a:extLst>
              <a:ext uri="{FF2B5EF4-FFF2-40B4-BE49-F238E27FC236}">
                <a16:creationId xmlns:a16="http://schemas.microsoft.com/office/drawing/2014/main" id="{6872E68D-D10B-4452-2A54-7FB1EF22F98A}"/>
              </a:ext>
            </a:extLst>
          </p:cNvPr>
          <p:cNvPicPr>
            <a:picLocks noGrp="1" noChangeAspect="1"/>
          </p:cNvPicPr>
          <p:nvPr>
            <p:ph type="pic" sz="quarter" idx="13"/>
          </p:nvPr>
        </p:nvPicPr>
        <p:blipFill rotWithShape="1">
          <a:blip r:embed="rId3"/>
          <a:srcRect l="-3196" t="-928" r="-1415" b="-352"/>
          <a:stretch/>
        </p:blipFill>
        <p:spPr>
          <a:xfrm>
            <a:off x="402166" y="1547419"/>
            <a:ext cx="4342829" cy="8086596"/>
          </a:xfrm>
          <a:prstGeom prst="rect">
            <a:avLst/>
          </a:prstGeom>
        </p:spPr>
      </p:pic>
      <p:sp>
        <p:nvSpPr>
          <p:cNvPr id="9" name="Text Placeholder 8">
            <a:extLst>
              <a:ext uri="{FF2B5EF4-FFF2-40B4-BE49-F238E27FC236}">
                <a16:creationId xmlns:a16="http://schemas.microsoft.com/office/drawing/2014/main" id="{83AD6963-3EB8-2BDE-4FC2-A71D918F8343}"/>
              </a:ext>
            </a:extLst>
          </p:cNvPr>
          <p:cNvSpPr>
            <a:spLocks noGrp="1"/>
          </p:cNvSpPr>
          <p:nvPr>
            <p:ph type="body" sz="quarter" idx="20"/>
          </p:nvPr>
        </p:nvSpPr>
        <p:spPr>
          <a:xfrm>
            <a:off x="4744995" y="1807146"/>
            <a:ext cx="10212807" cy="1312729"/>
          </a:xfrm>
        </p:spPr>
        <p:txBody>
          <a:bodyPr/>
          <a:lstStyle/>
          <a:p>
            <a:r>
              <a:rPr lang="en-ID" sz="5400" dirty="0">
                <a:solidFill>
                  <a:srgbClr val="ECF03A"/>
                </a:solidFill>
                <a:effectLst/>
                <a:latin typeface="Calibri" panose="020F0502020204030204" pitchFamily="34" charset="0"/>
              </a:rPr>
              <a:t>Loads/sources wired in </a:t>
            </a:r>
            <a:r>
              <a:rPr lang="en-ID" sz="5400" b="1" dirty="0">
                <a:solidFill>
                  <a:srgbClr val="ECF03A"/>
                </a:solidFill>
                <a:effectLst/>
                <a:latin typeface="Calibri" panose="020F0502020204030204" pitchFamily="34" charset="0"/>
              </a:rPr>
              <a:t>series </a:t>
            </a:r>
            <a:endParaRPr lang="en-ID" sz="5400" dirty="0">
              <a:solidFill>
                <a:srgbClr val="ECF03A"/>
              </a:solidFill>
              <a:effectLst/>
            </a:endParaRPr>
          </a:p>
        </p:txBody>
      </p:sp>
      <p:pic>
        <p:nvPicPr>
          <p:cNvPr id="22" name="Picture 21">
            <a:extLst>
              <a:ext uri="{FF2B5EF4-FFF2-40B4-BE49-F238E27FC236}">
                <a16:creationId xmlns:a16="http://schemas.microsoft.com/office/drawing/2014/main" id="{5396D5BE-D02D-C0C4-21B8-A814E3C236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Tree>
    <p:extLst>
      <p:ext uri="{BB962C8B-B14F-4D97-AF65-F5344CB8AC3E}">
        <p14:creationId xmlns:p14="http://schemas.microsoft.com/office/powerpoint/2010/main" val="2689223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926557-6508-EEDA-BCB7-6D340D3BE38F}"/>
              </a:ext>
            </a:extLst>
          </p:cNvPr>
          <p:cNvSpPr>
            <a:spLocks noGrp="1"/>
          </p:cNvSpPr>
          <p:nvPr>
            <p:ph type="sldNum" sz="quarter" idx="11"/>
          </p:nvPr>
        </p:nvSpPr>
        <p:spPr/>
        <p:txBody>
          <a:bodyPr/>
          <a:lstStyle/>
          <a:p>
            <a:fld id="{03EB59E2-90B9-4CD3-AC74-D672227E13C3}" type="slidenum">
              <a:rPr lang="en-US" smtClean="0"/>
              <a:pPr/>
              <a:t>24</a:t>
            </a:fld>
            <a:endParaRPr lang="en-US" dirty="0"/>
          </a:p>
        </p:txBody>
      </p:sp>
      <p:sp>
        <p:nvSpPr>
          <p:cNvPr id="6" name="Text Placeholder 5">
            <a:extLst>
              <a:ext uri="{FF2B5EF4-FFF2-40B4-BE49-F238E27FC236}">
                <a16:creationId xmlns:a16="http://schemas.microsoft.com/office/drawing/2014/main" id="{728AC4B9-014C-E8C1-143B-2688E07F00B7}"/>
              </a:ext>
            </a:extLst>
          </p:cNvPr>
          <p:cNvSpPr>
            <a:spLocks noGrp="1"/>
          </p:cNvSpPr>
          <p:nvPr>
            <p:ph type="body" sz="quarter" idx="28"/>
          </p:nvPr>
        </p:nvSpPr>
        <p:spPr>
          <a:xfrm>
            <a:off x="4369965" y="2490704"/>
            <a:ext cx="9548070" cy="4407036"/>
          </a:xfrm>
        </p:spPr>
        <p:txBody>
          <a:bodyPr/>
          <a:lstStyle/>
          <a:p>
            <a:r>
              <a:rPr lang="en-US" sz="9600" dirty="0"/>
              <a:t>PV ANGEL </a:t>
            </a:r>
          </a:p>
          <a:p>
            <a:r>
              <a:rPr lang="en-US" sz="9600" dirty="0"/>
              <a:t>&amp;</a:t>
            </a:r>
          </a:p>
          <a:p>
            <a:r>
              <a:rPr lang="en-US" sz="9600" dirty="0"/>
              <a:t>MOUNTING</a:t>
            </a:r>
          </a:p>
        </p:txBody>
      </p:sp>
      <p:sp>
        <p:nvSpPr>
          <p:cNvPr id="8" name="Footer Placeholder 1">
            <a:extLst>
              <a:ext uri="{FF2B5EF4-FFF2-40B4-BE49-F238E27FC236}">
                <a16:creationId xmlns:a16="http://schemas.microsoft.com/office/drawing/2014/main" id="{C2A03C47-9D13-4974-BBB8-42141FDF4295}"/>
              </a:ext>
            </a:extLst>
          </p:cNvPr>
          <p:cNvSpPr>
            <a:spLocks noGrp="1"/>
          </p:cNvSpPr>
          <p:nvPr>
            <p:ph type="ftr" sz="quarter" idx="10"/>
          </p:nvPr>
        </p:nvSpPr>
        <p:spPr>
          <a:xfrm>
            <a:off x="10784668" y="9634015"/>
            <a:ext cx="6172200" cy="547603"/>
          </a:xfrm>
        </p:spPr>
        <p:txBody>
          <a:bodyPr/>
          <a:lstStyle/>
          <a:p>
            <a:r>
              <a:rPr lang="en-US" dirty="0"/>
              <a:t>Teknik </a:t>
            </a:r>
            <a:r>
              <a:rPr lang="en-US" dirty="0" err="1"/>
              <a:t>Elektro</a:t>
            </a:r>
            <a:r>
              <a:rPr lang="en-US" dirty="0"/>
              <a:t> – FTI UJ</a:t>
            </a:r>
          </a:p>
        </p:txBody>
      </p:sp>
    </p:spTree>
    <p:extLst>
      <p:ext uri="{BB962C8B-B14F-4D97-AF65-F5344CB8AC3E}">
        <p14:creationId xmlns:p14="http://schemas.microsoft.com/office/powerpoint/2010/main" val="2391046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15D9D4-0144-D9A9-7561-84160728DD29}"/>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191D4B04-A95C-04B7-35C8-FCF12F63F089}"/>
              </a:ext>
            </a:extLst>
          </p:cNvPr>
          <p:cNvSpPr>
            <a:spLocks noGrp="1"/>
          </p:cNvSpPr>
          <p:nvPr>
            <p:ph type="sldNum" sz="quarter" idx="11"/>
          </p:nvPr>
        </p:nvSpPr>
        <p:spPr/>
        <p:txBody>
          <a:bodyPr/>
          <a:lstStyle/>
          <a:p>
            <a:fld id="{03EB59E2-90B9-4CD3-AC74-D672227E13C3}" type="slidenum">
              <a:rPr lang="en-US" smtClean="0"/>
              <a:pPr/>
              <a:t>25</a:t>
            </a:fld>
            <a:endParaRPr lang="en-US" dirty="0"/>
          </a:p>
        </p:txBody>
      </p:sp>
      <p:pic>
        <p:nvPicPr>
          <p:cNvPr id="5" name="Picture 4">
            <a:extLst>
              <a:ext uri="{FF2B5EF4-FFF2-40B4-BE49-F238E27FC236}">
                <a16:creationId xmlns:a16="http://schemas.microsoft.com/office/drawing/2014/main" id="{160F899D-922C-389B-28C8-6A9DE839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
        <p:nvSpPr>
          <p:cNvPr id="11" name="Title 10">
            <a:extLst>
              <a:ext uri="{FF2B5EF4-FFF2-40B4-BE49-F238E27FC236}">
                <a16:creationId xmlns:a16="http://schemas.microsoft.com/office/drawing/2014/main" id="{0298C38F-93A8-C5FF-B63C-E53125505772}"/>
              </a:ext>
            </a:extLst>
          </p:cNvPr>
          <p:cNvSpPr>
            <a:spLocks noGrp="1"/>
          </p:cNvSpPr>
          <p:nvPr>
            <p:ph type="title"/>
          </p:nvPr>
        </p:nvSpPr>
        <p:spPr>
          <a:xfrm>
            <a:off x="409261" y="408134"/>
            <a:ext cx="16737958" cy="1612865"/>
          </a:xfrm>
        </p:spPr>
        <p:txBody>
          <a:bodyPr>
            <a:normAutofit/>
          </a:bodyPr>
          <a:lstStyle/>
          <a:p>
            <a:r>
              <a:rPr lang="en-ID" b="0" dirty="0">
                <a:effectLst/>
                <a:latin typeface=""/>
              </a:rPr>
              <a:t>Solar Energy Source </a:t>
            </a:r>
            <a:endParaRPr lang="en-ID" dirty="0">
              <a:effectLst/>
              <a:latin typeface=""/>
            </a:endParaRPr>
          </a:p>
        </p:txBody>
      </p:sp>
      <p:sp>
        <p:nvSpPr>
          <p:cNvPr id="8" name="TextBox 7">
            <a:extLst>
              <a:ext uri="{FF2B5EF4-FFF2-40B4-BE49-F238E27FC236}">
                <a16:creationId xmlns:a16="http://schemas.microsoft.com/office/drawing/2014/main" id="{1A9B5CBC-2D28-E43D-6B52-DDC9679EB798}"/>
              </a:ext>
            </a:extLst>
          </p:cNvPr>
          <p:cNvSpPr txBox="1"/>
          <p:nvPr/>
        </p:nvSpPr>
        <p:spPr>
          <a:xfrm>
            <a:off x="3474720" y="3516620"/>
            <a:ext cx="12435840" cy="3252172"/>
          </a:xfrm>
          <a:prstGeom prst="rect">
            <a:avLst/>
          </a:prstGeom>
          <a:noFill/>
        </p:spPr>
        <p:txBody>
          <a:bodyPr wrap="square">
            <a:spAutoFit/>
          </a:bodyPr>
          <a:lstStyle/>
          <a:p>
            <a:pPr marL="514350" indent="-514350">
              <a:lnSpc>
                <a:spcPct val="150000"/>
              </a:lnSpc>
              <a:buFont typeface="+mj-lt"/>
              <a:buAutoNum type="arabicPeriod"/>
            </a:pPr>
            <a:r>
              <a:rPr lang="en-ID" sz="2800" dirty="0">
                <a:solidFill>
                  <a:schemeClr val="bg1"/>
                </a:solidFill>
                <a:effectLst/>
              </a:rPr>
              <a:t>Understand azimuth and altitude </a:t>
            </a:r>
          </a:p>
          <a:p>
            <a:pPr marL="514350" indent="-514350">
              <a:lnSpc>
                <a:spcPct val="150000"/>
              </a:lnSpc>
              <a:buFont typeface="+mj-lt"/>
              <a:buAutoNum type="arabicPeriod"/>
            </a:pPr>
            <a:r>
              <a:rPr lang="en-ID" sz="2800" dirty="0">
                <a:solidFill>
                  <a:schemeClr val="bg1"/>
                </a:solidFill>
                <a:effectLst/>
              </a:rPr>
              <a:t>Describe the proper orientation and tilt angle for solar collection </a:t>
            </a:r>
          </a:p>
          <a:p>
            <a:pPr marL="514350" indent="-514350">
              <a:lnSpc>
                <a:spcPct val="150000"/>
              </a:lnSpc>
              <a:buFont typeface="+mj-lt"/>
              <a:buAutoNum type="arabicPeriod"/>
            </a:pPr>
            <a:r>
              <a:rPr lang="en-ID" sz="2800" dirty="0">
                <a:solidFill>
                  <a:schemeClr val="bg1"/>
                </a:solidFill>
                <a:effectLst/>
              </a:rPr>
              <a:t>Describe the concept of “solar window” </a:t>
            </a:r>
          </a:p>
          <a:p>
            <a:pPr marL="514350" indent="-514350">
              <a:lnSpc>
                <a:spcPct val="150000"/>
              </a:lnSpc>
              <a:buFont typeface="+mj-lt"/>
              <a:buAutoNum type="arabicPeriod"/>
            </a:pPr>
            <a:r>
              <a:rPr lang="en-ID" sz="2800" dirty="0">
                <a:solidFill>
                  <a:schemeClr val="bg1"/>
                </a:solidFill>
                <a:effectLst/>
              </a:rPr>
              <a:t>Evaluate structural considerations </a:t>
            </a:r>
          </a:p>
          <a:p>
            <a:pPr marL="514350" indent="-514350">
              <a:lnSpc>
                <a:spcPct val="150000"/>
              </a:lnSpc>
              <a:buFont typeface="+mj-lt"/>
              <a:buAutoNum type="arabicPeriod"/>
            </a:pPr>
            <a:r>
              <a:rPr lang="en-ID" sz="2800" dirty="0">
                <a:solidFill>
                  <a:schemeClr val="bg1"/>
                </a:solidFill>
                <a:effectLst/>
              </a:rPr>
              <a:t>Pros and cons of different mounting techniques </a:t>
            </a:r>
          </a:p>
        </p:txBody>
      </p:sp>
    </p:spTree>
    <p:extLst>
      <p:ext uri="{BB962C8B-B14F-4D97-AF65-F5344CB8AC3E}">
        <p14:creationId xmlns:p14="http://schemas.microsoft.com/office/powerpoint/2010/main" val="247892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38976C8-E675-0E28-1AB0-640C37543EA2}"/>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7" name="Slide Number Placeholder 6">
            <a:extLst>
              <a:ext uri="{FF2B5EF4-FFF2-40B4-BE49-F238E27FC236}">
                <a16:creationId xmlns:a16="http://schemas.microsoft.com/office/drawing/2014/main" id="{04B4547D-655D-CC73-C48D-D64B1A51DAA6}"/>
              </a:ext>
            </a:extLst>
          </p:cNvPr>
          <p:cNvSpPr>
            <a:spLocks noGrp="1"/>
          </p:cNvSpPr>
          <p:nvPr>
            <p:ph type="sldNum" sz="quarter" idx="11"/>
          </p:nvPr>
        </p:nvSpPr>
        <p:spPr/>
        <p:txBody>
          <a:bodyPr/>
          <a:lstStyle/>
          <a:p>
            <a:fld id="{03EB59E2-90B9-4CD3-AC74-D672227E13C3}" type="slidenum">
              <a:rPr lang="en-US" smtClean="0"/>
              <a:pPr/>
              <a:t>26</a:t>
            </a:fld>
            <a:endParaRPr lang="en-US" dirty="0"/>
          </a:p>
        </p:txBody>
      </p:sp>
      <p:sp>
        <p:nvSpPr>
          <p:cNvPr id="10" name="Text Placeholder 9">
            <a:extLst>
              <a:ext uri="{FF2B5EF4-FFF2-40B4-BE49-F238E27FC236}">
                <a16:creationId xmlns:a16="http://schemas.microsoft.com/office/drawing/2014/main" id="{E7232C10-E85F-43DC-05B7-3F3FC2976057}"/>
              </a:ext>
            </a:extLst>
          </p:cNvPr>
          <p:cNvSpPr>
            <a:spLocks noGrp="1"/>
          </p:cNvSpPr>
          <p:nvPr>
            <p:ph type="body" sz="quarter" idx="21"/>
          </p:nvPr>
        </p:nvSpPr>
        <p:spPr>
          <a:xfrm>
            <a:off x="779234" y="7457468"/>
            <a:ext cx="8364766" cy="2724150"/>
          </a:xfrm>
        </p:spPr>
        <p:txBody>
          <a:bodyPr>
            <a:noAutofit/>
          </a:bodyPr>
          <a:lstStyle/>
          <a:p>
            <a:pPr marL="457200" indent="-457200" algn="l">
              <a:lnSpc>
                <a:spcPct val="100000"/>
              </a:lnSpc>
              <a:spcBef>
                <a:spcPts val="600"/>
              </a:spcBef>
              <a:spcAft>
                <a:spcPts val="600"/>
              </a:spcAft>
              <a:buFont typeface="Wingdings" pitchFamily="2" charset="2"/>
              <a:buChar char="§"/>
            </a:pPr>
            <a:r>
              <a:rPr lang="en-ID" sz="2800" dirty="0"/>
              <a:t>Optimum Solar Window 9 am – 3 pm  </a:t>
            </a:r>
          </a:p>
          <a:p>
            <a:pPr marL="457200" indent="-457200" algn="l">
              <a:lnSpc>
                <a:spcPct val="100000"/>
              </a:lnSpc>
              <a:spcBef>
                <a:spcPts val="600"/>
              </a:spcBef>
              <a:spcAft>
                <a:spcPts val="600"/>
              </a:spcAft>
              <a:buFont typeface="Wingdings" pitchFamily="2" charset="2"/>
              <a:buChar char="§"/>
            </a:pPr>
            <a:r>
              <a:rPr lang="en-ID" sz="2800" dirty="0"/>
              <a:t>Max performance is achieved when panels are perpendicular to the sun’s rays  </a:t>
            </a:r>
          </a:p>
          <a:p>
            <a:pPr marL="457200" indent="-457200" algn="l">
              <a:lnSpc>
                <a:spcPct val="100000"/>
              </a:lnSpc>
              <a:spcBef>
                <a:spcPts val="600"/>
              </a:spcBef>
              <a:spcAft>
                <a:spcPts val="600"/>
              </a:spcAft>
              <a:buFont typeface="Wingdings" pitchFamily="2" charset="2"/>
              <a:buChar char="§"/>
            </a:pPr>
            <a:r>
              <a:rPr lang="en-ID" sz="2800" dirty="0"/>
              <a:t>Array should have NO SHADING in this window (or longer if possible) </a:t>
            </a:r>
          </a:p>
        </p:txBody>
      </p:sp>
      <p:sp>
        <p:nvSpPr>
          <p:cNvPr id="11" name="Text Placeholder 10">
            <a:extLst>
              <a:ext uri="{FF2B5EF4-FFF2-40B4-BE49-F238E27FC236}">
                <a16:creationId xmlns:a16="http://schemas.microsoft.com/office/drawing/2014/main" id="{A120100B-2FF9-2BB5-A86D-58EC529FAB9A}"/>
              </a:ext>
            </a:extLst>
          </p:cNvPr>
          <p:cNvSpPr>
            <a:spLocks noGrp="1"/>
          </p:cNvSpPr>
          <p:nvPr>
            <p:ph type="body" sz="quarter" idx="22"/>
          </p:nvPr>
        </p:nvSpPr>
        <p:spPr>
          <a:xfrm>
            <a:off x="779234" y="6435003"/>
            <a:ext cx="10567811" cy="1312729"/>
          </a:xfrm>
        </p:spPr>
        <p:txBody>
          <a:bodyPr/>
          <a:lstStyle/>
          <a:p>
            <a:pPr algn="l"/>
            <a:r>
              <a:rPr lang="en-US" dirty="0">
                <a:solidFill>
                  <a:srgbClr val="ECF03A"/>
                </a:solidFill>
              </a:rPr>
              <a:t>Solar Access</a:t>
            </a:r>
          </a:p>
        </p:txBody>
      </p:sp>
      <p:pic>
        <p:nvPicPr>
          <p:cNvPr id="12" name="Picture 11">
            <a:extLst>
              <a:ext uri="{FF2B5EF4-FFF2-40B4-BE49-F238E27FC236}">
                <a16:creationId xmlns:a16="http://schemas.microsoft.com/office/drawing/2014/main" id="{92BC539E-3684-FD20-EA12-1635CFAAC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pic>
        <p:nvPicPr>
          <p:cNvPr id="13" name="Picture 2" descr="2.11 Collector Orientation">
            <a:extLst>
              <a:ext uri="{FF2B5EF4-FFF2-40B4-BE49-F238E27FC236}">
                <a16:creationId xmlns:a16="http://schemas.microsoft.com/office/drawing/2014/main" id="{0B0B2617-4C7D-3662-CD1B-9943FE3005F5}"/>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 t="-3170" r="-2708" b="12"/>
          <a:stretch/>
        </p:blipFill>
        <p:spPr bwMode="auto">
          <a:xfrm>
            <a:off x="503916" y="946912"/>
            <a:ext cx="9000267" cy="5488091"/>
          </a:xfrm>
          <a:prstGeom prst="rect">
            <a:avLst/>
          </a:prstGeom>
          <a:solidFill>
            <a:schemeClr val="bg1"/>
          </a:solidFill>
        </p:spPr>
      </p:pic>
      <p:pic>
        <p:nvPicPr>
          <p:cNvPr id="14" name="Picture Placeholder 13">
            <a:extLst>
              <a:ext uri="{FF2B5EF4-FFF2-40B4-BE49-F238E27FC236}">
                <a16:creationId xmlns:a16="http://schemas.microsoft.com/office/drawing/2014/main" id="{27FF1084-C91E-BB1F-5D7D-F7184CE76F8B}"/>
              </a:ext>
            </a:extLst>
          </p:cNvPr>
          <p:cNvPicPr>
            <a:picLocks noGrp="1" noChangeAspect="1"/>
          </p:cNvPicPr>
          <p:nvPr>
            <p:ph type="pic" sz="quarter" idx="16"/>
          </p:nvPr>
        </p:nvPicPr>
        <p:blipFill rotWithShape="1">
          <a:blip r:embed="rId4"/>
          <a:srcRect l="-89" t="-676" r="238" b="-777"/>
          <a:stretch/>
        </p:blipFill>
        <p:spPr>
          <a:xfrm>
            <a:off x="10399484" y="4328802"/>
            <a:ext cx="7524750" cy="4783602"/>
          </a:xfrm>
          <a:prstGeom prst="rect">
            <a:avLst/>
          </a:prstGeom>
        </p:spPr>
      </p:pic>
      <p:sp>
        <p:nvSpPr>
          <p:cNvPr id="15" name="Text Placeholder 9">
            <a:extLst>
              <a:ext uri="{FF2B5EF4-FFF2-40B4-BE49-F238E27FC236}">
                <a16:creationId xmlns:a16="http://schemas.microsoft.com/office/drawing/2014/main" id="{2FB44EE0-D0D6-319A-89B4-D85605E3EB03}"/>
              </a:ext>
            </a:extLst>
          </p:cNvPr>
          <p:cNvSpPr txBox="1">
            <a:spLocks/>
          </p:cNvSpPr>
          <p:nvPr/>
        </p:nvSpPr>
        <p:spPr>
          <a:xfrm>
            <a:off x="10266132" y="2186555"/>
            <a:ext cx="7992433" cy="1663855"/>
          </a:xfrm>
          <a:prstGeom prst="rect">
            <a:avLst/>
          </a:prstGeom>
        </p:spPr>
        <p:txBody>
          <a:bodyPr vert="horz" lIns="91440" tIns="45720" rIns="91440" bIns="45720" numCol="1" spcCol="360000" rtlCol="0" anchor="b">
            <a:noAutofit/>
          </a:bodyPr>
          <a:lstStyle>
            <a:lvl1pPr marL="0" indent="0" algn="r" defTabSz="1371417" rtl="0" eaLnBrk="1" latinLnBrk="0" hangingPunct="1">
              <a:lnSpc>
                <a:spcPct val="130000"/>
              </a:lnSpc>
              <a:spcBef>
                <a:spcPts val="0"/>
              </a:spcBef>
              <a:buClr>
                <a:schemeClr val="accent1"/>
              </a:buClr>
              <a:buFontTx/>
              <a:buNone/>
              <a:defRPr sz="1800" kern="1200" baseline="0">
                <a:solidFill>
                  <a:schemeClr val="bg2"/>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457200" indent="-457200" algn="l">
              <a:lnSpc>
                <a:spcPct val="100000"/>
              </a:lnSpc>
              <a:spcBef>
                <a:spcPts val="600"/>
              </a:spcBef>
              <a:spcAft>
                <a:spcPts val="600"/>
              </a:spcAft>
              <a:buFont typeface="Wingdings" pitchFamily="2" charset="2"/>
              <a:buChar char="§"/>
            </a:pPr>
            <a:r>
              <a:rPr lang="en-US" sz="2800" dirty="0"/>
              <a:t>Altitude (sun elevation)</a:t>
            </a:r>
          </a:p>
          <a:p>
            <a:pPr marL="457200" indent="-457200" algn="l">
              <a:lnSpc>
                <a:spcPct val="100000"/>
              </a:lnSpc>
              <a:spcBef>
                <a:spcPts val="600"/>
              </a:spcBef>
              <a:spcAft>
                <a:spcPts val="600"/>
              </a:spcAft>
              <a:buFont typeface="Wingdings" pitchFamily="2" charset="2"/>
              <a:buChar char="§"/>
            </a:pPr>
            <a:r>
              <a:rPr lang="en-US" sz="2800" dirty="0"/>
              <a:t>Azimuth (sun direction)</a:t>
            </a:r>
          </a:p>
          <a:p>
            <a:pPr marL="457200" indent="-457200" algn="l">
              <a:lnSpc>
                <a:spcPct val="100000"/>
              </a:lnSpc>
              <a:spcBef>
                <a:spcPts val="600"/>
              </a:spcBef>
              <a:spcAft>
                <a:spcPts val="600"/>
              </a:spcAft>
              <a:buFont typeface="Wingdings" pitchFamily="2" charset="2"/>
              <a:buChar char="§"/>
            </a:pPr>
            <a:r>
              <a:rPr lang="en-US" sz="2800" dirty="0"/>
              <a:t>Tilt (solar panel tilt)</a:t>
            </a:r>
          </a:p>
        </p:txBody>
      </p:sp>
      <p:sp>
        <p:nvSpPr>
          <p:cNvPr id="16" name="Text Placeholder 10">
            <a:extLst>
              <a:ext uri="{FF2B5EF4-FFF2-40B4-BE49-F238E27FC236}">
                <a16:creationId xmlns:a16="http://schemas.microsoft.com/office/drawing/2014/main" id="{8E5FC964-F3B5-B4BB-35A9-6CC084FBDBE6}"/>
              </a:ext>
            </a:extLst>
          </p:cNvPr>
          <p:cNvSpPr txBox="1">
            <a:spLocks/>
          </p:cNvSpPr>
          <p:nvPr/>
        </p:nvSpPr>
        <p:spPr>
          <a:xfrm>
            <a:off x="10037534" y="946912"/>
            <a:ext cx="10567811" cy="1312729"/>
          </a:xfrm>
          <a:prstGeom prst="rect">
            <a:avLst/>
          </a:prstGeom>
          <a:noFill/>
        </p:spPr>
        <p:txBody>
          <a:bodyPr vert="horz" lIns="91440" tIns="45720" rIns="91440" bIns="45720" numCol="1" spcCol="360000" rtlCol="0" anchor="ctr">
            <a:noAutofit/>
          </a:bodyPr>
          <a:lstStyle>
            <a:lvl1pPr marL="0" indent="0" algn="r" defTabSz="1371417" rtl="0" eaLnBrk="1" latinLnBrk="0" hangingPunct="1">
              <a:lnSpc>
                <a:spcPct val="100000"/>
              </a:lnSpc>
              <a:spcBef>
                <a:spcPts val="0"/>
              </a:spcBef>
              <a:buClr>
                <a:schemeClr val="accent1"/>
              </a:buClr>
              <a:buFontTx/>
              <a:buNone/>
              <a:defRPr sz="6600" kern="1200" baseline="0">
                <a:solidFill>
                  <a:schemeClr val="bg2"/>
                </a:solidFill>
                <a:latin typeface="+mj-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US">
                <a:solidFill>
                  <a:srgbClr val="ECF03A"/>
                </a:solidFill>
              </a:rPr>
              <a:t>Panel Direction</a:t>
            </a:r>
            <a:endParaRPr lang="en-US" dirty="0">
              <a:solidFill>
                <a:srgbClr val="ECF03A"/>
              </a:solidFill>
            </a:endParaRPr>
          </a:p>
        </p:txBody>
      </p:sp>
    </p:spTree>
    <p:extLst>
      <p:ext uri="{BB962C8B-B14F-4D97-AF65-F5344CB8AC3E}">
        <p14:creationId xmlns:p14="http://schemas.microsoft.com/office/powerpoint/2010/main" val="4045590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4" name="Picture 10" descr="Boost Efficiency with Advanced solar trackers from china Solutions for Your  Business">
            <a:extLst>
              <a:ext uri="{FF2B5EF4-FFF2-40B4-BE49-F238E27FC236}">
                <a16:creationId xmlns:a16="http://schemas.microsoft.com/office/drawing/2014/main" id="{8F15CB36-B644-A98F-87A3-D2D1C61F65DC}"/>
              </a:ext>
            </a:extLst>
          </p:cNvPr>
          <p:cNvPicPr>
            <a:picLocks noGrp="1" noChangeAspect="1" noChangeArrowheads="1"/>
          </p:cNvPicPr>
          <p:nvPr>
            <p:ph type="pic" sz="quarter" idx="25"/>
          </p:nvPr>
        </p:nvPicPr>
        <p:blipFill rotWithShape="1">
          <a:blip r:embed="rId2">
            <a:extLst>
              <a:ext uri="{28A0092B-C50C-407E-A947-70E740481C1C}">
                <a14:useLocalDpi xmlns:a14="http://schemas.microsoft.com/office/drawing/2010/main" val="0"/>
              </a:ext>
            </a:extLst>
          </a:blip>
          <a:srcRect l="-813" t="12486" r="4978" b="28845"/>
          <a:stretch/>
        </p:blipFill>
        <p:spPr bwMode="auto">
          <a:xfrm>
            <a:off x="12093675" y="3051072"/>
            <a:ext cx="5419301" cy="331838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Global Roofing Group - Building-Integrated Photovoltaics (BIPV)">
            <a:extLst>
              <a:ext uri="{FF2B5EF4-FFF2-40B4-BE49-F238E27FC236}">
                <a16:creationId xmlns:a16="http://schemas.microsoft.com/office/drawing/2014/main" id="{6A2ECDA4-BB32-0C8D-7B91-BFC1071D9EEF}"/>
              </a:ext>
            </a:extLst>
          </p:cNvPr>
          <p:cNvPicPr>
            <a:picLocks noGrp="1" noChangeAspect="1" noChangeArrowheads="1"/>
          </p:cNvPicPr>
          <p:nvPr>
            <p:ph type="pic" sz="quarter" idx="22"/>
          </p:nvPr>
        </p:nvPicPr>
        <p:blipFill>
          <a:blip r:embed="rId3">
            <a:extLst>
              <a:ext uri="{28A0092B-C50C-407E-A947-70E740481C1C}">
                <a14:useLocalDpi xmlns:a14="http://schemas.microsoft.com/office/drawing/2010/main" val="0"/>
              </a:ext>
            </a:extLst>
          </a:blip>
          <a:srcRect t="3933" b="393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GameChange Solar Sees Growing Interest in its Fixed-Tilt Solar Mounting  Solutions - PR Newswire APAC">
            <a:extLst>
              <a:ext uri="{FF2B5EF4-FFF2-40B4-BE49-F238E27FC236}">
                <a16:creationId xmlns:a16="http://schemas.microsoft.com/office/drawing/2014/main" id="{66116E4D-EB2A-1280-5288-08D1F91B0D52}"/>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4262" r="426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1E0615A2-1C66-F942-0CB4-B482D41ACBC7}"/>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BD68CF94-5E74-F233-3241-74A884B4D1E8}"/>
              </a:ext>
            </a:extLst>
          </p:cNvPr>
          <p:cNvSpPr>
            <a:spLocks noGrp="1"/>
          </p:cNvSpPr>
          <p:nvPr>
            <p:ph type="sldNum" sz="quarter" idx="11"/>
          </p:nvPr>
        </p:nvSpPr>
        <p:spPr/>
        <p:txBody>
          <a:bodyPr/>
          <a:lstStyle/>
          <a:p>
            <a:fld id="{03EB59E2-90B9-4CD3-AC74-D672227E13C3}" type="slidenum">
              <a:rPr lang="en-US" smtClean="0"/>
              <a:pPr/>
              <a:t>27</a:t>
            </a:fld>
            <a:endParaRPr lang="en-US" dirty="0"/>
          </a:p>
        </p:txBody>
      </p:sp>
      <p:sp>
        <p:nvSpPr>
          <p:cNvPr id="5" name="Title 4">
            <a:extLst>
              <a:ext uri="{FF2B5EF4-FFF2-40B4-BE49-F238E27FC236}">
                <a16:creationId xmlns:a16="http://schemas.microsoft.com/office/drawing/2014/main" id="{4DDBDEEC-9C43-40B9-619B-572AF3131B7D}"/>
              </a:ext>
            </a:extLst>
          </p:cNvPr>
          <p:cNvSpPr>
            <a:spLocks noGrp="1"/>
          </p:cNvSpPr>
          <p:nvPr>
            <p:ph type="title"/>
          </p:nvPr>
        </p:nvSpPr>
        <p:spPr/>
        <p:txBody>
          <a:bodyPr/>
          <a:lstStyle/>
          <a:p>
            <a:r>
              <a:rPr lang="en-US" dirty="0"/>
              <a:t>Basic Mounting </a:t>
            </a:r>
          </a:p>
        </p:txBody>
      </p:sp>
      <p:sp>
        <p:nvSpPr>
          <p:cNvPr id="6" name="Text Placeholder 5">
            <a:extLst>
              <a:ext uri="{FF2B5EF4-FFF2-40B4-BE49-F238E27FC236}">
                <a16:creationId xmlns:a16="http://schemas.microsoft.com/office/drawing/2014/main" id="{66FB7457-99E7-F53D-15BC-F14307D831D1}"/>
              </a:ext>
            </a:extLst>
          </p:cNvPr>
          <p:cNvSpPr>
            <a:spLocks noGrp="1"/>
          </p:cNvSpPr>
          <p:nvPr>
            <p:ph type="body" sz="quarter" idx="20"/>
          </p:nvPr>
        </p:nvSpPr>
        <p:spPr/>
        <p:txBody>
          <a:bodyPr/>
          <a:lstStyle/>
          <a:p>
            <a:r>
              <a:rPr lang="en-US" dirty="0"/>
              <a:t>FIXED</a:t>
            </a:r>
          </a:p>
        </p:txBody>
      </p:sp>
      <p:sp>
        <p:nvSpPr>
          <p:cNvPr id="7" name="Text Placeholder 6">
            <a:extLst>
              <a:ext uri="{FF2B5EF4-FFF2-40B4-BE49-F238E27FC236}">
                <a16:creationId xmlns:a16="http://schemas.microsoft.com/office/drawing/2014/main" id="{606D6B6A-E268-30F6-4475-145440BF9976}"/>
              </a:ext>
            </a:extLst>
          </p:cNvPr>
          <p:cNvSpPr>
            <a:spLocks noGrp="1"/>
          </p:cNvSpPr>
          <p:nvPr>
            <p:ph type="body" sz="quarter" idx="21"/>
          </p:nvPr>
        </p:nvSpPr>
        <p:spPr/>
        <p:txBody>
          <a:bodyPr/>
          <a:lstStyle/>
          <a:p>
            <a:pPr marL="814388" indent="-284163">
              <a:buFont typeface="Arial" panose="020B0604020202020204" pitchFamily="34" charset="0"/>
              <a:buChar char="•"/>
            </a:pPr>
            <a:r>
              <a:rPr lang="en-ID" sz="2400" dirty="0">
                <a:effectLst/>
                <a:latin typeface=""/>
              </a:rPr>
              <a:t>Roof</a:t>
            </a:r>
          </a:p>
          <a:p>
            <a:pPr marL="814388" indent="-284163">
              <a:buFont typeface="Arial" panose="020B0604020202020204" pitchFamily="34" charset="0"/>
              <a:buChar char="•"/>
            </a:pPr>
            <a:r>
              <a:rPr lang="en-ID" sz="2400" dirty="0">
                <a:latin typeface=""/>
              </a:rPr>
              <a:t>G</a:t>
            </a:r>
            <a:r>
              <a:rPr lang="en-ID" sz="2400" dirty="0">
                <a:effectLst/>
                <a:latin typeface=""/>
              </a:rPr>
              <a:t>round</a:t>
            </a:r>
          </a:p>
          <a:p>
            <a:pPr marL="814388" indent="-284163">
              <a:buFont typeface="Arial" panose="020B0604020202020204" pitchFamily="34" charset="0"/>
              <a:buChar char="•"/>
            </a:pPr>
            <a:r>
              <a:rPr lang="en-ID" sz="2400" dirty="0">
                <a:latin typeface=""/>
              </a:rPr>
              <a:t>P</a:t>
            </a:r>
            <a:r>
              <a:rPr lang="en-ID" sz="2400" dirty="0">
                <a:effectLst/>
                <a:latin typeface=""/>
              </a:rPr>
              <a:t>ole </a:t>
            </a:r>
          </a:p>
          <a:p>
            <a:pPr marL="814388" indent="-284163"/>
            <a:endParaRPr lang="en-US" dirty="0"/>
          </a:p>
        </p:txBody>
      </p:sp>
      <p:sp>
        <p:nvSpPr>
          <p:cNvPr id="9" name="Text Placeholder 8">
            <a:extLst>
              <a:ext uri="{FF2B5EF4-FFF2-40B4-BE49-F238E27FC236}">
                <a16:creationId xmlns:a16="http://schemas.microsoft.com/office/drawing/2014/main" id="{0DABB1A7-19AB-AA5C-F76B-A5790893C37F}"/>
              </a:ext>
            </a:extLst>
          </p:cNvPr>
          <p:cNvSpPr>
            <a:spLocks noGrp="1"/>
          </p:cNvSpPr>
          <p:nvPr>
            <p:ph type="body" sz="quarter" idx="23"/>
          </p:nvPr>
        </p:nvSpPr>
        <p:spPr/>
        <p:txBody>
          <a:bodyPr/>
          <a:lstStyle/>
          <a:p>
            <a:r>
              <a:rPr lang="en-US" dirty="0"/>
              <a:t>INTEGRATED</a:t>
            </a:r>
          </a:p>
        </p:txBody>
      </p:sp>
      <p:sp>
        <p:nvSpPr>
          <p:cNvPr id="10" name="Text Placeholder 9">
            <a:extLst>
              <a:ext uri="{FF2B5EF4-FFF2-40B4-BE49-F238E27FC236}">
                <a16:creationId xmlns:a16="http://schemas.microsoft.com/office/drawing/2014/main" id="{45A3BDF8-6641-91CA-5094-786CBC5D5706}"/>
              </a:ext>
            </a:extLst>
          </p:cNvPr>
          <p:cNvSpPr>
            <a:spLocks noGrp="1"/>
          </p:cNvSpPr>
          <p:nvPr>
            <p:ph type="body" sz="quarter" idx="24"/>
          </p:nvPr>
        </p:nvSpPr>
        <p:spPr/>
        <p:txBody>
          <a:bodyPr/>
          <a:lstStyle/>
          <a:p>
            <a:endParaRPr lang="en-US"/>
          </a:p>
        </p:txBody>
      </p:sp>
      <p:sp>
        <p:nvSpPr>
          <p:cNvPr id="12" name="Text Placeholder 11">
            <a:extLst>
              <a:ext uri="{FF2B5EF4-FFF2-40B4-BE49-F238E27FC236}">
                <a16:creationId xmlns:a16="http://schemas.microsoft.com/office/drawing/2014/main" id="{2DA1A6CA-A13B-1759-0720-E121D6B54070}"/>
              </a:ext>
            </a:extLst>
          </p:cNvPr>
          <p:cNvSpPr>
            <a:spLocks noGrp="1"/>
          </p:cNvSpPr>
          <p:nvPr>
            <p:ph type="body" sz="quarter" idx="26"/>
          </p:nvPr>
        </p:nvSpPr>
        <p:spPr/>
        <p:txBody>
          <a:bodyPr/>
          <a:lstStyle/>
          <a:p>
            <a:r>
              <a:rPr lang="en-US" dirty="0"/>
              <a:t>TRACKING</a:t>
            </a:r>
          </a:p>
        </p:txBody>
      </p:sp>
      <p:sp>
        <p:nvSpPr>
          <p:cNvPr id="13" name="Text Placeholder 12">
            <a:extLst>
              <a:ext uri="{FF2B5EF4-FFF2-40B4-BE49-F238E27FC236}">
                <a16:creationId xmlns:a16="http://schemas.microsoft.com/office/drawing/2014/main" id="{D35D4709-E43C-343D-F5A3-AF4516EF0EFC}"/>
              </a:ext>
            </a:extLst>
          </p:cNvPr>
          <p:cNvSpPr>
            <a:spLocks noGrp="1"/>
          </p:cNvSpPr>
          <p:nvPr>
            <p:ph type="body" sz="quarter" idx="27"/>
          </p:nvPr>
        </p:nvSpPr>
        <p:spPr/>
        <p:txBody>
          <a:bodyPr>
            <a:normAutofit/>
          </a:bodyPr>
          <a:lstStyle/>
          <a:p>
            <a:pPr marL="947738" indent="-285750">
              <a:buFont typeface="Arial" panose="020B0604020202020204" pitchFamily="34" charset="0"/>
              <a:buChar char="•"/>
            </a:pPr>
            <a:r>
              <a:rPr lang="en-ID" sz="2400" dirty="0">
                <a:latin typeface=""/>
              </a:rPr>
              <a:t>Pole Active</a:t>
            </a:r>
          </a:p>
          <a:p>
            <a:pPr marL="947738" indent="-285750">
              <a:buFont typeface="Arial" panose="020B0604020202020204" pitchFamily="34" charset="0"/>
              <a:buChar char="•"/>
            </a:pPr>
            <a:r>
              <a:rPr lang="en-ID" sz="2400" dirty="0">
                <a:latin typeface=""/>
              </a:rPr>
              <a:t>Pole </a:t>
            </a:r>
            <a:r>
              <a:rPr lang="en-ID" sz="2400" dirty="0" err="1">
                <a:latin typeface=""/>
              </a:rPr>
              <a:t>Pasive</a:t>
            </a:r>
            <a:endParaRPr lang="en-ID" sz="2400" dirty="0">
              <a:latin typeface=""/>
            </a:endParaRPr>
          </a:p>
          <a:p>
            <a:pPr marL="530225"/>
            <a:r>
              <a:rPr lang="en-ID" sz="2400" dirty="0">
                <a:latin typeface=""/>
              </a:rPr>
              <a:t> </a:t>
            </a:r>
          </a:p>
          <a:p>
            <a:pPr marL="814388" indent="-284163"/>
            <a:endParaRPr lang="en-US" sz="2400" dirty="0"/>
          </a:p>
          <a:p>
            <a:endParaRPr lang="en-US" sz="2400" dirty="0"/>
          </a:p>
        </p:txBody>
      </p:sp>
      <p:pic>
        <p:nvPicPr>
          <p:cNvPr id="14" name="Picture 13">
            <a:extLst>
              <a:ext uri="{FF2B5EF4-FFF2-40B4-BE49-F238E27FC236}">
                <a16:creationId xmlns:a16="http://schemas.microsoft.com/office/drawing/2014/main" id="{EA16B54B-33A3-BA8B-6F66-06EBF4DE1F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Tree>
    <p:extLst>
      <p:ext uri="{BB962C8B-B14F-4D97-AF65-F5344CB8AC3E}">
        <p14:creationId xmlns:p14="http://schemas.microsoft.com/office/powerpoint/2010/main" val="3159894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88BADC-425E-714C-9618-BAC7721B6C0D}"/>
              </a:ext>
            </a:extLst>
          </p:cNvPr>
          <p:cNvSpPr>
            <a:spLocks noGrp="1"/>
          </p:cNvSpPr>
          <p:nvPr>
            <p:ph type="title"/>
          </p:nvPr>
        </p:nvSpPr>
        <p:spPr>
          <a:xfrm>
            <a:off x="9144000" y="4396154"/>
            <a:ext cx="9942286" cy="3130061"/>
          </a:xfrm>
        </p:spPr>
        <p:txBody>
          <a:bodyPr>
            <a:normAutofit fontScale="90000"/>
          </a:bodyPr>
          <a:lstStyle/>
          <a:p>
            <a:pPr>
              <a:lnSpc>
                <a:spcPct val="150000"/>
              </a:lnSpc>
            </a:pPr>
            <a:r>
              <a:rPr lang="en-US" sz="9800" dirty="0"/>
              <a:t>END</a:t>
            </a:r>
            <a:br>
              <a:rPr lang="en-US" sz="8000" dirty="0"/>
            </a:br>
            <a:endParaRPr lang="en-US" sz="8000" dirty="0"/>
          </a:p>
        </p:txBody>
      </p:sp>
      <p:sp>
        <p:nvSpPr>
          <p:cNvPr id="2" name="Slide Number Placeholder 2">
            <a:extLst>
              <a:ext uri="{FF2B5EF4-FFF2-40B4-BE49-F238E27FC236}">
                <a16:creationId xmlns:a16="http://schemas.microsoft.com/office/drawing/2014/main" id="{B90003EA-4EB6-2C7A-63C4-8211A375992F}"/>
              </a:ext>
            </a:extLst>
          </p:cNvPr>
          <p:cNvSpPr>
            <a:spLocks noGrp="1"/>
          </p:cNvSpPr>
          <p:nvPr>
            <p:ph type="sldNum" sz="quarter" idx="11"/>
          </p:nvPr>
        </p:nvSpPr>
        <p:spPr>
          <a:xfrm>
            <a:off x="17072975" y="9634015"/>
            <a:ext cx="739036" cy="547603"/>
          </a:xfrm>
        </p:spPr>
        <p:txBody>
          <a:bodyPr/>
          <a:lstStyle/>
          <a:p>
            <a:fld id="{03EB59E2-90B9-4CD3-AC74-D672227E13C3}" type="slidenum">
              <a:rPr lang="en-US" smtClean="0"/>
              <a:pPr/>
              <a:t>28</a:t>
            </a:fld>
            <a:endParaRPr lang="en-US" dirty="0"/>
          </a:p>
        </p:txBody>
      </p:sp>
    </p:spTree>
    <p:extLst>
      <p:ext uri="{BB962C8B-B14F-4D97-AF65-F5344CB8AC3E}">
        <p14:creationId xmlns:p14="http://schemas.microsoft.com/office/powerpoint/2010/main" val="56167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15D9D4-0144-D9A9-7561-84160728DD29}"/>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191D4B04-A95C-04B7-35C8-FCF12F63F089}"/>
              </a:ext>
            </a:extLst>
          </p:cNvPr>
          <p:cNvSpPr>
            <a:spLocks noGrp="1"/>
          </p:cNvSpPr>
          <p:nvPr>
            <p:ph type="sldNum" sz="quarter" idx="11"/>
          </p:nvPr>
        </p:nvSpPr>
        <p:spPr/>
        <p:txBody>
          <a:bodyPr/>
          <a:lstStyle/>
          <a:p>
            <a:fld id="{03EB59E2-90B9-4CD3-AC74-D672227E13C3}" type="slidenum">
              <a:rPr lang="en-US" smtClean="0"/>
              <a:pPr/>
              <a:t>3</a:t>
            </a:fld>
            <a:endParaRPr lang="en-US" dirty="0"/>
          </a:p>
        </p:txBody>
      </p:sp>
      <p:pic>
        <p:nvPicPr>
          <p:cNvPr id="5" name="Picture 4">
            <a:extLst>
              <a:ext uri="{FF2B5EF4-FFF2-40B4-BE49-F238E27FC236}">
                <a16:creationId xmlns:a16="http://schemas.microsoft.com/office/drawing/2014/main" id="{160F899D-922C-389B-28C8-6A9DE839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
        <p:nvSpPr>
          <p:cNvPr id="11" name="Title 10">
            <a:extLst>
              <a:ext uri="{FF2B5EF4-FFF2-40B4-BE49-F238E27FC236}">
                <a16:creationId xmlns:a16="http://schemas.microsoft.com/office/drawing/2014/main" id="{0298C38F-93A8-C5FF-B63C-E53125505772}"/>
              </a:ext>
            </a:extLst>
          </p:cNvPr>
          <p:cNvSpPr>
            <a:spLocks noGrp="1"/>
          </p:cNvSpPr>
          <p:nvPr>
            <p:ph type="title"/>
          </p:nvPr>
        </p:nvSpPr>
        <p:spPr>
          <a:xfrm>
            <a:off x="409261" y="408134"/>
            <a:ext cx="16737958" cy="1612865"/>
          </a:xfrm>
        </p:spPr>
        <p:txBody>
          <a:bodyPr/>
          <a:lstStyle/>
          <a:p>
            <a:r>
              <a:rPr lang="en-US" altLang="en-US" dirty="0"/>
              <a:t>Solar Domestic Hot Water</a:t>
            </a:r>
            <a:endParaRPr lang="en-US" dirty="0"/>
          </a:p>
        </p:txBody>
      </p:sp>
      <p:pic>
        <p:nvPicPr>
          <p:cNvPr id="4" name="Picture 3">
            <a:extLst>
              <a:ext uri="{FF2B5EF4-FFF2-40B4-BE49-F238E27FC236}">
                <a16:creationId xmlns:a16="http://schemas.microsoft.com/office/drawing/2014/main" id="{C435023A-20DE-3600-82AD-C3F322BDB281}"/>
              </a:ext>
            </a:extLst>
          </p:cNvPr>
          <p:cNvPicPr>
            <a:picLocks noChangeAspect="1"/>
          </p:cNvPicPr>
          <p:nvPr/>
        </p:nvPicPr>
        <p:blipFill>
          <a:blip r:embed="rId3"/>
          <a:stretch>
            <a:fillRect/>
          </a:stretch>
        </p:blipFill>
        <p:spPr>
          <a:xfrm>
            <a:off x="1633570" y="2566314"/>
            <a:ext cx="14545372" cy="6211926"/>
          </a:xfrm>
          <a:prstGeom prst="rect">
            <a:avLst/>
          </a:prstGeom>
        </p:spPr>
      </p:pic>
    </p:spTree>
    <p:extLst>
      <p:ext uri="{BB962C8B-B14F-4D97-AF65-F5344CB8AC3E}">
        <p14:creationId xmlns:p14="http://schemas.microsoft.com/office/powerpoint/2010/main" val="353324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15D9D4-0144-D9A9-7561-84160728DD29}"/>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191D4B04-A95C-04B7-35C8-FCF12F63F089}"/>
              </a:ext>
            </a:extLst>
          </p:cNvPr>
          <p:cNvSpPr>
            <a:spLocks noGrp="1"/>
          </p:cNvSpPr>
          <p:nvPr>
            <p:ph type="sldNum" sz="quarter" idx="11"/>
          </p:nvPr>
        </p:nvSpPr>
        <p:spPr/>
        <p:txBody>
          <a:bodyPr/>
          <a:lstStyle/>
          <a:p>
            <a:fld id="{03EB59E2-90B9-4CD3-AC74-D672227E13C3}" type="slidenum">
              <a:rPr lang="en-US" smtClean="0"/>
              <a:pPr/>
              <a:t>4</a:t>
            </a:fld>
            <a:endParaRPr lang="en-US" dirty="0"/>
          </a:p>
        </p:txBody>
      </p:sp>
      <p:pic>
        <p:nvPicPr>
          <p:cNvPr id="5" name="Picture 4">
            <a:extLst>
              <a:ext uri="{FF2B5EF4-FFF2-40B4-BE49-F238E27FC236}">
                <a16:creationId xmlns:a16="http://schemas.microsoft.com/office/drawing/2014/main" id="{160F899D-922C-389B-28C8-6A9DE839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
        <p:nvSpPr>
          <p:cNvPr id="11" name="Title 10">
            <a:extLst>
              <a:ext uri="{FF2B5EF4-FFF2-40B4-BE49-F238E27FC236}">
                <a16:creationId xmlns:a16="http://schemas.microsoft.com/office/drawing/2014/main" id="{0298C38F-93A8-C5FF-B63C-E53125505772}"/>
              </a:ext>
            </a:extLst>
          </p:cNvPr>
          <p:cNvSpPr>
            <a:spLocks noGrp="1"/>
          </p:cNvSpPr>
          <p:nvPr>
            <p:ph type="title"/>
          </p:nvPr>
        </p:nvSpPr>
        <p:spPr>
          <a:xfrm>
            <a:off x="409261" y="408134"/>
            <a:ext cx="16737958" cy="1612865"/>
          </a:xfrm>
        </p:spPr>
        <p:txBody>
          <a:bodyPr/>
          <a:lstStyle/>
          <a:p>
            <a:r>
              <a:rPr lang="en-US" altLang="en-US" dirty="0"/>
              <a:t>Solar PV System On Grid</a:t>
            </a:r>
            <a:endParaRPr lang="en-US" dirty="0"/>
          </a:p>
        </p:txBody>
      </p:sp>
      <p:grpSp>
        <p:nvGrpSpPr>
          <p:cNvPr id="6" name="Group 5">
            <a:extLst>
              <a:ext uri="{FF2B5EF4-FFF2-40B4-BE49-F238E27FC236}">
                <a16:creationId xmlns:a16="http://schemas.microsoft.com/office/drawing/2014/main" id="{B55B34D7-FC0E-E80A-6A27-DF7308873188}"/>
              </a:ext>
            </a:extLst>
          </p:cNvPr>
          <p:cNvGrpSpPr/>
          <p:nvPr/>
        </p:nvGrpSpPr>
        <p:grpSpPr>
          <a:xfrm>
            <a:off x="3259955" y="2020999"/>
            <a:ext cx="11768090" cy="6087821"/>
            <a:chOff x="941628" y="1102237"/>
            <a:chExt cx="12929140" cy="6688451"/>
          </a:xfrm>
        </p:grpSpPr>
        <p:pic>
          <p:nvPicPr>
            <p:cNvPr id="7" name="Picture 6">
              <a:extLst>
                <a:ext uri="{FF2B5EF4-FFF2-40B4-BE49-F238E27FC236}">
                  <a16:creationId xmlns:a16="http://schemas.microsoft.com/office/drawing/2014/main" id="{0D150470-6255-752D-E735-6C7C3E38B41E}"/>
                </a:ext>
              </a:extLst>
            </p:cNvPr>
            <p:cNvPicPr>
              <a:picLocks noChangeAspect="1"/>
            </p:cNvPicPr>
            <p:nvPr/>
          </p:nvPicPr>
          <p:blipFill>
            <a:blip r:embed="rId3"/>
            <a:stretch>
              <a:fillRect/>
            </a:stretch>
          </p:blipFill>
          <p:spPr>
            <a:xfrm>
              <a:off x="941628" y="1102237"/>
              <a:ext cx="12929140" cy="6688451"/>
            </a:xfrm>
            <a:prstGeom prst="rect">
              <a:avLst/>
            </a:prstGeom>
          </p:spPr>
        </p:pic>
        <p:cxnSp>
          <p:nvCxnSpPr>
            <p:cNvPr id="8" name="Straight Connector 7">
              <a:extLst>
                <a:ext uri="{FF2B5EF4-FFF2-40B4-BE49-F238E27FC236}">
                  <a16:creationId xmlns:a16="http://schemas.microsoft.com/office/drawing/2014/main" id="{C7539B40-B9F7-23A0-A136-5EF9C9425C8A}"/>
                </a:ext>
              </a:extLst>
            </p:cNvPr>
            <p:cNvCxnSpPr>
              <a:cxnSpLocks/>
            </p:cNvCxnSpPr>
            <p:nvPr/>
          </p:nvCxnSpPr>
          <p:spPr>
            <a:xfrm flipV="1">
              <a:off x="12106656" y="4023360"/>
              <a:ext cx="0" cy="713232"/>
            </a:xfrm>
            <a:prstGeom prst="line">
              <a:avLst/>
            </a:prstGeom>
            <a:ln w="101600">
              <a:solidFill>
                <a:srgbClr val="5F8C00"/>
              </a:solidFill>
              <a:headEnd type="triangle"/>
            </a:ln>
          </p:spPr>
          <p:style>
            <a:lnRef idx="1">
              <a:schemeClr val="accent1"/>
            </a:lnRef>
            <a:fillRef idx="0">
              <a:schemeClr val="accent1"/>
            </a:fillRef>
            <a:effectRef idx="0">
              <a:schemeClr val="accent1"/>
            </a:effectRef>
            <a:fontRef idx="minor">
              <a:schemeClr val="tx1"/>
            </a:fontRef>
          </p:style>
        </p:cxnSp>
      </p:grpSp>
      <p:sp>
        <p:nvSpPr>
          <p:cNvPr id="9" name="Rectangle 6">
            <a:extLst>
              <a:ext uri="{FF2B5EF4-FFF2-40B4-BE49-F238E27FC236}">
                <a16:creationId xmlns:a16="http://schemas.microsoft.com/office/drawing/2014/main" id="{5D3AE9A2-5DC8-BC6A-450A-C86FDC3DE7EE}"/>
              </a:ext>
            </a:extLst>
          </p:cNvPr>
          <p:cNvSpPr txBox="1">
            <a:spLocks noChangeArrowheads="1"/>
          </p:cNvSpPr>
          <p:nvPr/>
        </p:nvSpPr>
        <p:spPr>
          <a:xfrm>
            <a:off x="1553877" y="8359137"/>
            <a:ext cx="15519098" cy="1496122"/>
          </a:xfrm>
          <a:prstGeom prst="rect">
            <a:avLst/>
          </a:prstGeom>
        </p:spPr>
        <p:txBody>
          <a:bodyPr/>
          <a:lstStyle>
            <a:lvl1pPr marL="0" indent="0" algn="l" defTabSz="1371417" rtl="0" eaLnBrk="1" latinLnBrk="0" hangingPunct="1">
              <a:lnSpc>
                <a:spcPct val="130000"/>
              </a:lnSpc>
              <a:spcBef>
                <a:spcPts val="1200"/>
              </a:spcBef>
              <a:buFontTx/>
              <a:buNone/>
              <a:defRPr sz="1800" kern="1200" baseline="0">
                <a:solidFill>
                  <a:schemeClr val="bg2">
                    <a:lumMod val="90000"/>
                  </a:schemeClr>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457200" indent="-457200">
              <a:buFont typeface="+mj-lt"/>
              <a:buAutoNum type="arabicPeriod"/>
            </a:pPr>
            <a:r>
              <a:rPr lang="en-US" altLang="en-US" sz="2400" dirty="0">
                <a:solidFill>
                  <a:schemeClr val="bg1"/>
                </a:solidFill>
              </a:rPr>
              <a:t>Solar PV rooftop </a:t>
            </a:r>
          </a:p>
          <a:p>
            <a:pPr marL="457200" indent="-457200">
              <a:buFont typeface="+mj-lt"/>
              <a:buAutoNum type="arabicPeriod"/>
            </a:pPr>
            <a:r>
              <a:rPr lang="en-US" altLang="en-US" sz="2400" dirty="0">
                <a:solidFill>
                  <a:schemeClr val="bg1"/>
                </a:solidFill>
              </a:rPr>
              <a:t>Solar PV farm</a:t>
            </a:r>
          </a:p>
        </p:txBody>
      </p:sp>
    </p:spTree>
    <p:extLst>
      <p:ext uri="{BB962C8B-B14F-4D97-AF65-F5344CB8AC3E}">
        <p14:creationId xmlns:p14="http://schemas.microsoft.com/office/powerpoint/2010/main" val="83853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15D9D4-0144-D9A9-7561-84160728DD29}"/>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191D4B04-A95C-04B7-35C8-FCF12F63F089}"/>
              </a:ext>
            </a:extLst>
          </p:cNvPr>
          <p:cNvSpPr>
            <a:spLocks noGrp="1"/>
          </p:cNvSpPr>
          <p:nvPr>
            <p:ph type="sldNum" sz="quarter" idx="11"/>
          </p:nvPr>
        </p:nvSpPr>
        <p:spPr/>
        <p:txBody>
          <a:bodyPr/>
          <a:lstStyle/>
          <a:p>
            <a:fld id="{03EB59E2-90B9-4CD3-AC74-D672227E13C3}" type="slidenum">
              <a:rPr lang="en-US" smtClean="0"/>
              <a:pPr/>
              <a:t>5</a:t>
            </a:fld>
            <a:endParaRPr lang="en-US" dirty="0"/>
          </a:p>
        </p:txBody>
      </p:sp>
      <p:pic>
        <p:nvPicPr>
          <p:cNvPr id="5" name="Picture 4">
            <a:extLst>
              <a:ext uri="{FF2B5EF4-FFF2-40B4-BE49-F238E27FC236}">
                <a16:creationId xmlns:a16="http://schemas.microsoft.com/office/drawing/2014/main" id="{160F899D-922C-389B-28C8-6A9DE839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
        <p:nvSpPr>
          <p:cNvPr id="13" name="Rectangle 6">
            <a:extLst>
              <a:ext uri="{FF2B5EF4-FFF2-40B4-BE49-F238E27FC236}">
                <a16:creationId xmlns:a16="http://schemas.microsoft.com/office/drawing/2014/main" id="{9011A00C-07C3-FEB9-C87F-B48DEF9C083F}"/>
              </a:ext>
            </a:extLst>
          </p:cNvPr>
          <p:cNvSpPr txBox="1">
            <a:spLocks noChangeArrowheads="1"/>
          </p:cNvSpPr>
          <p:nvPr/>
        </p:nvSpPr>
        <p:spPr>
          <a:xfrm>
            <a:off x="941628" y="7847966"/>
            <a:ext cx="15519098" cy="2059850"/>
          </a:xfrm>
          <a:prstGeom prst="rect">
            <a:avLst/>
          </a:prstGeom>
        </p:spPr>
        <p:txBody>
          <a:bodyPr/>
          <a:lstStyle>
            <a:lvl1pPr marL="0" indent="0" algn="l" defTabSz="1371417" rtl="0" eaLnBrk="1" latinLnBrk="0" hangingPunct="1">
              <a:lnSpc>
                <a:spcPct val="130000"/>
              </a:lnSpc>
              <a:spcBef>
                <a:spcPts val="1200"/>
              </a:spcBef>
              <a:buFontTx/>
              <a:buNone/>
              <a:defRPr sz="1800" kern="1200" baseline="0">
                <a:solidFill>
                  <a:schemeClr val="bg2">
                    <a:lumMod val="90000"/>
                  </a:schemeClr>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00000"/>
              </a:lnSpc>
            </a:pPr>
            <a:r>
              <a:rPr lang="en-ID" sz="3200" b="1" dirty="0" err="1">
                <a:solidFill>
                  <a:schemeClr val="bg1"/>
                </a:solidFill>
                <a:effectLst/>
                <a:latin typeface="Calibri" panose="020F0502020204030204" pitchFamily="34" charset="0"/>
                <a:cs typeface="Calibri" panose="020F0502020204030204" pitchFamily="34" charset="0"/>
              </a:rPr>
              <a:t>Gonghe</a:t>
            </a:r>
            <a:r>
              <a:rPr lang="en-ID" sz="3200" b="1" dirty="0">
                <a:solidFill>
                  <a:schemeClr val="bg1"/>
                </a:solidFill>
                <a:effectLst/>
                <a:latin typeface="Calibri" panose="020F0502020204030204" pitchFamily="34" charset="0"/>
                <a:cs typeface="Calibri" panose="020F0502020204030204" pitchFamily="34" charset="0"/>
              </a:rPr>
              <a:t> </a:t>
            </a:r>
            <a:r>
              <a:rPr lang="en-ID" sz="3200" b="1" dirty="0" err="1">
                <a:solidFill>
                  <a:schemeClr val="bg1"/>
                </a:solidFill>
                <a:effectLst/>
                <a:latin typeface="Calibri" panose="020F0502020204030204" pitchFamily="34" charset="0"/>
                <a:cs typeface="Calibri" panose="020F0502020204030204" pitchFamily="34" charset="0"/>
              </a:rPr>
              <a:t>Talatan</a:t>
            </a:r>
            <a:r>
              <a:rPr lang="en-ID" sz="3200" b="1" dirty="0">
                <a:solidFill>
                  <a:schemeClr val="bg1"/>
                </a:solidFill>
                <a:effectLst/>
                <a:latin typeface="Calibri" panose="020F0502020204030204" pitchFamily="34" charset="0"/>
                <a:cs typeface="Calibri" panose="020F0502020204030204" pitchFamily="34" charset="0"/>
              </a:rPr>
              <a:t> Solar Park </a:t>
            </a:r>
            <a:r>
              <a:rPr lang="en-ID" sz="2400" dirty="0">
                <a:solidFill>
                  <a:schemeClr val="bg1"/>
                </a:solidFill>
                <a:effectLst/>
                <a:latin typeface="Calibri" panose="020F0502020204030204" pitchFamily="34" charset="0"/>
                <a:cs typeface="Calibri" panose="020F0502020204030204" pitchFamily="34" charset="0"/>
              </a:rPr>
              <a:t>stands as the undisputed champion of solar installations worldwide. The site spreads over 609 km² (almost equivalent to Singapore’s land area). This massive complex, located in China’s Qinghai Province, has been developed in multiple phases since 2011, with continuous expansion pushing its capacity to an astounding 15.6 GW. The facility includes over 7.2 million solar panels and incorporates various panel designs for testing and optimization purposes.</a:t>
            </a:r>
          </a:p>
        </p:txBody>
      </p:sp>
      <p:pic>
        <p:nvPicPr>
          <p:cNvPr id="1026" name="Picture 2" descr="null">
            <a:extLst>
              <a:ext uri="{FF2B5EF4-FFF2-40B4-BE49-F238E27FC236}">
                <a16:creationId xmlns:a16="http://schemas.microsoft.com/office/drawing/2014/main" id="{1283D673-2D36-907B-342A-434D58CFF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216" y="946912"/>
            <a:ext cx="12003922" cy="672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257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15D9D4-0144-D9A9-7561-84160728DD29}"/>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191D4B04-A95C-04B7-35C8-FCF12F63F089}"/>
              </a:ext>
            </a:extLst>
          </p:cNvPr>
          <p:cNvSpPr>
            <a:spLocks noGrp="1"/>
          </p:cNvSpPr>
          <p:nvPr>
            <p:ph type="sldNum" sz="quarter" idx="11"/>
          </p:nvPr>
        </p:nvSpPr>
        <p:spPr/>
        <p:txBody>
          <a:bodyPr/>
          <a:lstStyle/>
          <a:p>
            <a:fld id="{03EB59E2-90B9-4CD3-AC74-D672227E13C3}" type="slidenum">
              <a:rPr lang="en-US" smtClean="0"/>
              <a:pPr/>
              <a:t>6</a:t>
            </a:fld>
            <a:endParaRPr lang="en-US" dirty="0"/>
          </a:p>
        </p:txBody>
      </p:sp>
      <p:pic>
        <p:nvPicPr>
          <p:cNvPr id="5" name="Picture 4">
            <a:extLst>
              <a:ext uri="{FF2B5EF4-FFF2-40B4-BE49-F238E27FC236}">
                <a16:creationId xmlns:a16="http://schemas.microsoft.com/office/drawing/2014/main" id="{160F899D-922C-389B-28C8-6A9DE839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
        <p:nvSpPr>
          <p:cNvPr id="13" name="Rectangle 6">
            <a:extLst>
              <a:ext uri="{FF2B5EF4-FFF2-40B4-BE49-F238E27FC236}">
                <a16:creationId xmlns:a16="http://schemas.microsoft.com/office/drawing/2014/main" id="{9011A00C-07C3-FEB9-C87F-B48DEF9C083F}"/>
              </a:ext>
            </a:extLst>
          </p:cNvPr>
          <p:cNvSpPr txBox="1">
            <a:spLocks noChangeArrowheads="1"/>
          </p:cNvSpPr>
          <p:nvPr/>
        </p:nvSpPr>
        <p:spPr>
          <a:xfrm>
            <a:off x="1331132" y="7714003"/>
            <a:ext cx="15114616" cy="2059850"/>
          </a:xfrm>
          <a:prstGeom prst="rect">
            <a:avLst/>
          </a:prstGeom>
        </p:spPr>
        <p:txBody>
          <a:bodyPr/>
          <a:lstStyle>
            <a:lvl1pPr marL="0" indent="0" algn="l" defTabSz="1371417" rtl="0" eaLnBrk="1" latinLnBrk="0" hangingPunct="1">
              <a:lnSpc>
                <a:spcPct val="130000"/>
              </a:lnSpc>
              <a:spcBef>
                <a:spcPts val="1200"/>
              </a:spcBef>
              <a:buFontTx/>
              <a:buNone/>
              <a:defRPr sz="1800" kern="1200" baseline="0">
                <a:solidFill>
                  <a:schemeClr val="bg2">
                    <a:lumMod val="90000"/>
                  </a:schemeClr>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00000"/>
              </a:lnSpc>
            </a:pPr>
            <a:r>
              <a:rPr lang="en-ID" sz="2800" dirty="0">
                <a:solidFill>
                  <a:schemeClr val="bg1"/>
                </a:solidFill>
                <a:latin typeface="Calibri" panose="020F0502020204030204" pitchFamily="34" charset="0"/>
                <a:cs typeface="Calibri" panose="020F0502020204030204" pitchFamily="34" charset="0"/>
              </a:rPr>
              <a:t>The largest solar power plant in Indonesia is currently the </a:t>
            </a:r>
            <a:r>
              <a:rPr lang="en-ID" sz="3200" b="1" dirty="0" err="1">
                <a:solidFill>
                  <a:schemeClr val="bg1"/>
                </a:solidFill>
                <a:latin typeface="Calibri" panose="020F0502020204030204" pitchFamily="34" charset="0"/>
                <a:cs typeface="Calibri" panose="020F0502020204030204" pitchFamily="34" charset="0"/>
              </a:rPr>
              <a:t>Cirata</a:t>
            </a:r>
            <a:r>
              <a:rPr lang="en-ID" sz="3200" b="1" dirty="0">
                <a:solidFill>
                  <a:schemeClr val="bg1"/>
                </a:solidFill>
                <a:latin typeface="Calibri" panose="020F0502020204030204" pitchFamily="34" charset="0"/>
                <a:cs typeface="Calibri" panose="020F0502020204030204" pitchFamily="34" charset="0"/>
              </a:rPr>
              <a:t> Floating Solar Plant</a:t>
            </a:r>
            <a:r>
              <a:rPr lang="en-ID" sz="3200" dirty="0">
                <a:solidFill>
                  <a:schemeClr val="bg1"/>
                </a:solidFill>
                <a:latin typeface="Calibri" panose="020F0502020204030204" pitchFamily="34" charset="0"/>
                <a:cs typeface="Calibri" panose="020F0502020204030204" pitchFamily="34" charset="0"/>
              </a:rPr>
              <a:t> </a:t>
            </a:r>
            <a:r>
              <a:rPr lang="en-ID" sz="2800" dirty="0">
                <a:solidFill>
                  <a:schemeClr val="bg1"/>
                </a:solidFill>
                <a:latin typeface="Calibri" panose="020F0502020204030204" pitchFamily="34" charset="0"/>
                <a:cs typeface="Calibri" panose="020F0502020204030204" pitchFamily="34" charset="0"/>
              </a:rPr>
              <a:t>in </a:t>
            </a:r>
            <a:r>
              <a:rPr lang="en-ID" sz="2800" dirty="0" err="1">
                <a:solidFill>
                  <a:schemeClr val="bg1"/>
                </a:solidFill>
                <a:latin typeface="Calibri" panose="020F0502020204030204" pitchFamily="34" charset="0"/>
                <a:cs typeface="Calibri" panose="020F0502020204030204" pitchFamily="34" charset="0"/>
              </a:rPr>
              <a:t>Purwakarta</a:t>
            </a:r>
            <a:r>
              <a:rPr lang="en-ID" sz="2800" dirty="0">
                <a:solidFill>
                  <a:schemeClr val="bg1"/>
                </a:solidFill>
                <a:latin typeface="Calibri" panose="020F0502020204030204" pitchFamily="34" charset="0"/>
                <a:cs typeface="Calibri" panose="020F0502020204030204" pitchFamily="34" charset="0"/>
              </a:rPr>
              <a:t>, West Java. It has an installed capacity of </a:t>
            </a:r>
            <a:r>
              <a:rPr lang="en-ID" sz="2800" b="1" dirty="0">
                <a:solidFill>
                  <a:schemeClr val="bg1"/>
                </a:solidFill>
                <a:latin typeface="Calibri" panose="020F0502020204030204" pitchFamily="34" charset="0"/>
                <a:cs typeface="Calibri" panose="020F0502020204030204" pitchFamily="34" charset="0"/>
              </a:rPr>
              <a:t>192 MWp</a:t>
            </a:r>
            <a:r>
              <a:rPr lang="en-ID" sz="2800" dirty="0">
                <a:solidFill>
                  <a:schemeClr val="bg1"/>
                </a:solidFill>
                <a:latin typeface="Calibri" panose="020F0502020204030204" pitchFamily="34" charset="0"/>
                <a:cs typeface="Calibri" panose="020F0502020204030204" pitchFamily="34" charset="0"/>
              </a:rPr>
              <a:t>, occupying about </a:t>
            </a:r>
            <a:r>
              <a:rPr lang="en-ID" sz="2800" b="1" dirty="0">
                <a:solidFill>
                  <a:schemeClr val="bg1"/>
                </a:solidFill>
                <a:latin typeface="Calibri" panose="020F0502020204030204" pitchFamily="34" charset="0"/>
                <a:cs typeface="Calibri" panose="020F0502020204030204" pitchFamily="34" charset="0"/>
              </a:rPr>
              <a:t>250 hectares</a:t>
            </a:r>
            <a:r>
              <a:rPr lang="en-ID" sz="2800" dirty="0">
                <a:solidFill>
                  <a:schemeClr val="bg1"/>
                </a:solidFill>
                <a:latin typeface="Calibri" panose="020F0502020204030204" pitchFamily="34" charset="0"/>
                <a:cs typeface="Calibri" panose="020F0502020204030204" pitchFamily="34" charset="0"/>
              </a:rPr>
              <a:t> over the </a:t>
            </a:r>
            <a:r>
              <a:rPr lang="en-ID" sz="2800" dirty="0" err="1">
                <a:solidFill>
                  <a:schemeClr val="bg1"/>
                </a:solidFill>
                <a:latin typeface="Calibri" panose="020F0502020204030204" pitchFamily="34" charset="0"/>
                <a:cs typeface="Calibri" panose="020F0502020204030204" pitchFamily="34" charset="0"/>
              </a:rPr>
              <a:t>Cirata</a:t>
            </a:r>
            <a:r>
              <a:rPr lang="en-ID" sz="2800" dirty="0">
                <a:solidFill>
                  <a:schemeClr val="bg1"/>
                </a:solidFill>
                <a:latin typeface="Calibri" panose="020F0502020204030204" pitchFamily="34" charset="0"/>
                <a:cs typeface="Calibri" panose="020F0502020204030204" pitchFamily="34" charset="0"/>
              </a:rPr>
              <a:t> Reservoir, and is capable of powering over </a:t>
            </a:r>
            <a:r>
              <a:rPr lang="en-ID" sz="2800" b="1" dirty="0">
                <a:solidFill>
                  <a:schemeClr val="bg1"/>
                </a:solidFill>
                <a:latin typeface="Calibri" panose="020F0502020204030204" pitchFamily="34" charset="0"/>
                <a:cs typeface="Calibri" panose="020F0502020204030204" pitchFamily="34" charset="0"/>
              </a:rPr>
              <a:t>50,000 households</a:t>
            </a:r>
            <a:r>
              <a:rPr lang="en-ID" sz="2800" dirty="0">
                <a:solidFill>
                  <a:schemeClr val="bg1"/>
                </a:solidFill>
                <a:latin typeface="Calibri" panose="020F0502020204030204" pitchFamily="34" charset="0"/>
                <a:cs typeface="Calibri" panose="020F0502020204030204" pitchFamily="34" charset="0"/>
              </a:rPr>
              <a:t> annually. Developed through a collaboration involving PLN and Masdar, it is also Southeast Asia’s largest floating solar plant. </a:t>
            </a:r>
          </a:p>
          <a:p>
            <a:pPr algn="just">
              <a:lnSpc>
                <a:spcPct val="100000"/>
              </a:lnSpc>
            </a:pPr>
            <a:r>
              <a:rPr lang="en-ID" sz="2800" dirty="0">
                <a:solidFill>
                  <a:schemeClr val="bg1"/>
                </a:solidFill>
                <a:latin typeface="Calibri" panose="020F0502020204030204" pitchFamily="34" charset="0"/>
                <a:cs typeface="Calibri" panose="020F0502020204030204" pitchFamily="34" charset="0"/>
              </a:rPr>
              <a:t>(</a:t>
            </a:r>
            <a:r>
              <a:rPr lang="en-ID" sz="2800" dirty="0">
                <a:solidFill>
                  <a:schemeClr val="bg1"/>
                </a:solidFill>
                <a:latin typeface="Calibri" panose="020F0502020204030204" pitchFamily="34" charset="0"/>
                <a:cs typeface="Calibri" panose="020F0502020204030204" pitchFamily="34" charset="0"/>
                <a:hlinkClick r:id="rId3" tooltip="Jokowi inaugurates new Cirata Floating Solar Power Plant, the largest in Southeast Asia - Front Row - The Jakarta Post">
                  <a:extLst>
                    <a:ext uri="{A12FA001-AC4F-418D-AE19-62706E023703}">
                      <ahyp:hlinkClr xmlns:ahyp="http://schemas.microsoft.com/office/drawing/2018/hyperlinkcolor" val="tx"/>
                    </a:ext>
                  </a:extLst>
                </a:hlinkClick>
              </a:rPr>
              <a:t>The Jakarta Post</a:t>
            </a:r>
            <a:r>
              <a:rPr lang="en-ID" sz="2800" dirty="0">
                <a:solidFill>
                  <a:schemeClr val="bg1"/>
                </a:solidFill>
                <a:latin typeface="Calibri" panose="020F0502020204030204" pitchFamily="34" charset="0"/>
                <a:cs typeface="Calibri" panose="020F0502020204030204" pitchFamily="34" charset="0"/>
              </a:rPr>
              <a:t>)</a:t>
            </a:r>
          </a:p>
        </p:txBody>
      </p:sp>
      <p:pic>
        <p:nvPicPr>
          <p:cNvPr id="3074" name="Picture 2" descr="PLN NP Siap Topang Ekspansi Pembangkit Surya Cirata">
            <a:extLst>
              <a:ext uri="{FF2B5EF4-FFF2-40B4-BE49-F238E27FC236}">
                <a16:creationId xmlns:a16="http://schemas.microsoft.com/office/drawing/2014/main" id="{8A65B343-AF0D-9B5E-A2CE-EA4FA2AD0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379" y="511560"/>
            <a:ext cx="12370122" cy="695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26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15D9D4-0144-D9A9-7561-84160728DD29}"/>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191D4B04-A95C-04B7-35C8-FCF12F63F089}"/>
              </a:ext>
            </a:extLst>
          </p:cNvPr>
          <p:cNvSpPr>
            <a:spLocks noGrp="1"/>
          </p:cNvSpPr>
          <p:nvPr>
            <p:ph type="sldNum" sz="quarter" idx="11"/>
          </p:nvPr>
        </p:nvSpPr>
        <p:spPr/>
        <p:txBody>
          <a:bodyPr/>
          <a:lstStyle/>
          <a:p>
            <a:fld id="{03EB59E2-90B9-4CD3-AC74-D672227E13C3}" type="slidenum">
              <a:rPr lang="en-US" smtClean="0"/>
              <a:pPr/>
              <a:t>7</a:t>
            </a:fld>
            <a:endParaRPr lang="en-US" dirty="0"/>
          </a:p>
        </p:txBody>
      </p:sp>
      <p:pic>
        <p:nvPicPr>
          <p:cNvPr id="5" name="Picture 4">
            <a:extLst>
              <a:ext uri="{FF2B5EF4-FFF2-40B4-BE49-F238E27FC236}">
                <a16:creationId xmlns:a16="http://schemas.microsoft.com/office/drawing/2014/main" id="{160F899D-922C-389B-28C8-6A9DE839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
        <p:nvSpPr>
          <p:cNvPr id="11" name="Title 10">
            <a:extLst>
              <a:ext uri="{FF2B5EF4-FFF2-40B4-BE49-F238E27FC236}">
                <a16:creationId xmlns:a16="http://schemas.microsoft.com/office/drawing/2014/main" id="{0298C38F-93A8-C5FF-B63C-E53125505772}"/>
              </a:ext>
            </a:extLst>
          </p:cNvPr>
          <p:cNvSpPr>
            <a:spLocks noGrp="1"/>
          </p:cNvSpPr>
          <p:nvPr>
            <p:ph type="title"/>
          </p:nvPr>
        </p:nvSpPr>
        <p:spPr>
          <a:xfrm>
            <a:off x="409261" y="408134"/>
            <a:ext cx="16737958" cy="1612865"/>
          </a:xfrm>
        </p:spPr>
        <p:txBody>
          <a:bodyPr>
            <a:normAutofit/>
          </a:bodyPr>
          <a:lstStyle/>
          <a:p>
            <a:r>
              <a:rPr lang="en-US" altLang="en-US" sz="8800" dirty="0"/>
              <a:t>Global Mean Solar Irradiance</a:t>
            </a:r>
            <a:endParaRPr lang="en-US" sz="8800" dirty="0"/>
          </a:p>
        </p:txBody>
      </p:sp>
      <p:pic>
        <p:nvPicPr>
          <p:cNvPr id="6" name="Picture 5">
            <a:extLst>
              <a:ext uri="{FF2B5EF4-FFF2-40B4-BE49-F238E27FC236}">
                <a16:creationId xmlns:a16="http://schemas.microsoft.com/office/drawing/2014/main" id="{F891BEA6-6588-3672-C90F-B6644D358AE7}"/>
              </a:ext>
            </a:extLst>
          </p:cNvPr>
          <p:cNvPicPr>
            <a:picLocks noChangeAspect="1"/>
          </p:cNvPicPr>
          <p:nvPr/>
        </p:nvPicPr>
        <p:blipFill>
          <a:blip r:embed="rId3"/>
          <a:stretch>
            <a:fillRect/>
          </a:stretch>
        </p:blipFill>
        <p:spPr>
          <a:xfrm>
            <a:off x="2676906" y="2236871"/>
            <a:ext cx="12934188" cy="7397144"/>
          </a:xfrm>
          <a:prstGeom prst="rect">
            <a:avLst/>
          </a:prstGeom>
        </p:spPr>
      </p:pic>
    </p:spTree>
    <p:extLst>
      <p:ext uri="{BB962C8B-B14F-4D97-AF65-F5344CB8AC3E}">
        <p14:creationId xmlns:p14="http://schemas.microsoft.com/office/powerpoint/2010/main" val="407565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15D9D4-0144-D9A9-7561-84160728DD29}"/>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191D4B04-A95C-04B7-35C8-FCF12F63F089}"/>
              </a:ext>
            </a:extLst>
          </p:cNvPr>
          <p:cNvSpPr>
            <a:spLocks noGrp="1"/>
          </p:cNvSpPr>
          <p:nvPr>
            <p:ph type="sldNum" sz="quarter" idx="11"/>
          </p:nvPr>
        </p:nvSpPr>
        <p:spPr/>
        <p:txBody>
          <a:bodyPr/>
          <a:lstStyle/>
          <a:p>
            <a:fld id="{03EB59E2-90B9-4CD3-AC74-D672227E13C3}" type="slidenum">
              <a:rPr lang="en-US" smtClean="0"/>
              <a:pPr/>
              <a:t>8</a:t>
            </a:fld>
            <a:endParaRPr lang="en-US" dirty="0"/>
          </a:p>
        </p:txBody>
      </p:sp>
      <p:pic>
        <p:nvPicPr>
          <p:cNvPr id="5" name="Picture 4">
            <a:extLst>
              <a:ext uri="{FF2B5EF4-FFF2-40B4-BE49-F238E27FC236}">
                <a16:creationId xmlns:a16="http://schemas.microsoft.com/office/drawing/2014/main" id="{160F899D-922C-389B-28C8-6A9DE839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
        <p:nvSpPr>
          <p:cNvPr id="11" name="Title 10">
            <a:extLst>
              <a:ext uri="{FF2B5EF4-FFF2-40B4-BE49-F238E27FC236}">
                <a16:creationId xmlns:a16="http://schemas.microsoft.com/office/drawing/2014/main" id="{0298C38F-93A8-C5FF-B63C-E53125505772}"/>
              </a:ext>
            </a:extLst>
          </p:cNvPr>
          <p:cNvSpPr>
            <a:spLocks noGrp="1"/>
          </p:cNvSpPr>
          <p:nvPr>
            <p:ph type="title"/>
          </p:nvPr>
        </p:nvSpPr>
        <p:spPr>
          <a:xfrm>
            <a:off x="409261" y="408134"/>
            <a:ext cx="16737958" cy="1612865"/>
          </a:xfrm>
        </p:spPr>
        <p:txBody>
          <a:bodyPr/>
          <a:lstStyle/>
          <a:p>
            <a:r>
              <a:rPr lang="en-US" altLang="en-US" dirty="0"/>
              <a:t>Photovoltaic (PV) Hierarchy</a:t>
            </a:r>
            <a:endParaRPr lang="en-US" dirty="0"/>
          </a:p>
        </p:txBody>
      </p:sp>
      <p:pic>
        <p:nvPicPr>
          <p:cNvPr id="4098" name="Picture 2" descr="Photovoltaic Hierarchy | Download Scientific Diagram">
            <a:extLst>
              <a:ext uri="{FF2B5EF4-FFF2-40B4-BE49-F238E27FC236}">
                <a16:creationId xmlns:a16="http://schemas.microsoft.com/office/drawing/2014/main" id="{1ECEC442-6C55-C32C-5425-88AB4AA92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7709" y="2779733"/>
            <a:ext cx="9601061" cy="50302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3C50AFC5-153B-A659-EF29-4CFF89065C11}"/>
              </a:ext>
            </a:extLst>
          </p:cNvPr>
          <p:cNvSpPr txBox="1">
            <a:spLocks noChangeArrowheads="1"/>
          </p:cNvSpPr>
          <p:nvPr/>
        </p:nvSpPr>
        <p:spPr>
          <a:xfrm>
            <a:off x="1001004" y="8121768"/>
            <a:ext cx="15114616" cy="2059850"/>
          </a:xfrm>
          <a:prstGeom prst="rect">
            <a:avLst/>
          </a:prstGeom>
        </p:spPr>
        <p:txBody>
          <a:bodyPr/>
          <a:lstStyle>
            <a:lvl1pPr marL="0" indent="0" algn="l" defTabSz="1371417" rtl="0" eaLnBrk="1" latinLnBrk="0" hangingPunct="1">
              <a:lnSpc>
                <a:spcPct val="130000"/>
              </a:lnSpc>
              <a:spcBef>
                <a:spcPts val="1200"/>
              </a:spcBef>
              <a:buFontTx/>
              <a:buNone/>
              <a:defRPr sz="1800" kern="1200" baseline="0">
                <a:solidFill>
                  <a:schemeClr val="bg2">
                    <a:lumMod val="90000"/>
                  </a:schemeClr>
                </a:solidFill>
                <a:latin typeface="+mn-lt"/>
                <a:ea typeface="+mn-ea"/>
                <a:cs typeface="+mn-cs"/>
              </a:defRPr>
            </a:lvl1pPr>
            <a:lvl2pPr marL="685709" indent="0" algn="l" defTabSz="1371417" rtl="0" eaLnBrk="1" latinLnBrk="0" hangingPunct="1">
              <a:lnSpc>
                <a:spcPct val="90000"/>
              </a:lnSpc>
              <a:spcBef>
                <a:spcPts val="750"/>
              </a:spcBef>
              <a:buFontTx/>
              <a:buNone/>
              <a:defRPr sz="3600" kern="1200">
                <a:solidFill>
                  <a:schemeClr val="tx1"/>
                </a:solidFill>
                <a:latin typeface="+mn-lt"/>
                <a:ea typeface="+mn-ea"/>
                <a:cs typeface="+mn-cs"/>
              </a:defRPr>
            </a:lvl2pPr>
            <a:lvl3pPr marL="1371417" indent="0" algn="l" defTabSz="1371417" rtl="0" eaLnBrk="1" latinLnBrk="0" hangingPunct="1">
              <a:lnSpc>
                <a:spcPct val="90000"/>
              </a:lnSpc>
              <a:spcBef>
                <a:spcPts val="750"/>
              </a:spcBef>
              <a:buFontTx/>
              <a:buNone/>
              <a:defRPr sz="3000" kern="1200">
                <a:solidFill>
                  <a:schemeClr val="tx1"/>
                </a:solidFill>
                <a:latin typeface="+mn-lt"/>
                <a:ea typeface="+mn-ea"/>
                <a:cs typeface="+mn-cs"/>
              </a:defRPr>
            </a:lvl3pPr>
            <a:lvl4pPr marL="2057126"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4pPr>
            <a:lvl5pPr marL="2742835" indent="0" algn="l" defTabSz="1371417" rtl="0" eaLnBrk="1" latinLnBrk="0" hangingPunct="1">
              <a:lnSpc>
                <a:spcPct val="90000"/>
              </a:lnSpc>
              <a:spcBef>
                <a:spcPts val="750"/>
              </a:spcBef>
              <a:buFontTx/>
              <a:buNone/>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a:lnSpc>
                <a:spcPct val="100000"/>
              </a:lnSpc>
            </a:pPr>
            <a:r>
              <a:rPr lang="en-ID" sz="3600" dirty="0">
                <a:solidFill>
                  <a:schemeClr val="bg1"/>
                </a:solidFill>
                <a:latin typeface="Calibri" panose="020F0502020204030204" pitchFamily="34" charset="0"/>
                <a:cs typeface="Calibri" panose="020F0502020204030204" pitchFamily="34" charset="0"/>
              </a:rPr>
              <a:t>Cell &lt; Module &lt; Panel &lt; Array</a:t>
            </a:r>
          </a:p>
        </p:txBody>
      </p:sp>
    </p:spTree>
    <p:extLst>
      <p:ext uri="{BB962C8B-B14F-4D97-AF65-F5344CB8AC3E}">
        <p14:creationId xmlns:p14="http://schemas.microsoft.com/office/powerpoint/2010/main" val="210083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15D9D4-0144-D9A9-7561-84160728DD29}"/>
              </a:ext>
            </a:extLst>
          </p:cNvPr>
          <p:cNvSpPr>
            <a:spLocks noGrp="1"/>
          </p:cNvSpPr>
          <p:nvPr>
            <p:ph type="ftr" sz="quarter" idx="10"/>
          </p:nvPr>
        </p:nvSpPr>
        <p:spPr/>
        <p:txBody>
          <a:bodyPr/>
          <a:lstStyle/>
          <a:p>
            <a:r>
              <a:rPr lang="en-US" dirty="0"/>
              <a:t>Teknik </a:t>
            </a:r>
            <a:r>
              <a:rPr lang="en-US" dirty="0" err="1"/>
              <a:t>Elektro</a:t>
            </a:r>
            <a:r>
              <a:rPr lang="en-US" dirty="0"/>
              <a:t> – FTI UJ</a:t>
            </a:r>
          </a:p>
        </p:txBody>
      </p:sp>
      <p:sp>
        <p:nvSpPr>
          <p:cNvPr id="3" name="Slide Number Placeholder 2">
            <a:extLst>
              <a:ext uri="{FF2B5EF4-FFF2-40B4-BE49-F238E27FC236}">
                <a16:creationId xmlns:a16="http://schemas.microsoft.com/office/drawing/2014/main" id="{191D4B04-A95C-04B7-35C8-FCF12F63F089}"/>
              </a:ext>
            </a:extLst>
          </p:cNvPr>
          <p:cNvSpPr>
            <a:spLocks noGrp="1"/>
          </p:cNvSpPr>
          <p:nvPr>
            <p:ph type="sldNum" sz="quarter" idx="11"/>
          </p:nvPr>
        </p:nvSpPr>
        <p:spPr/>
        <p:txBody>
          <a:bodyPr/>
          <a:lstStyle/>
          <a:p>
            <a:fld id="{03EB59E2-90B9-4CD3-AC74-D672227E13C3}" type="slidenum">
              <a:rPr lang="en-US" smtClean="0"/>
              <a:pPr/>
              <a:t>9</a:t>
            </a:fld>
            <a:endParaRPr lang="en-US" dirty="0"/>
          </a:p>
        </p:txBody>
      </p:sp>
      <p:pic>
        <p:nvPicPr>
          <p:cNvPr id="5" name="Picture 4">
            <a:extLst>
              <a:ext uri="{FF2B5EF4-FFF2-40B4-BE49-F238E27FC236}">
                <a16:creationId xmlns:a16="http://schemas.microsoft.com/office/drawing/2014/main" id="{160F899D-922C-389B-28C8-6A9DE8396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45748" y="101600"/>
            <a:ext cx="1690624" cy="1690624"/>
          </a:xfrm>
          <a:prstGeom prst="rect">
            <a:avLst/>
          </a:prstGeom>
        </p:spPr>
      </p:pic>
      <p:sp>
        <p:nvSpPr>
          <p:cNvPr id="11" name="Title 10">
            <a:extLst>
              <a:ext uri="{FF2B5EF4-FFF2-40B4-BE49-F238E27FC236}">
                <a16:creationId xmlns:a16="http://schemas.microsoft.com/office/drawing/2014/main" id="{0298C38F-93A8-C5FF-B63C-E53125505772}"/>
              </a:ext>
            </a:extLst>
          </p:cNvPr>
          <p:cNvSpPr>
            <a:spLocks noGrp="1"/>
          </p:cNvSpPr>
          <p:nvPr>
            <p:ph type="title"/>
          </p:nvPr>
        </p:nvSpPr>
        <p:spPr>
          <a:xfrm>
            <a:off x="409261" y="408134"/>
            <a:ext cx="16737958" cy="1612865"/>
          </a:xfrm>
        </p:spPr>
        <p:txBody>
          <a:bodyPr/>
          <a:lstStyle/>
          <a:p>
            <a:r>
              <a:rPr lang="en-US" altLang="en-US" dirty="0"/>
              <a:t>Inside of PV Cell</a:t>
            </a:r>
            <a:endParaRPr lang="en-US" dirty="0"/>
          </a:p>
        </p:txBody>
      </p:sp>
      <p:pic>
        <p:nvPicPr>
          <p:cNvPr id="5122" name="Picture 2" descr="146+ Thousand Photovoltaic Cell Royalty-Free Images, Stock Photos &amp;  Pictures | Shutterstock">
            <a:extLst>
              <a:ext uri="{FF2B5EF4-FFF2-40B4-BE49-F238E27FC236}">
                <a16:creationId xmlns:a16="http://schemas.microsoft.com/office/drawing/2014/main" id="{73457750-91C3-0247-6E11-3119A63DD1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4" t="16658" r="3755" b="28723"/>
          <a:stretch/>
        </p:blipFill>
        <p:spPr bwMode="auto">
          <a:xfrm>
            <a:off x="3602736" y="2327533"/>
            <a:ext cx="10387584" cy="52071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A9B5CBC-2D28-E43D-6B52-DDC9679EB798}"/>
              </a:ext>
            </a:extLst>
          </p:cNvPr>
          <p:cNvSpPr txBox="1"/>
          <p:nvPr/>
        </p:nvSpPr>
        <p:spPr>
          <a:xfrm>
            <a:off x="2798064" y="7957880"/>
            <a:ext cx="12435840" cy="1338828"/>
          </a:xfrm>
          <a:prstGeom prst="rect">
            <a:avLst/>
          </a:prstGeom>
          <a:noFill/>
        </p:spPr>
        <p:txBody>
          <a:bodyPr wrap="square">
            <a:spAutoFit/>
          </a:bodyPr>
          <a:lstStyle/>
          <a:p>
            <a:pPr algn="just"/>
            <a:r>
              <a:rPr lang="en-ID" b="0" i="0" dirty="0">
                <a:solidFill>
                  <a:srgbClr val="E6E8F0"/>
                </a:solidFill>
                <a:effectLst/>
                <a:latin typeface="Calibri" panose="020F0502020204030204" pitchFamily="34" charset="0"/>
                <a:cs typeface="Calibri" panose="020F0502020204030204" pitchFamily="34" charset="0"/>
              </a:rPr>
              <a:t>Solar cells consist of two layers of semiconductor material with opposite charges. Sunlight hitting the surface of a cell causes electrons to be knocked loose, which then travel through a circuit from one layer to the other, generating a flow of electricity.</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6617243"/>
      </p:ext>
    </p:extLst>
  </p:cSld>
  <p:clrMapOvr>
    <a:masterClrMapping/>
  </p:clrMapOvr>
</p:sld>
</file>

<file path=ppt/theme/theme1.xml><?xml version="1.0" encoding="utf-8"?>
<a:theme xmlns:a="http://schemas.openxmlformats.org/drawingml/2006/main" name="Contents">
  <a:themeElements>
    <a:clrScheme name="Castor Yellow">
      <a:dk1>
        <a:srgbClr val="222427"/>
      </a:dk1>
      <a:lt1>
        <a:sysClr val="window" lastClr="FFFFFF"/>
      </a:lt1>
      <a:dk2>
        <a:srgbClr val="333438"/>
      </a:dk2>
      <a:lt2>
        <a:srgbClr val="EAEAEA"/>
      </a:lt2>
      <a:accent1>
        <a:srgbClr val="ECF03A"/>
      </a:accent1>
      <a:accent2>
        <a:srgbClr val="CDD210"/>
      </a:accent2>
      <a:accent3>
        <a:srgbClr val="A3A70D"/>
      </a:accent3>
      <a:accent4>
        <a:srgbClr val="81840A"/>
      </a:accent4>
      <a:accent5>
        <a:srgbClr val="1694B2"/>
      </a:accent5>
      <a:accent6>
        <a:srgbClr val="0F6377"/>
      </a:accent6>
      <a:hlink>
        <a:srgbClr val="ECF03A"/>
      </a:hlink>
      <a:folHlink>
        <a:srgbClr val="A3A70D"/>
      </a:folHlink>
    </a:clrScheme>
    <a:fontScheme name="Castor">
      <a:majorFont>
        <a:latin typeface="Roboto Bold"/>
        <a:ea typeface="Spica Neue P Light"/>
        <a:cs typeface=""/>
      </a:majorFont>
      <a:minorFont>
        <a:latin typeface="Roboto"/>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 Header and Footer">
  <a:themeElements>
    <a:clrScheme name="Castor Yellow">
      <a:dk1>
        <a:srgbClr val="222427"/>
      </a:dk1>
      <a:lt1>
        <a:sysClr val="window" lastClr="FFFFFF"/>
      </a:lt1>
      <a:dk2>
        <a:srgbClr val="333438"/>
      </a:dk2>
      <a:lt2>
        <a:srgbClr val="EAEAEA"/>
      </a:lt2>
      <a:accent1>
        <a:srgbClr val="ECF03A"/>
      </a:accent1>
      <a:accent2>
        <a:srgbClr val="CDD210"/>
      </a:accent2>
      <a:accent3>
        <a:srgbClr val="A3A70D"/>
      </a:accent3>
      <a:accent4>
        <a:srgbClr val="81840A"/>
      </a:accent4>
      <a:accent5>
        <a:srgbClr val="1694B2"/>
      </a:accent5>
      <a:accent6>
        <a:srgbClr val="0F6377"/>
      </a:accent6>
      <a:hlink>
        <a:srgbClr val="ECF03A"/>
      </a:hlink>
      <a:folHlink>
        <a:srgbClr val="A3A70D"/>
      </a:folHlink>
    </a:clrScheme>
    <a:fontScheme name="B">
      <a:majorFont>
        <a:latin typeface="Roboto Bold"/>
        <a:ea typeface="Spica Neue P Light"/>
        <a:cs typeface=""/>
      </a:majorFont>
      <a:minorFont>
        <a:latin typeface="Roboto"/>
        <a:ea typeface="Spica Neue P"/>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17941</TotalTime>
  <Words>1169</Words>
  <Application>Microsoft Macintosh PowerPoint</Application>
  <PresentationFormat>Custom</PresentationFormat>
  <Paragraphs>186</Paragraphs>
  <Slides>28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ArialMT</vt:lpstr>
      <vt:lpstr>Calibri</vt:lpstr>
      <vt:lpstr>Roboto</vt:lpstr>
      <vt:lpstr>Roboto Bold</vt:lpstr>
      <vt:lpstr>System Font Regular</vt:lpstr>
      <vt:lpstr>Wingdings</vt:lpstr>
      <vt:lpstr>Contents</vt:lpstr>
      <vt:lpstr>No Header and Footer</vt:lpstr>
      <vt:lpstr>Energi Terbarukan</vt:lpstr>
      <vt:lpstr>Solar PV</vt:lpstr>
      <vt:lpstr>Solar Domestic Hot Water</vt:lpstr>
      <vt:lpstr>Solar PV System On Grid</vt:lpstr>
      <vt:lpstr>PowerPoint Presentation</vt:lpstr>
      <vt:lpstr>PowerPoint Presentation</vt:lpstr>
      <vt:lpstr>Global Mean Solar Irradiance</vt:lpstr>
      <vt:lpstr>Photovoltaic (PV) Hierarchy</vt:lpstr>
      <vt:lpstr>Inside of PV Cell</vt:lpstr>
      <vt:lpstr>PowerPoint Presentation</vt:lpstr>
      <vt:lpstr>PV Systems Technology</vt:lpstr>
      <vt:lpstr>PowerPoint Presentation</vt:lpstr>
      <vt:lpstr>PV Systems Technology</vt:lpstr>
      <vt:lpstr>PowerPoint Presentation</vt:lpstr>
      <vt:lpstr>PV Systems Technology</vt:lpstr>
      <vt:lpstr>Selecting the Correct Module </vt:lpstr>
      <vt:lpstr>Current Voltage (I-V) Curve</vt:lpstr>
      <vt:lpstr>Current Voltage (I-V) Curve</vt:lpstr>
      <vt:lpstr>Effect of Temperature </vt:lpstr>
      <vt:lpstr>Effect of Shading/Low Insolation </vt:lpstr>
      <vt:lpstr>PowerPoint Presentation</vt:lpstr>
      <vt:lpstr>Solar PV System On Grid</vt:lpstr>
      <vt:lpstr>PowerPoint Presentation</vt:lpstr>
      <vt:lpstr>PowerPoint Presentation</vt:lpstr>
      <vt:lpstr>Solar Energy Source </vt:lpstr>
      <vt:lpstr>PowerPoint Presentation</vt:lpstr>
      <vt:lpstr>Basic Mounting </vt:lpstr>
      <vt:lpstr>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Castor</dc:title>
  <dc:creator>Jun Akizaki</dc:creator>
  <cp:lastModifiedBy>fridahasana</cp:lastModifiedBy>
  <cp:revision>270</cp:revision>
  <dcterms:created xsi:type="dcterms:W3CDTF">2015-08-02T15:43:04Z</dcterms:created>
  <dcterms:modified xsi:type="dcterms:W3CDTF">2025-10-17T05:22:00Z</dcterms:modified>
</cp:coreProperties>
</file>