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96" r:id="rId3"/>
    <p:sldId id="297" r:id="rId4"/>
    <p:sldId id="295" r:id="rId5"/>
  </p:sldIdLst>
  <p:sldSz cx="18288000" cy="10287000"/>
  <p:notesSz cx="6858000" cy="9144000"/>
  <p:embeddedFontLst>
    <p:embeddedFont>
      <p:font typeface="Cafe24 Shiningstar" pitchFamily="2" charset="-127"/>
      <p:regular r:id="rId7"/>
    </p:embeddedFont>
    <p:embeddedFont>
      <p:font typeface="Jalnan 2" pitchFamily="2" charset="-12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FF3"/>
    <a:srgbClr val="213B79"/>
    <a:srgbClr val="34A6A3"/>
    <a:srgbClr val="4CECE5"/>
    <a:srgbClr val="EDA6FF"/>
    <a:srgbClr val="FFB5BA"/>
    <a:srgbClr val="C88AD5"/>
    <a:srgbClr val="B960A9"/>
    <a:srgbClr val="D0819D"/>
    <a:srgbClr val="8A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 varScale="1">
        <p:scale>
          <a:sx n="66" d="100"/>
          <a:sy n="66" d="100"/>
        </p:scale>
        <p:origin x="4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CCD3-00A5-A74B-B316-1A2A02F903EF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A955-B0DA-EE46-A157-A009E0D8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571500"/>
            <a:ext cx="19088100" cy="15113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0000">
            <a:off x="3479800" y="2654300"/>
            <a:ext cx="1498600" cy="1231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2743200" y="3619500"/>
            <a:ext cx="122682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5490"/>
              </a:lnSpc>
            </a:pPr>
            <a:r>
              <a:rPr lang="en-US" sz="9600" spc="-400" dirty="0">
                <a:solidFill>
                  <a:srgbClr val="5371F3"/>
                </a:solidFill>
                <a:latin typeface="Jalnan 2"/>
              </a:rPr>
              <a:t>GAMTEK + PRAKTIK</a:t>
            </a:r>
            <a:endParaRPr lang="en-US" sz="9600" b="0" i="0" u="none" strike="noStrike" spc="-400" dirty="0">
              <a:solidFill>
                <a:srgbClr val="5371F3"/>
              </a:solidFill>
              <a:latin typeface="Jalnan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1050" y="4661723"/>
            <a:ext cx="9105900" cy="1346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7500" b="0" i="0" u="none" strike="noStrike" spc="-500" dirty="0">
                <a:latin typeface="Cafe24 Shiningstar"/>
              </a:rPr>
              <a:t>Pert. 11: </a:t>
            </a:r>
            <a:r>
              <a:rPr lang="en-US" sz="7500" b="0" i="0" u="none" strike="noStrike" spc="-500" dirty="0" err="1">
                <a:latin typeface="Cafe24 Shiningstar"/>
              </a:rPr>
              <a:t>Proyek</a:t>
            </a:r>
            <a:r>
              <a:rPr lang="en-US" sz="7500" b="0" i="0" u="none" strike="noStrike" spc="-500" dirty="0">
                <a:latin typeface="Cafe24 Shiningstar"/>
              </a:rPr>
              <a:t> Akhir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7C2239-3138-392B-C8FF-0AB9096E3D0F}"/>
              </a:ext>
            </a:extLst>
          </p:cNvPr>
          <p:cNvGrpSpPr/>
          <p:nvPr/>
        </p:nvGrpSpPr>
        <p:grpSpPr>
          <a:xfrm>
            <a:off x="3009900" y="5724888"/>
            <a:ext cx="12268200" cy="1704612"/>
            <a:chOff x="3009900" y="6555280"/>
            <a:chExt cx="12268200" cy="17046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4"/>
            <a:srcRect t="37944" b="38261"/>
            <a:stretch/>
          </p:blipFill>
          <p:spPr>
            <a:xfrm rot="60000">
              <a:off x="5711429" y="6555280"/>
              <a:ext cx="6865142" cy="1633588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771ACAFF-0270-07CD-13A3-941D5DA18AEA}"/>
                </a:ext>
              </a:extLst>
            </p:cNvPr>
            <p:cNvSpPr txBox="1"/>
            <p:nvPr/>
          </p:nvSpPr>
          <p:spPr>
            <a:xfrm>
              <a:off x="3009900" y="6558092"/>
              <a:ext cx="12268200" cy="170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23669"/>
                </a:lnSpc>
              </a:pP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 o s e n : F r </a:t>
              </a:r>
              <a:r>
                <a:rPr lang="en-US" sz="3600" i="0" u="none" strike="noStrike" spc="-5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 a  H a s a n a , S . </a:t>
              </a:r>
              <a:r>
                <a:rPr lang="en-US" sz="3600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  d ., M. E n g .</a:t>
              </a:r>
              <a:endParaRPr lang="en-US" sz="3600" i="0" u="none" strike="noStrike" spc="-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EA25D-1C32-0851-F2D4-E50C3BCEC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80828"/>
            <a:ext cx="1944244" cy="19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571500"/>
            <a:ext cx="19088100" cy="15113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19" name="TextBox 19"/>
          <p:cNvSpPr txBox="1"/>
          <p:nvPr/>
        </p:nvSpPr>
        <p:spPr>
          <a:xfrm>
            <a:off x="674253" y="535101"/>
            <a:ext cx="7307685" cy="7221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1890"/>
              </a:lnSpc>
            </a:pP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Jadwal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 </a:t>
            </a: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Presentasi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 (</a:t>
            </a: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Reg.Pagi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02934B-F20D-0C85-F33B-1F32E448C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01" y="180827"/>
            <a:ext cx="1944544" cy="1944544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CF3368A9-AA88-3C3C-2F43-38A5ECE823E9}"/>
              </a:ext>
            </a:extLst>
          </p:cNvPr>
          <p:cNvSpPr txBox="1"/>
          <p:nvPr/>
        </p:nvSpPr>
        <p:spPr>
          <a:xfrm>
            <a:off x="9827049" y="3236270"/>
            <a:ext cx="4568872" cy="542096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1890"/>
              </a:lnSpc>
            </a:pPr>
            <a:endParaRPr lang="en-US" sz="2900" b="0" i="0" u="none" strike="noStrike" dirty="0">
              <a:latin typeface="Jalnan 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7724B-D7F4-8E52-6BBF-C8B1BF860CED}"/>
              </a:ext>
            </a:extLst>
          </p:cNvPr>
          <p:cNvGrpSpPr/>
          <p:nvPr/>
        </p:nvGrpSpPr>
        <p:grpSpPr>
          <a:xfrm>
            <a:off x="16346314" y="8750507"/>
            <a:ext cx="1562201" cy="1370092"/>
            <a:chOff x="16346314" y="8750507"/>
            <a:chExt cx="1562201" cy="1370092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228B8FAE-4A6C-C6BB-324C-395B5828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920000">
              <a:off x="16346314" y="8750507"/>
              <a:ext cx="1255318" cy="1031914"/>
            </a:xfrm>
            <a:prstGeom prst="rect">
              <a:avLst/>
            </a:prstGeom>
          </p:spPr>
        </p:pic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83A7CA17-0E22-B09D-FFDF-993C11B92875}"/>
                </a:ext>
              </a:extLst>
            </p:cNvPr>
            <p:cNvSpPr txBox="1"/>
            <p:nvPr/>
          </p:nvSpPr>
          <p:spPr>
            <a:xfrm>
              <a:off x="17131762" y="9169521"/>
              <a:ext cx="776753" cy="9510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Adaptif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dirty="0" err="1">
                  <a:solidFill>
                    <a:srgbClr val="213B79"/>
                  </a:solidFill>
                  <a:latin typeface="Jalnan 2"/>
                </a:rPr>
                <a:t>Kreatif</a:t>
              </a:r>
              <a:endParaRPr lang="en-US" sz="1400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Inovatif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D11B2-236C-583C-B624-FAECBD98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90781"/>
              </p:ext>
            </p:extLst>
          </p:nvPr>
        </p:nvGraphicFramePr>
        <p:xfrm>
          <a:off x="2133600" y="2015738"/>
          <a:ext cx="12725400" cy="7304931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803951695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829962232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749714482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1529598083"/>
                    </a:ext>
                  </a:extLst>
                </a:gridCol>
              </a:tblGrid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Pert. 12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13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14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15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37079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Kelompok</a:t>
                      </a: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Kelompok</a:t>
                      </a: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Kelompok</a:t>
                      </a: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Kelompok</a:t>
                      </a: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94070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Harly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Muhammad Satria Arisandi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Hafizh Akmal Khairi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Anjoe Fat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32570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Ammar Subhan Baraba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Dimas Suryo Susanto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Maulana Ihtisyaamul Husain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Rudi Andrian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842451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 Rivaldi Tanjung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 err="1"/>
                        <a:t>Lutfiani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Anggita</a:t>
                      </a:r>
                      <a:endParaRPr lang="en-ID" sz="2400" dirty="0"/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Muhammad </a:t>
                      </a:r>
                      <a:r>
                        <a:rPr lang="en-ID" sz="2400" dirty="0" err="1"/>
                        <a:t>Fariz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Alfarizi</a:t>
                      </a:r>
                      <a:endParaRPr lang="en-ID" sz="2400" dirty="0"/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Muhammad Zea Luthfi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12295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Faishal Khairullah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Azri Tania Putri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Ananda Reza </a:t>
                      </a:r>
                      <a:r>
                        <a:rPr lang="en-ID" sz="2400" dirty="0" err="1"/>
                        <a:t>Permana</a:t>
                      </a:r>
                      <a:endParaRPr lang="en-ID" sz="2400" dirty="0"/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Aditya Daris Sofwan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865683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Ahmad Aldo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Haikal Pratama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Hiskia Refael Gerardo Harianja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Muhammad Yusuf Saefudin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117630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Ridwansyah Putra Laksanadi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Faqih Najib Ramadhani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Abdulloh Farros Nur Rohim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Muhammad Alivian Putra Sakti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99259"/>
                  </a:ext>
                </a:extLst>
              </a:tr>
              <a:tr h="486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—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—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/>
                        <a:t>Kania Agustina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Nurul </a:t>
                      </a:r>
                      <a:r>
                        <a:rPr lang="en-ID" sz="2400" dirty="0" err="1"/>
                        <a:t>Khazanah</a:t>
                      </a:r>
                      <a:endParaRPr lang="en-ID" sz="2400" dirty="0"/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0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3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571500"/>
            <a:ext cx="19088100" cy="15113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19" name="TextBox 19"/>
          <p:cNvSpPr txBox="1"/>
          <p:nvPr/>
        </p:nvSpPr>
        <p:spPr>
          <a:xfrm>
            <a:off x="674253" y="535101"/>
            <a:ext cx="7307685" cy="7221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1890"/>
              </a:lnSpc>
            </a:pP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Jadwal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 </a:t>
            </a: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Presentasi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 (</a:t>
            </a:r>
            <a:r>
              <a:rPr lang="en-US" sz="4000" b="0" i="0" u="none" strike="noStrike" dirty="0" err="1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Reg.Malam</a:t>
            </a:r>
            <a:r>
              <a:rPr lang="en-US" sz="40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02934B-F20D-0C85-F33B-1F32E448C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01" y="180827"/>
            <a:ext cx="1944544" cy="1944544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CF3368A9-AA88-3C3C-2F43-38A5ECE823E9}"/>
              </a:ext>
            </a:extLst>
          </p:cNvPr>
          <p:cNvSpPr txBox="1"/>
          <p:nvPr/>
        </p:nvSpPr>
        <p:spPr>
          <a:xfrm>
            <a:off x="9827049" y="3236270"/>
            <a:ext cx="4568872" cy="542096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1890"/>
              </a:lnSpc>
            </a:pPr>
            <a:endParaRPr lang="en-US" sz="2900" b="0" i="0" u="none" strike="noStrike" dirty="0">
              <a:latin typeface="Jalnan 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7724B-D7F4-8E52-6BBF-C8B1BF860CED}"/>
              </a:ext>
            </a:extLst>
          </p:cNvPr>
          <p:cNvGrpSpPr/>
          <p:nvPr/>
        </p:nvGrpSpPr>
        <p:grpSpPr>
          <a:xfrm>
            <a:off x="16346314" y="8750507"/>
            <a:ext cx="1562201" cy="1370092"/>
            <a:chOff x="16346314" y="8750507"/>
            <a:chExt cx="1562201" cy="1370092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228B8FAE-4A6C-C6BB-324C-395B5828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920000">
              <a:off x="16346314" y="8750507"/>
              <a:ext cx="1255318" cy="1031914"/>
            </a:xfrm>
            <a:prstGeom prst="rect">
              <a:avLst/>
            </a:prstGeom>
          </p:spPr>
        </p:pic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83A7CA17-0E22-B09D-FFDF-993C11B92875}"/>
                </a:ext>
              </a:extLst>
            </p:cNvPr>
            <p:cNvSpPr txBox="1"/>
            <p:nvPr/>
          </p:nvSpPr>
          <p:spPr>
            <a:xfrm>
              <a:off x="17131762" y="9169521"/>
              <a:ext cx="776753" cy="9510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Adaptif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dirty="0" err="1">
                  <a:solidFill>
                    <a:srgbClr val="213B79"/>
                  </a:solidFill>
                  <a:latin typeface="Jalnan 2"/>
                </a:rPr>
                <a:t>Kreatif</a:t>
              </a:r>
              <a:endParaRPr lang="en-US" sz="1400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Inovatif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D11B2-236C-583C-B624-FAECBD98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2640"/>
              </p:ext>
            </p:extLst>
          </p:nvPr>
        </p:nvGraphicFramePr>
        <p:xfrm>
          <a:off x="2362200" y="3924300"/>
          <a:ext cx="12725400" cy="1704620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803951695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829962232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749714482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1529598083"/>
                    </a:ext>
                  </a:extLst>
                </a:gridCol>
              </a:tblGrid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Pert. 12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13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14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Pert. 15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37079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Hakim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 err="1"/>
                        <a:t>Naila</a:t>
                      </a:r>
                      <a:endParaRPr lang="en-ID" sz="2400" dirty="0"/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Kamal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/>
                        <a:t>Nabila</a:t>
                      </a:r>
                    </a:p>
                  </a:txBody>
                  <a:tcPr marL="120592" marR="120592" marT="60296" marB="60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3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65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81000" y="-1244600"/>
            <a:ext cx="19088100" cy="15113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31366" y="3524250"/>
            <a:ext cx="11214100" cy="323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18100" b="0" i="0" u="none" strike="noStrike" spc="-1200" dirty="0">
                <a:solidFill>
                  <a:srgbClr val="193B79"/>
                </a:solidFill>
                <a:latin typeface="Cafe24 Shiningstar"/>
              </a:rPr>
              <a:t>- END -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</p:spTree>
    <p:extLst>
      <p:ext uri="{BB962C8B-B14F-4D97-AF65-F5344CB8AC3E}">
        <p14:creationId xmlns:p14="http://schemas.microsoft.com/office/powerpoint/2010/main" val="263409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11627</TotalTime>
  <Words>170</Words>
  <Application>Microsoft Macintosh PowerPoint</Application>
  <PresentationFormat>Custom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Cafe24 Shiningstar</vt:lpstr>
      <vt:lpstr>Calibri</vt:lpstr>
      <vt:lpstr>Arial</vt:lpstr>
      <vt:lpstr>Jalnan 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fridahasana</cp:lastModifiedBy>
  <cp:revision>18</cp:revision>
  <dcterms:created xsi:type="dcterms:W3CDTF">2006-08-16T00:00:00Z</dcterms:created>
  <dcterms:modified xsi:type="dcterms:W3CDTF">2025-12-15T13:16:53Z</dcterms:modified>
</cp:coreProperties>
</file>