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486451" y="2937262"/>
            <a:ext cx="7219098" cy="983476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3511450" y="3229004"/>
              <a:ext cx="535916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i="1" dirty="0"/>
                <a:t>- </a:t>
              </a:r>
              <a:r>
                <a:rPr lang="en-US" sz="4800" i="1" dirty="0" err="1"/>
                <a:t>Energi</a:t>
              </a:r>
              <a:r>
                <a:rPr lang="en-US" sz="4800" i="1" dirty="0"/>
                <a:t> </a:t>
              </a:r>
              <a:r>
                <a:rPr lang="en-US" sz="4800" i="1" dirty="0" err="1"/>
                <a:t>Terbarukan</a:t>
              </a:r>
              <a:r>
                <a:rPr lang="en-US" sz="4800" i="1" dirty="0"/>
                <a:t> -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02008" y="1456796"/>
            <a:ext cx="10587983" cy="4607488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93EDBC-9907-820A-A734-8872266E6E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736"/>
          <a:stretch/>
        </p:blipFill>
        <p:spPr>
          <a:xfrm>
            <a:off x="2194677" y="2044209"/>
            <a:ext cx="7897813" cy="293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7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54731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B2E0989-B87F-8B2C-E1F2-4C2F6EC034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956" y="1251281"/>
            <a:ext cx="6800088" cy="508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4299</TotalTime>
  <Words>283</Words>
  <Application>Microsoft Macintosh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22</cp:revision>
  <dcterms:created xsi:type="dcterms:W3CDTF">2024-09-06T07:10:14Z</dcterms:created>
  <dcterms:modified xsi:type="dcterms:W3CDTF">2026-03-26T16:05:01Z</dcterms:modified>
</cp:coreProperties>
</file>