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5" r:id="rId3"/>
    <p:sldId id="263" r:id="rId4"/>
    <p:sldId id="259" r:id="rId5"/>
    <p:sldId id="262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3/26/26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633984" y="2937262"/>
            <a:ext cx="10924031" cy="983476"/>
            <a:chOff x="-70389" y="3214314"/>
            <a:chExt cx="12229143" cy="983476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710184" y="3214314"/>
              <a:ext cx="10668000" cy="983476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-70389" y="3264612"/>
              <a:ext cx="122291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i="1" dirty="0"/>
                <a:t>-  </a:t>
              </a:r>
              <a:r>
                <a:rPr lang="en-US" sz="4800" i="1" dirty="0" err="1"/>
                <a:t>Pembangkitan</a:t>
              </a:r>
              <a:r>
                <a:rPr lang="en-US" sz="4800" i="1" dirty="0"/>
                <a:t> Tenaga Listrik  -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39276" y="5263473"/>
            <a:ext cx="357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</a:t>
            </a:r>
            <a:r>
              <a:rPr lang="en-US" sz="2400" dirty="0" err="1"/>
              <a:t>S.Pd</a:t>
            </a:r>
            <a:r>
              <a:rPr lang="en-US" sz="2400" dirty="0"/>
              <a:t>., M.Eng.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7594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02008" y="1456796"/>
            <a:ext cx="10587983" cy="4607488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93EDBC-9907-820A-A734-8872266E6E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430"/>
          <a:stretch/>
        </p:blipFill>
        <p:spPr>
          <a:xfrm>
            <a:off x="2194677" y="2044209"/>
            <a:ext cx="7897813" cy="307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6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74671"/>
            <a:ext cx="8547316" cy="5226159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B3D85BE-3D67-BD7D-4259-538F784EB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7679" y="1262005"/>
            <a:ext cx="6732494" cy="500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25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quiz</a:t>
            </a:r>
            <a:r>
              <a:rPr lang="en-ID" sz="1800" dirty="0">
                <a:solidFill>
                  <a:schemeClr val="tx1"/>
                </a:solidFill>
                <a:effectLst/>
              </a:rPr>
              <a:t>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Presensi</a:t>
            </a:r>
            <a:r>
              <a:rPr lang="en-ID" dirty="0">
                <a:solidFill>
                  <a:schemeClr val="tx1"/>
                </a:solidFill>
                <a:effectLst/>
              </a:rPr>
              <a:t>	: 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15%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20% </a:t>
            </a:r>
            <a:endParaRPr lang="en-ID" dirty="0">
              <a:solidFill>
                <a:schemeClr val="tx1"/>
              </a:solidFill>
              <a:effectLst/>
            </a:endParaRP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</a:rPr>
              <a:t>Aktivitas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partisipatif</a:t>
            </a:r>
            <a:r>
              <a:rPr lang="en-ID" dirty="0">
                <a:solidFill>
                  <a:schemeClr val="tx1"/>
                </a:solidFill>
              </a:rPr>
              <a:t>: 10%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  <a:effectLst/>
              </a:rPr>
              <a:t>Project based: 40%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5B8C219-BE59-A537-CED0-2A44D0E27823}"/>
              </a:ext>
            </a:extLst>
          </p:cNvPr>
          <p:cNvSpPr txBox="1"/>
          <p:nvPr/>
        </p:nvSpPr>
        <p:spPr>
          <a:xfrm>
            <a:off x="4822759" y="5308961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50%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79631AEC-E3F8-7AD6-FD81-36869D08ABCB}"/>
              </a:ext>
            </a:extLst>
          </p:cNvPr>
          <p:cNvSpPr/>
          <p:nvPr/>
        </p:nvSpPr>
        <p:spPr>
          <a:xfrm>
            <a:off x="4462272" y="5251491"/>
            <a:ext cx="207264" cy="48427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</a:t>
            </a:r>
            <a:r>
              <a:rPr lang="en-ID" i="1" dirty="0">
                <a:solidFill>
                  <a:schemeClr val="tx1"/>
                </a:solidFill>
                <a:effectLst/>
              </a:rPr>
              <a:t>no sandal, no t-shirt </a:t>
            </a:r>
            <a:r>
              <a:rPr lang="en-ID" dirty="0">
                <a:solidFill>
                  <a:schemeClr val="tx1"/>
                </a:solidFill>
                <a:effectLst/>
              </a:rPr>
              <a:t>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4350</TotalTime>
  <Words>284</Words>
  <Application>Microsoft Macintosh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23</cp:revision>
  <dcterms:created xsi:type="dcterms:W3CDTF">2024-09-06T07:10:14Z</dcterms:created>
  <dcterms:modified xsi:type="dcterms:W3CDTF">2026-03-26T06:49:56Z</dcterms:modified>
</cp:coreProperties>
</file>