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3" r:id="rId4"/>
    <p:sldId id="259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361"/>
  </p:normalViewPr>
  <p:slideViewPr>
    <p:cSldViewPr snapToGrid="0">
      <p:cViewPr varScale="1">
        <p:scale>
          <a:sx n="95" d="100"/>
          <a:sy n="9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2829351" y="2849939"/>
            <a:ext cx="6533298" cy="915445"/>
            <a:chOff x="710184" y="3214314"/>
            <a:chExt cx="10668000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2745419" y="3229004"/>
              <a:ext cx="6891220" cy="8927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dirty="0"/>
                <a:t>Bahasa </a:t>
              </a:r>
              <a:r>
                <a:rPr lang="en-US" sz="4800" dirty="0" err="1"/>
                <a:t>Inggris</a:t>
              </a:r>
              <a:r>
                <a:rPr lang="en-US" sz="4800" dirty="0"/>
                <a:t> II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982225" y="1571696"/>
            <a:ext cx="10230977" cy="3883230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r>
              <a:rPr lang="en-US" dirty="0">
                <a:solidFill>
                  <a:schemeClr val="tx1"/>
                </a:solidFill>
              </a:rPr>
              <a:t> (Program </a:t>
            </a:r>
            <a:r>
              <a:rPr lang="en-US" dirty="0" err="1">
                <a:solidFill>
                  <a:schemeClr val="tx1"/>
                </a:solidFill>
              </a:rPr>
              <a:t>Pagi&amp;Malam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Masa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ujian</a:t>
            </a:r>
            <a:r>
              <a:rPr lang="en-US" dirty="0">
                <a:solidFill>
                  <a:schemeClr val="tx1"/>
                </a:solidFill>
              </a:rPr>
              <a:t> (16x </a:t>
            </a:r>
            <a:r>
              <a:rPr lang="en-US" dirty="0" err="1">
                <a:solidFill>
                  <a:schemeClr val="tx1"/>
                </a:solidFill>
              </a:rPr>
              <a:t>pertemuan</a:t>
            </a:r>
            <a:r>
              <a:rPr lang="en-US" dirty="0">
                <a:solidFill>
                  <a:schemeClr val="tx1"/>
                </a:solidFill>
              </a:rPr>
              <a:t>) 	: 6 April 2026 – 31 </a:t>
            </a:r>
            <a:r>
              <a:rPr lang="en-US" dirty="0" err="1">
                <a:solidFill>
                  <a:schemeClr val="tx1"/>
                </a:solidFill>
              </a:rPr>
              <a:t>Juli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UTS 				: 25 – 29 Mei 2026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UAS 				: 27 – 31 </a:t>
            </a:r>
            <a:r>
              <a:rPr lang="en-US" dirty="0" err="1">
                <a:solidFill>
                  <a:schemeClr val="tx1"/>
                </a:solidFill>
              </a:rPr>
              <a:t>Juli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S.Pd</a:t>
            </a:r>
            <a:r>
              <a:rPr lang="en-US" dirty="0">
                <a:solidFill>
                  <a:schemeClr val="tx1"/>
                </a:solidFill>
              </a:rPr>
              <a:t>., M.Eng.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Aqil </a:t>
            </a:r>
            <a:r>
              <a:rPr lang="en-US" dirty="0" err="1">
                <a:solidFill>
                  <a:schemeClr val="tx1"/>
                </a:solidFill>
              </a:rPr>
              <a:t>Aqthobirrobbany</a:t>
            </a:r>
            <a:r>
              <a:rPr lang="en-US" dirty="0">
                <a:solidFill>
                  <a:schemeClr val="tx1"/>
                </a:solidFill>
              </a:rPr>
              <a:t>, S.T., M.Eng.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7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74671"/>
            <a:ext cx="848635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A477A61-20C0-344A-15A2-0F36DFDE6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947" y="1271344"/>
            <a:ext cx="7212106" cy="505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25%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30%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35% </a:t>
            </a: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</a:t>
            </a:r>
            <a:r>
              <a:rPr lang="en-ID" i="1" dirty="0">
                <a:solidFill>
                  <a:schemeClr val="tx1"/>
                </a:solidFill>
                <a:effectLst/>
              </a:rPr>
              <a:t>no sandal, no t-shirt </a:t>
            </a:r>
            <a:r>
              <a:rPr lang="en-ID" dirty="0">
                <a:solidFill>
                  <a:schemeClr val="tx1"/>
                </a:solidFill>
                <a:effectLst/>
              </a:rPr>
              <a:t>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2920</TotalTime>
  <Words>330</Words>
  <Application>Microsoft Macintosh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21</cp:revision>
  <dcterms:created xsi:type="dcterms:W3CDTF">2024-09-06T07:10:14Z</dcterms:created>
  <dcterms:modified xsi:type="dcterms:W3CDTF">2026-03-30T03:54:54Z</dcterms:modified>
</cp:coreProperties>
</file>