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6" r:id="rId3"/>
    <p:sldId id="263" r:id="rId4"/>
    <p:sldId id="265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7"/>
    <p:restoredTop sz="95361"/>
  </p:normalViewPr>
  <p:slideViewPr>
    <p:cSldViewPr snapToGrid="0">
      <p:cViewPr varScale="1">
        <p:scale>
          <a:sx n="95" d="100"/>
          <a:sy n="95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829351" y="2849939"/>
            <a:ext cx="6533298" cy="915445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2232658" y="3229004"/>
              <a:ext cx="7916753" cy="892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/>
                <a:t>Elektronika</a:t>
              </a:r>
              <a:r>
                <a:rPr lang="en-US" sz="4800" dirty="0"/>
                <a:t> Analog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02008" y="1456796"/>
            <a:ext cx="10587983" cy="4607488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93EDBC-9907-820A-A734-8872266E6E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430"/>
          <a:stretch/>
        </p:blipFill>
        <p:spPr>
          <a:xfrm>
            <a:off x="2194677" y="2044209"/>
            <a:ext cx="7897813" cy="307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48635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0F35BA8-3F74-7B78-91CD-F55CBCDDC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564" y="1231173"/>
            <a:ext cx="7144871" cy="511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2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3263</TotalTime>
  <Words>281</Words>
  <Application>Microsoft Macintosh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23</cp:revision>
  <dcterms:created xsi:type="dcterms:W3CDTF">2024-09-06T07:10:14Z</dcterms:created>
  <dcterms:modified xsi:type="dcterms:W3CDTF">2026-03-26T14:32:25Z</dcterms:modified>
</cp:coreProperties>
</file>