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75" r:id="rId5"/>
    <p:sldId id="276" r:id="rId6"/>
    <p:sldId id="277" r:id="rId7"/>
    <p:sldId id="278" r:id="rId8"/>
    <p:sldId id="279" r:id="rId9"/>
    <p:sldId id="282" r:id="rId10"/>
    <p:sldId id="280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8CDHuhr7/Kdvduc9eSnD7ykG9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4"/>
  </p:normalViewPr>
  <p:slideViewPr>
    <p:cSldViewPr snapToGrid="0">
      <p:cViewPr varScale="1">
        <p:scale>
          <a:sx n="90" d="100"/>
          <a:sy n="90" d="100"/>
        </p:scale>
        <p:origin x="80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C80D9304-117C-DD31-1ABD-94522D9D2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>
            <a:extLst>
              <a:ext uri="{FF2B5EF4-FFF2-40B4-BE49-F238E27FC236}">
                <a16:creationId xmlns:a16="http://schemas.microsoft.com/office/drawing/2014/main" id="{3670FAC5-10DE-017B-B1E4-48698BE829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>
            <a:extLst>
              <a:ext uri="{FF2B5EF4-FFF2-40B4-BE49-F238E27FC236}">
                <a16:creationId xmlns:a16="http://schemas.microsoft.com/office/drawing/2014/main" id="{A01AC14C-E735-DA8A-AD41-44998D2096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436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C18AFBED-EE89-3A2E-9B82-B403031F1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>
            <a:extLst>
              <a:ext uri="{FF2B5EF4-FFF2-40B4-BE49-F238E27FC236}">
                <a16:creationId xmlns:a16="http://schemas.microsoft.com/office/drawing/2014/main" id="{4CA7BC29-D410-968C-D22B-EC0CDA4EF4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>
            <a:extLst>
              <a:ext uri="{FF2B5EF4-FFF2-40B4-BE49-F238E27FC236}">
                <a16:creationId xmlns:a16="http://schemas.microsoft.com/office/drawing/2014/main" id="{4C72AC9D-73A2-9A95-47BE-F677DEFC4B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7915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C70FBDA7-2F0D-D603-6DB9-A2540170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>
            <a:extLst>
              <a:ext uri="{FF2B5EF4-FFF2-40B4-BE49-F238E27FC236}">
                <a16:creationId xmlns:a16="http://schemas.microsoft.com/office/drawing/2014/main" id="{F4262115-0F9D-E0A6-F3FB-E15122CB4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>
            <a:extLst>
              <a:ext uri="{FF2B5EF4-FFF2-40B4-BE49-F238E27FC236}">
                <a16:creationId xmlns:a16="http://schemas.microsoft.com/office/drawing/2014/main" id="{B5054AA2-ED0B-A44D-BAD8-CE0B563DF3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045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EBEDDCD0-3C6A-1784-975C-683A25F01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>
            <a:extLst>
              <a:ext uri="{FF2B5EF4-FFF2-40B4-BE49-F238E27FC236}">
                <a16:creationId xmlns:a16="http://schemas.microsoft.com/office/drawing/2014/main" id="{250099EE-A965-F68E-2B66-52942FF045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>
            <a:extLst>
              <a:ext uri="{FF2B5EF4-FFF2-40B4-BE49-F238E27FC236}">
                <a16:creationId xmlns:a16="http://schemas.microsoft.com/office/drawing/2014/main" id="{F1A8EEF7-34DA-5F48-9314-8CD1BB9B7E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11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9DC28A68-43DB-D91A-2B35-03D9DB323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>
            <a:extLst>
              <a:ext uri="{FF2B5EF4-FFF2-40B4-BE49-F238E27FC236}">
                <a16:creationId xmlns:a16="http://schemas.microsoft.com/office/drawing/2014/main" id="{7191BC17-3CAE-DED3-4060-E2372858CC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>
            <a:extLst>
              <a:ext uri="{FF2B5EF4-FFF2-40B4-BE49-F238E27FC236}">
                <a16:creationId xmlns:a16="http://schemas.microsoft.com/office/drawing/2014/main" id="{B26669DC-5802-F06A-6FBA-84781F55C5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687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015BB7AF-C013-0B00-A80B-C15290357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>
            <a:extLst>
              <a:ext uri="{FF2B5EF4-FFF2-40B4-BE49-F238E27FC236}">
                <a16:creationId xmlns:a16="http://schemas.microsoft.com/office/drawing/2014/main" id="{F2C64C8C-5DC4-0EFC-5013-1ECE47CA37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>
            <a:extLst>
              <a:ext uri="{FF2B5EF4-FFF2-40B4-BE49-F238E27FC236}">
                <a16:creationId xmlns:a16="http://schemas.microsoft.com/office/drawing/2014/main" id="{25DF3A01-59A4-A299-47C8-8B19413994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54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>
          <a:extLst>
            <a:ext uri="{FF2B5EF4-FFF2-40B4-BE49-F238E27FC236}">
              <a16:creationId xmlns:a16="http://schemas.microsoft.com/office/drawing/2014/main" id="{0C2CACAB-4978-57B5-4E3F-D615DA814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:notes">
            <a:extLst>
              <a:ext uri="{FF2B5EF4-FFF2-40B4-BE49-F238E27FC236}">
                <a16:creationId xmlns:a16="http://schemas.microsoft.com/office/drawing/2014/main" id="{6EA5BA5C-5F50-6DC0-DA96-D67F16AFCC3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>
            <a:extLst>
              <a:ext uri="{FF2B5EF4-FFF2-40B4-BE49-F238E27FC236}">
                <a16:creationId xmlns:a16="http://schemas.microsoft.com/office/drawing/2014/main" id="{5BA16EBA-6D40-0492-2437-B5B09A5B23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034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bit.ly/surveiKewirausahaan202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"/>
          <p:cNvGrpSpPr/>
          <p:nvPr/>
        </p:nvGrpSpPr>
        <p:grpSpPr>
          <a:xfrm>
            <a:off x="-2059237" y="-1034358"/>
            <a:ext cx="7527730" cy="10042345"/>
            <a:chOff x="-1286072" y="-615820"/>
            <a:chExt cx="6662785" cy="8888468"/>
          </a:xfrm>
        </p:grpSpPr>
        <p:pic>
          <p:nvPicPr>
            <p:cNvPr id="90" name="Google Shape;90;p1" descr="Biaya Kuliah Universitas Jayabaya Tahun 2020/2021 | Biaya Kuliah 2024-20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286072" y="-611066"/>
              <a:ext cx="6662785" cy="88837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"/>
            <p:cNvSpPr/>
            <p:nvPr/>
          </p:nvSpPr>
          <p:spPr>
            <a:xfrm>
              <a:off x="-1268963" y="-615820"/>
              <a:ext cx="6624734" cy="8882742"/>
            </a:xfrm>
            <a:prstGeom prst="rect">
              <a:avLst/>
            </a:prstGeom>
            <a:solidFill>
              <a:schemeClr val="lt1">
                <a:alpha val="3372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3143924" y="-90330"/>
            <a:ext cx="10864580" cy="6524935"/>
          </a:xfrm>
          <a:prstGeom prst="flowChartOnlineStorag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4785261" y="1469513"/>
            <a:ext cx="74844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8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Kewirausahaan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5931210" y="4811158"/>
            <a:ext cx="536241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Aqil Aqthobirrobbany, S.T., M.Eng.</a:t>
            </a:r>
            <a:endParaRPr/>
          </a:p>
        </p:txBody>
      </p:sp>
      <p:grpSp>
        <p:nvGrpSpPr>
          <p:cNvPr id="96" name="Google Shape;96;p1"/>
          <p:cNvGrpSpPr/>
          <p:nvPr/>
        </p:nvGrpSpPr>
        <p:grpSpPr>
          <a:xfrm>
            <a:off x="0" y="6424497"/>
            <a:ext cx="12196481" cy="461665"/>
            <a:chOff x="128592" y="5966158"/>
            <a:chExt cx="12196481" cy="905794"/>
          </a:xfrm>
        </p:grpSpPr>
        <p:grpSp>
          <p:nvGrpSpPr>
            <p:cNvPr id="97" name="Google Shape;97;p1"/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98" name="Google Shape;98;p1"/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" name="Google Shape;101;p1"/>
            <p:cNvSpPr txBox="1"/>
            <p:nvPr/>
          </p:nvSpPr>
          <p:spPr>
            <a:xfrm>
              <a:off x="8585359" y="5966158"/>
              <a:ext cx="3739714" cy="9057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Elektro, 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Universitas Jayabaya</a:t>
              </a:r>
              <a:endParaRPr/>
            </a:p>
          </p:txBody>
        </p:sp>
      </p:grpSp>
      <p:pic>
        <p:nvPicPr>
          <p:cNvPr id="102" name="Google Shape;10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"/>
          <p:cNvSpPr txBox="1"/>
          <p:nvPr/>
        </p:nvSpPr>
        <p:spPr>
          <a:xfrm>
            <a:off x="5635415" y="3404765"/>
            <a:ext cx="578409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Pendahuluan</a:t>
            </a:r>
            <a:r>
              <a:rPr lang="en-ID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dan </a:t>
            </a:r>
            <a:r>
              <a:rPr lang="en-ID" sz="32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Kontrak</a:t>
            </a:r>
            <a:r>
              <a:rPr lang="en-ID" sz="32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3200" b="1" dirty="0" err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Kuliah</a:t>
            </a:r>
            <a:endParaRPr dirty="0"/>
          </a:p>
        </p:txBody>
      </p:sp>
      <p:cxnSp>
        <p:nvCxnSpPr>
          <p:cNvPr id="104" name="Google Shape;104;p1"/>
          <p:cNvCxnSpPr/>
          <p:nvPr/>
        </p:nvCxnSpPr>
        <p:spPr>
          <a:xfrm>
            <a:off x="6818822" y="5223979"/>
            <a:ext cx="357425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02B57E6C-E311-4BE6-901D-7B27854A1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2">
            <a:extLst>
              <a:ext uri="{FF2B5EF4-FFF2-40B4-BE49-F238E27FC236}">
                <a16:creationId xmlns:a16="http://schemas.microsoft.com/office/drawing/2014/main" id="{578B0F00-ECE2-C420-FBC3-E77053B7FCC1}"/>
              </a:ext>
            </a:extLst>
          </p:cNvPr>
          <p:cNvGrpSpPr/>
          <p:nvPr/>
        </p:nvGrpSpPr>
        <p:grpSpPr>
          <a:xfrm>
            <a:off x="0" y="6424500"/>
            <a:ext cx="12196481" cy="461665"/>
            <a:chOff x="128592" y="5966158"/>
            <a:chExt cx="12196481" cy="905793"/>
          </a:xfrm>
        </p:grpSpPr>
        <p:grpSp>
          <p:nvGrpSpPr>
            <p:cNvPr id="272" name="Google Shape;272;p12">
              <a:extLst>
                <a:ext uri="{FF2B5EF4-FFF2-40B4-BE49-F238E27FC236}">
                  <a16:creationId xmlns:a16="http://schemas.microsoft.com/office/drawing/2014/main" id="{BAB2F04B-897D-6365-DFF6-B52A08A8AFAA}"/>
                </a:ext>
              </a:extLst>
            </p:cNvPr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273" name="Google Shape;273;p12">
                <a:extLst>
                  <a:ext uri="{FF2B5EF4-FFF2-40B4-BE49-F238E27FC236}">
                    <a16:creationId xmlns:a16="http://schemas.microsoft.com/office/drawing/2014/main" id="{DA0BAD22-A2BA-02E6-1DD9-7E56653EABB9}"/>
                  </a:ext>
                </a:extLst>
              </p:cNvPr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2">
                <a:extLst>
                  <a:ext uri="{FF2B5EF4-FFF2-40B4-BE49-F238E27FC236}">
                    <a16:creationId xmlns:a16="http://schemas.microsoft.com/office/drawing/2014/main" id="{7CBA609B-92EE-D062-0453-9A3F9BF3946D}"/>
                  </a:ext>
                </a:extLst>
              </p:cNvPr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2">
                <a:extLst>
                  <a:ext uri="{FF2B5EF4-FFF2-40B4-BE49-F238E27FC236}">
                    <a16:creationId xmlns:a16="http://schemas.microsoft.com/office/drawing/2014/main" id="{FC3CC7BF-BC79-DC0E-E3C8-F7F0060E0B0D}"/>
                  </a:ext>
                </a:extLst>
              </p:cNvPr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2">
              <a:extLst>
                <a:ext uri="{FF2B5EF4-FFF2-40B4-BE49-F238E27FC236}">
                  <a16:creationId xmlns:a16="http://schemas.microsoft.com/office/drawing/2014/main" id="{E9648CC4-5B5B-5CE8-7532-E77CD7A4FDA3}"/>
                </a:ext>
              </a:extLst>
            </p:cNvPr>
            <p:cNvSpPr txBox="1"/>
            <p:nvPr/>
          </p:nvSpPr>
          <p:spPr>
            <a:xfrm>
              <a:off x="8585359" y="5966158"/>
              <a:ext cx="3739714" cy="90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2">
            <a:extLst>
              <a:ext uri="{FF2B5EF4-FFF2-40B4-BE49-F238E27FC236}">
                <a16:creationId xmlns:a16="http://schemas.microsoft.com/office/drawing/2014/main" id="{F5A3284E-50FB-33C0-5F46-AB2568B593DF}"/>
              </a:ext>
            </a:extLst>
          </p:cNvPr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>
            <a:extLst>
              <a:ext uri="{FF2B5EF4-FFF2-40B4-BE49-F238E27FC236}">
                <a16:creationId xmlns:a16="http://schemas.microsoft.com/office/drawing/2014/main" id="{CC9F14AC-A747-B03F-EB2E-3DA875F3A7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>
            <a:extLst>
              <a:ext uri="{FF2B5EF4-FFF2-40B4-BE49-F238E27FC236}">
                <a16:creationId xmlns:a16="http://schemas.microsoft.com/office/drawing/2014/main" id="{5BBD5ADF-739D-8529-3C69-1E9DC7F3909B}"/>
              </a:ext>
            </a:extLst>
          </p:cNvPr>
          <p:cNvSpPr txBox="1"/>
          <p:nvPr/>
        </p:nvSpPr>
        <p:spPr>
          <a:xfrm>
            <a:off x="162296" y="0"/>
            <a:ext cx="7338641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Survei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Mahasiswa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Kewirausahaan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>
            <a:extLst>
              <a:ext uri="{FF2B5EF4-FFF2-40B4-BE49-F238E27FC236}">
                <a16:creationId xmlns:a16="http://schemas.microsoft.com/office/drawing/2014/main" id="{C9C735AB-5551-4539-E74C-B4366814BB38}"/>
              </a:ext>
            </a:extLst>
          </p:cNvPr>
          <p:cNvSpPr/>
          <p:nvPr/>
        </p:nvSpPr>
        <p:spPr>
          <a:xfrm>
            <a:off x="254178" y="632951"/>
            <a:ext cx="5796719" cy="74935"/>
          </a:xfrm>
          <a:prstGeom prst="rect">
            <a:avLst/>
          </a:prstGeom>
          <a:solidFill>
            <a:srgbClr val="FED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B5D1B-97E0-2D4B-C06E-BC14753693CC}"/>
              </a:ext>
            </a:extLst>
          </p:cNvPr>
          <p:cNvSpPr/>
          <p:nvPr/>
        </p:nvSpPr>
        <p:spPr>
          <a:xfrm>
            <a:off x="6705603" y="2868388"/>
            <a:ext cx="4872037" cy="914400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ID" sz="2400" b="1" dirty="0">
                <a:hlinkClick r:id="rId4"/>
              </a:rPr>
              <a:t>bit.ly/surveiKewirausahaan2025</a:t>
            </a:r>
            <a:endParaRPr lang="en-ID" sz="2400" dirty="0"/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77FD531-ABCF-9A6E-6808-22A5E0187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97" y="670419"/>
            <a:ext cx="5721784" cy="57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6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1"/>
          <p:cNvGrpSpPr/>
          <p:nvPr/>
        </p:nvGrpSpPr>
        <p:grpSpPr>
          <a:xfrm>
            <a:off x="0" y="6424500"/>
            <a:ext cx="12196481" cy="461665"/>
            <a:chOff x="128592" y="5966158"/>
            <a:chExt cx="12196481" cy="905793"/>
          </a:xfrm>
        </p:grpSpPr>
        <p:grpSp>
          <p:nvGrpSpPr>
            <p:cNvPr id="257" name="Google Shape;257;p11"/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258" name="Google Shape;258;p11"/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11"/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1" name="Google Shape;261;p11"/>
            <p:cNvSpPr txBox="1"/>
            <p:nvPr/>
          </p:nvSpPr>
          <p:spPr>
            <a:xfrm>
              <a:off x="8585359" y="5966158"/>
              <a:ext cx="3739714" cy="90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1"/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1"/>
          <p:cNvSpPr txBox="1"/>
          <p:nvPr/>
        </p:nvSpPr>
        <p:spPr>
          <a:xfrm>
            <a:off x="162297" y="0"/>
            <a:ext cx="6552828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Dosen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Pengampu</a:t>
            </a:r>
            <a:endParaRPr lang="en-ID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1"/>
          <p:cNvSpPr/>
          <p:nvPr/>
        </p:nvSpPr>
        <p:spPr>
          <a:xfrm>
            <a:off x="254178" y="632951"/>
            <a:ext cx="5796719" cy="74935"/>
          </a:xfrm>
          <a:prstGeom prst="rect">
            <a:avLst/>
          </a:prstGeom>
          <a:solidFill>
            <a:srgbClr val="FED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Ir. Novriyanti, A. Md., S.T., M.T. - Lecturer of Mechanical ...">
            <a:extLst>
              <a:ext uri="{FF2B5EF4-FFF2-40B4-BE49-F238E27FC236}">
                <a16:creationId xmlns:a16="http://schemas.microsoft.com/office/drawing/2014/main" id="{9E6BCB1F-4A66-884A-ACF9-5FD9DC39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98" y="1208746"/>
            <a:ext cx="2654754" cy="24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in a suit and tie&#10;&#10;AI-generated content may be incorrect.">
            <a:extLst>
              <a:ext uri="{FF2B5EF4-FFF2-40B4-BE49-F238E27FC236}">
                <a16:creationId xmlns:a16="http://schemas.microsoft.com/office/drawing/2014/main" id="{64EA7BBB-D538-A141-1790-51E58E52E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63" y="1141348"/>
            <a:ext cx="1915132" cy="2615507"/>
          </a:xfrm>
          <a:prstGeom prst="rect">
            <a:avLst/>
          </a:prstGeom>
        </p:spPr>
      </p:pic>
      <p:pic>
        <p:nvPicPr>
          <p:cNvPr id="5" name="Picture 4" descr="A person in a black suit&#10;&#10;AI-generated content may be incorrect.">
            <a:extLst>
              <a:ext uri="{FF2B5EF4-FFF2-40B4-BE49-F238E27FC236}">
                <a16:creationId xmlns:a16="http://schemas.microsoft.com/office/drawing/2014/main" id="{C1ECCC70-79D7-0BEF-56BB-7D8E35E2C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827" b="13343"/>
          <a:stretch/>
        </p:blipFill>
        <p:spPr>
          <a:xfrm>
            <a:off x="8968231" y="1358899"/>
            <a:ext cx="2264677" cy="2345316"/>
          </a:xfrm>
          <a:prstGeom prst="rect">
            <a:avLst/>
          </a:prstGeom>
        </p:spPr>
      </p:pic>
      <p:sp>
        <p:nvSpPr>
          <p:cNvPr id="7" name="Google Shape;264;p11">
            <a:extLst>
              <a:ext uri="{FF2B5EF4-FFF2-40B4-BE49-F238E27FC236}">
                <a16:creationId xmlns:a16="http://schemas.microsoft.com/office/drawing/2014/main" id="{7DB9C1E3-E22A-20CA-D34C-3EC2F757109C}"/>
              </a:ext>
            </a:extLst>
          </p:cNvPr>
          <p:cNvSpPr txBox="1"/>
          <p:nvPr/>
        </p:nvSpPr>
        <p:spPr>
          <a:xfrm>
            <a:off x="0" y="3899207"/>
            <a:ext cx="4004857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Aqil </a:t>
            </a:r>
            <a:r>
              <a:rPr lang="en-ID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Aqthobirrobbany</a:t>
            </a:r>
            <a:r>
              <a:rPr lang="en-ID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S.T., M. Eng.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Teknik Elektro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64;p11">
            <a:extLst>
              <a:ext uri="{FF2B5EF4-FFF2-40B4-BE49-F238E27FC236}">
                <a16:creationId xmlns:a16="http://schemas.microsoft.com/office/drawing/2014/main" id="{F5B3FB99-1E62-575C-214F-8735445236BF}"/>
              </a:ext>
            </a:extLst>
          </p:cNvPr>
          <p:cNvSpPr txBox="1"/>
          <p:nvPr/>
        </p:nvSpPr>
        <p:spPr>
          <a:xfrm>
            <a:off x="4570495" y="3899207"/>
            <a:ext cx="2991560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Ir. </a:t>
            </a:r>
            <a:r>
              <a:rPr lang="en-ID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Novriyanti</a:t>
            </a:r>
            <a:r>
              <a:rPr lang="en-ID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S.T., M. T.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Teknik </a:t>
            </a:r>
            <a:r>
              <a:rPr lang="en-ID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Mesin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4;p11">
            <a:extLst>
              <a:ext uri="{FF2B5EF4-FFF2-40B4-BE49-F238E27FC236}">
                <a16:creationId xmlns:a16="http://schemas.microsoft.com/office/drawing/2014/main" id="{FAD06E84-20AB-8678-9C93-5002B6FBDD3D}"/>
              </a:ext>
            </a:extLst>
          </p:cNvPr>
          <p:cNvSpPr txBox="1"/>
          <p:nvPr/>
        </p:nvSpPr>
        <p:spPr>
          <a:xfrm>
            <a:off x="8516434" y="3899207"/>
            <a:ext cx="3152112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 Hasana, </a:t>
            </a:r>
            <a:r>
              <a:rPr lang="en-ID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S.Pd</a:t>
            </a:r>
            <a:r>
              <a:rPr lang="en-ID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., M. Eng.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Teknik Elektro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E3E69-375D-CB31-49A8-8341880F48DB}"/>
              </a:ext>
            </a:extLst>
          </p:cNvPr>
          <p:cNvSpPr/>
          <p:nvPr/>
        </p:nvSpPr>
        <p:spPr>
          <a:xfrm>
            <a:off x="473665" y="4749405"/>
            <a:ext cx="3057525" cy="8958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Pertemuan 1 – 3, 9 dan 10</a:t>
            </a:r>
            <a:endParaRPr lang="en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3B01F-7BE8-F99C-1E62-1CDA209916D2}"/>
              </a:ext>
            </a:extLst>
          </p:cNvPr>
          <p:cNvSpPr/>
          <p:nvPr/>
        </p:nvSpPr>
        <p:spPr>
          <a:xfrm>
            <a:off x="4488744" y="4749404"/>
            <a:ext cx="3057525" cy="8958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Pertemuan 4 - 8</a:t>
            </a:r>
            <a:endParaRPr lang="en-ID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67FE0-998C-7EB1-1A3E-A4C750734DDE}"/>
              </a:ext>
            </a:extLst>
          </p:cNvPr>
          <p:cNvSpPr/>
          <p:nvPr/>
        </p:nvSpPr>
        <p:spPr>
          <a:xfrm>
            <a:off x="8768136" y="4749403"/>
            <a:ext cx="3057525" cy="8958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Pertemuan 11 - 16</a:t>
            </a:r>
            <a:endParaRPr lang="en-ID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2"/>
          <p:cNvGrpSpPr/>
          <p:nvPr/>
        </p:nvGrpSpPr>
        <p:grpSpPr>
          <a:xfrm>
            <a:off x="0" y="6424500"/>
            <a:ext cx="12196481" cy="461665"/>
            <a:chOff x="128592" y="5966158"/>
            <a:chExt cx="12196481" cy="905793"/>
          </a:xfrm>
        </p:grpSpPr>
        <p:grpSp>
          <p:nvGrpSpPr>
            <p:cNvPr id="272" name="Google Shape;272;p12"/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273" name="Google Shape;273;p12"/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2"/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2"/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2"/>
            <p:cNvSpPr txBox="1"/>
            <p:nvPr/>
          </p:nvSpPr>
          <p:spPr>
            <a:xfrm>
              <a:off x="8585359" y="5966158"/>
              <a:ext cx="3739714" cy="90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2"/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/>
          <p:cNvSpPr txBox="1"/>
          <p:nvPr/>
        </p:nvSpPr>
        <p:spPr>
          <a:xfrm>
            <a:off x="162297" y="0"/>
            <a:ext cx="689701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Definisi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Mata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Kuliah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254178" y="632951"/>
            <a:ext cx="5796719" cy="74935"/>
          </a:xfrm>
          <a:prstGeom prst="rect">
            <a:avLst/>
          </a:prstGeom>
          <a:solidFill>
            <a:srgbClr val="FED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79;p12">
            <a:extLst>
              <a:ext uri="{FF2B5EF4-FFF2-40B4-BE49-F238E27FC236}">
                <a16:creationId xmlns:a16="http://schemas.microsoft.com/office/drawing/2014/main" id="{2C0A9C63-FFFB-668A-33F5-2EF6BF1FAE13}"/>
              </a:ext>
            </a:extLst>
          </p:cNvPr>
          <p:cNvSpPr txBox="1"/>
          <p:nvPr/>
        </p:nvSpPr>
        <p:spPr>
          <a:xfrm>
            <a:off x="407158" y="1106268"/>
            <a:ext cx="8202589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Nama Mata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Kuliah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: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Kewirausahaan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79;p12">
            <a:extLst>
              <a:ext uri="{FF2B5EF4-FFF2-40B4-BE49-F238E27FC236}">
                <a16:creationId xmlns:a16="http://schemas.microsoft.com/office/drawing/2014/main" id="{40064518-8B73-AAAA-73A7-3F7B4A584B9B}"/>
              </a:ext>
            </a:extLst>
          </p:cNvPr>
          <p:cNvSpPr txBox="1"/>
          <p:nvPr/>
        </p:nvSpPr>
        <p:spPr>
          <a:xfrm>
            <a:off x="407158" y="1882518"/>
            <a:ext cx="8202589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Bobot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(SKS)			: 2 SKS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79;p12">
            <a:extLst>
              <a:ext uri="{FF2B5EF4-FFF2-40B4-BE49-F238E27FC236}">
                <a16:creationId xmlns:a16="http://schemas.microsoft.com/office/drawing/2014/main" id="{CA85CD83-A8C8-804E-A674-A754A4C24DC4}"/>
              </a:ext>
            </a:extLst>
          </p:cNvPr>
          <p:cNvSpPr txBox="1"/>
          <p:nvPr/>
        </p:nvSpPr>
        <p:spPr>
          <a:xfrm>
            <a:off x="407158" y="2658768"/>
            <a:ext cx="8202589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Durasi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Perkuliahan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: 100 Menit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9;p12">
            <a:extLst>
              <a:ext uri="{FF2B5EF4-FFF2-40B4-BE49-F238E27FC236}">
                <a16:creationId xmlns:a16="http://schemas.microsoft.com/office/drawing/2014/main" id="{59DBF931-7346-EA27-50D4-F4471DD429F6}"/>
              </a:ext>
            </a:extLst>
          </p:cNvPr>
          <p:cNvSpPr txBox="1"/>
          <p:nvPr/>
        </p:nvSpPr>
        <p:spPr>
          <a:xfrm>
            <a:off x="407157" y="3501081"/>
            <a:ext cx="8202589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Perkuliahan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: 20.00 WIB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279;p12">
            <a:extLst>
              <a:ext uri="{FF2B5EF4-FFF2-40B4-BE49-F238E27FC236}">
                <a16:creationId xmlns:a16="http://schemas.microsoft.com/office/drawing/2014/main" id="{1AC9B39B-A7F1-CEE1-BE2B-6252BB817FE0}"/>
              </a:ext>
            </a:extLst>
          </p:cNvPr>
          <p:cNvSpPr txBox="1"/>
          <p:nvPr/>
        </p:nvSpPr>
        <p:spPr>
          <a:xfrm>
            <a:off x="407157" y="4345735"/>
            <a:ext cx="8202589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Ruang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Perkuliahan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: FTI.D21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2C2B5079-79AB-A195-D2F2-71E70F842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2">
            <a:extLst>
              <a:ext uri="{FF2B5EF4-FFF2-40B4-BE49-F238E27FC236}">
                <a16:creationId xmlns:a16="http://schemas.microsoft.com/office/drawing/2014/main" id="{1975C276-2386-DCAA-B0D9-20D18A109FD3}"/>
              </a:ext>
            </a:extLst>
          </p:cNvPr>
          <p:cNvGrpSpPr/>
          <p:nvPr/>
        </p:nvGrpSpPr>
        <p:grpSpPr>
          <a:xfrm>
            <a:off x="0" y="6424500"/>
            <a:ext cx="12196481" cy="461665"/>
            <a:chOff x="128592" y="5966158"/>
            <a:chExt cx="12196481" cy="905793"/>
          </a:xfrm>
        </p:grpSpPr>
        <p:grpSp>
          <p:nvGrpSpPr>
            <p:cNvPr id="272" name="Google Shape;272;p12">
              <a:extLst>
                <a:ext uri="{FF2B5EF4-FFF2-40B4-BE49-F238E27FC236}">
                  <a16:creationId xmlns:a16="http://schemas.microsoft.com/office/drawing/2014/main" id="{FB2ABDC7-7A77-3DC8-4E21-3F744BE3E326}"/>
                </a:ext>
              </a:extLst>
            </p:cNvPr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273" name="Google Shape;273;p12">
                <a:extLst>
                  <a:ext uri="{FF2B5EF4-FFF2-40B4-BE49-F238E27FC236}">
                    <a16:creationId xmlns:a16="http://schemas.microsoft.com/office/drawing/2014/main" id="{F4916B4E-EB5E-C0DB-AD5F-DF3D0E8F3370}"/>
                  </a:ext>
                </a:extLst>
              </p:cNvPr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2">
                <a:extLst>
                  <a:ext uri="{FF2B5EF4-FFF2-40B4-BE49-F238E27FC236}">
                    <a16:creationId xmlns:a16="http://schemas.microsoft.com/office/drawing/2014/main" id="{66484608-954E-0785-3096-DB2D0E9DD805}"/>
                  </a:ext>
                </a:extLst>
              </p:cNvPr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2">
                <a:extLst>
                  <a:ext uri="{FF2B5EF4-FFF2-40B4-BE49-F238E27FC236}">
                    <a16:creationId xmlns:a16="http://schemas.microsoft.com/office/drawing/2014/main" id="{0E8D8CD1-13BA-4640-CACA-4AC66A029EFC}"/>
                  </a:ext>
                </a:extLst>
              </p:cNvPr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2">
              <a:extLst>
                <a:ext uri="{FF2B5EF4-FFF2-40B4-BE49-F238E27FC236}">
                  <a16:creationId xmlns:a16="http://schemas.microsoft.com/office/drawing/2014/main" id="{8A4AD832-6EB8-5B96-672C-B43D4A7A1011}"/>
                </a:ext>
              </a:extLst>
            </p:cNvPr>
            <p:cNvSpPr txBox="1"/>
            <p:nvPr/>
          </p:nvSpPr>
          <p:spPr>
            <a:xfrm>
              <a:off x="8585359" y="5966158"/>
              <a:ext cx="3739714" cy="90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2">
            <a:extLst>
              <a:ext uri="{FF2B5EF4-FFF2-40B4-BE49-F238E27FC236}">
                <a16:creationId xmlns:a16="http://schemas.microsoft.com/office/drawing/2014/main" id="{1FD77E54-B532-C2CE-7DA5-9FD5A20EAC8A}"/>
              </a:ext>
            </a:extLst>
          </p:cNvPr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>
            <a:extLst>
              <a:ext uri="{FF2B5EF4-FFF2-40B4-BE49-F238E27FC236}">
                <a16:creationId xmlns:a16="http://schemas.microsoft.com/office/drawing/2014/main" id="{26A24465-D583-A4CD-C52F-2EF0742D2B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>
            <a:extLst>
              <a:ext uri="{FF2B5EF4-FFF2-40B4-BE49-F238E27FC236}">
                <a16:creationId xmlns:a16="http://schemas.microsoft.com/office/drawing/2014/main" id="{190D5348-465F-7E50-3364-5C946C358B11}"/>
              </a:ext>
            </a:extLst>
          </p:cNvPr>
          <p:cNvSpPr txBox="1"/>
          <p:nvPr/>
        </p:nvSpPr>
        <p:spPr>
          <a:xfrm>
            <a:off x="162297" y="0"/>
            <a:ext cx="689701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Teknis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Perkuliahan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>
            <a:extLst>
              <a:ext uri="{FF2B5EF4-FFF2-40B4-BE49-F238E27FC236}">
                <a16:creationId xmlns:a16="http://schemas.microsoft.com/office/drawing/2014/main" id="{79565727-86E3-2DE5-E111-24F2FA6A73E0}"/>
              </a:ext>
            </a:extLst>
          </p:cNvPr>
          <p:cNvSpPr/>
          <p:nvPr/>
        </p:nvSpPr>
        <p:spPr>
          <a:xfrm>
            <a:off x="254178" y="632951"/>
            <a:ext cx="5796719" cy="74935"/>
          </a:xfrm>
          <a:prstGeom prst="rect">
            <a:avLst/>
          </a:prstGeom>
          <a:solidFill>
            <a:srgbClr val="FED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79;p12">
            <a:extLst>
              <a:ext uri="{FF2B5EF4-FFF2-40B4-BE49-F238E27FC236}">
                <a16:creationId xmlns:a16="http://schemas.microsoft.com/office/drawing/2014/main" id="{8ACD9BFD-4079-B04D-C1C8-64EEEA746412}"/>
              </a:ext>
            </a:extLst>
          </p:cNvPr>
          <p:cNvSpPr txBox="1"/>
          <p:nvPr/>
        </p:nvSpPr>
        <p:spPr>
          <a:xfrm>
            <a:off x="957230" y="1340837"/>
            <a:ext cx="4390612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Total </a:t>
            </a:r>
            <a:r>
              <a:rPr lang="en-ID" sz="4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Pertemuan</a:t>
            </a:r>
            <a:endParaRPr lang="en-ID" sz="4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oogle Shape;126;p4">
            <a:extLst>
              <a:ext uri="{FF2B5EF4-FFF2-40B4-BE49-F238E27FC236}">
                <a16:creationId xmlns:a16="http://schemas.microsoft.com/office/drawing/2014/main" id="{7B2D926B-3C3B-5946-7180-0A74154E0C70}"/>
              </a:ext>
            </a:extLst>
          </p:cNvPr>
          <p:cNvGrpSpPr/>
          <p:nvPr/>
        </p:nvGrpSpPr>
        <p:grpSpPr>
          <a:xfrm>
            <a:off x="254178" y="1410191"/>
            <a:ext cx="612952" cy="625466"/>
            <a:chOff x="4536025" y="2809375"/>
            <a:chExt cx="267950" cy="254275"/>
          </a:xfrm>
        </p:grpSpPr>
        <p:sp>
          <p:nvSpPr>
            <p:cNvPr id="8" name="Google Shape;127;p4">
              <a:extLst>
                <a:ext uri="{FF2B5EF4-FFF2-40B4-BE49-F238E27FC236}">
                  <a16:creationId xmlns:a16="http://schemas.microsoft.com/office/drawing/2014/main" id="{BF426BFB-75FD-FDBE-25F3-3CBDB6D47189}"/>
                </a:ext>
              </a:extLst>
            </p:cNvPr>
            <p:cNvSpPr/>
            <p:nvPr/>
          </p:nvSpPr>
          <p:spPr>
            <a:xfrm>
              <a:off x="4593300" y="2809375"/>
              <a:ext cx="171375" cy="93075"/>
            </a:xfrm>
            <a:custGeom>
              <a:avLst/>
              <a:gdLst/>
              <a:ahLst/>
              <a:cxnLst/>
              <a:rect l="l" t="t" r="r" b="b"/>
              <a:pathLst>
                <a:path w="6855" h="3723" extrusionOk="0">
                  <a:moveTo>
                    <a:pt x="5783" y="2389"/>
                  </a:moveTo>
                  <a:cubicBezTo>
                    <a:pt x="5831" y="2508"/>
                    <a:pt x="5854" y="2628"/>
                    <a:pt x="5854" y="2747"/>
                  </a:cubicBezTo>
                  <a:lnTo>
                    <a:pt x="5497" y="2723"/>
                  </a:lnTo>
                  <a:cubicBezTo>
                    <a:pt x="5592" y="2628"/>
                    <a:pt x="5688" y="2508"/>
                    <a:pt x="5783" y="2389"/>
                  </a:cubicBezTo>
                  <a:close/>
                  <a:moveTo>
                    <a:pt x="2880" y="1"/>
                  </a:moveTo>
                  <a:cubicBezTo>
                    <a:pt x="2805" y="1"/>
                    <a:pt x="2733" y="11"/>
                    <a:pt x="2663" y="32"/>
                  </a:cubicBezTo>
                  <a:cubicBezTo>
                    <a:pt x="1615" y="389"/>
                    <a:pt x="806" y="1818"/>
                    <a:pt x="234" y="2699"/>
                  </a:cubicBezTo>
                  <a:cubicBezTo>
                    <a:pt x="1" y="3049"/>
                    <a:pt x="327" y="3387"/>
                    <a:pt x="651" y="3387"/>
                  </a:cubicBezTo>
                  <a:cubicBezTo>
                    <a:pt x="789" y="3387"/>
                    <a:pt x="927" y="3325"/>
                    <a:pt x="1020" y="3175"/>
                  </a:cubicBezTo>
                  <a:cubicBezTo>
                    <a:pt x="1496" y="2413"/>
                    <a:pt x="2044" y="1699"/>
                    <a:pt x="2663" y="1080"/>
                  </a:cubicBezTo>
                  <a:cubicBezTo>
                    <a:pt x="2714" y="1035"/>
                    <a:pt x="2776" y="1015"/>
                    <a:pt x="2848" y="1015"/>
                  </a:cubicBezTo>
                  <a:cubicBezTo>
                    <a:pt x="3314" y="1015"/>
                    <a:pt x="4165" y="1864"/>
                    <a:pt x="4640" y="2318"/>
                  </a:cubicBezTo>
                  <a:cubicBezTo>
                    <a:pt x="4497" y="2485"/>
                    <a:pt x="4330" y="2628"/>
                    <a:pt x="4163" y="2794"/>
                  </a:cubicBezTo>
                  <a:cubicBezTo>
                    <a:pt x="3830" y="3080"/>
                    <a:pt x="4116" y="3532"/>
                    <a:pt x="4497" y="3580"/>
                  </a:cubicBezTo>
                  <a:cubicBezTo>
                    <a:pt x="5116" y="3628"/>
                    <a:pt x="5735" y="3675"/>
                    <a:pt x="6354" y="3723"/>
                  </a:cubicBezTo>
                  <a:cubicBezTo>
                    <a:pt x="6593" y="3723"/>
                    <a:pt x="6807" y="3509"/>
                    <a:pt x="6807" y="3247"/>
                  </a:cubicBezTo>
                  <a:cubicBezTo>
                    <a:pt x="6855" y="2556"/>
                    <a:pt x="6664" y="1865"/>
                    <a:pt x="6283" y="1294"/>
                  </a:cubicBezTo>
                  <a:cubicBezTo>
                    <a:pt x="6235" y="1246"/>
                    <a:pt x="6188" y="1199"/>
                    <a:pt x="6116" y="1151"/>
                  </a:cubicBezTo>
                  <a:cubicBezTo>
                    <a:pt x="6045" y="1079"/>
                    <a:pt x="5955" y="1047"/>
                    <a:pt x="5867" y="1047"/>
                  </a:cubicBezTo>
                  <a:cubicBezTo>
                    <a:pt x="5751" y="1047"/>
                    <a:pt x="5636" y="1104"/>
                    <a:pt x="5569" y="1199"/>
                  </a:cubicBezTo>
                  <a:lnTo>
                    <a:pt x="5235" y="1604"/>
                  </a:lnTo>
                  <a:cubicBezTo>
                    <a:pt x="4628" y="1039"/>
                    <a:pt x="3644" y="1"/>
                    <a:pt x="2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28;p4">
              <a:extLst>
                <a:ext uri="{FF2B5EF4-FFF2-40B4-BE49-F238E27FC236}">
                  <a16:creationId xmlns:a16="http://schemas.microsoft.com/office/drawing/2014/main" id="{2C61A883-3221-CCFD-434E-3C649C59F395}"/>
                </a:ext>
              </a:extLst>
            </p:cNvPr>
            <p:cNvSpPr/>
            <p:nvPr/>
          </p:nvSpPr>
          <p:spPr>
            <a:xfrm>
              <a:off x="4536025" y="2912700"/>
              <a:ext cx="128025" cy="128525"/>
            </a:xfrm>
            <a:custGeom>
              <a:avLst/>
              <a:gdLst/>
              <a:ahLst/>
              <a:cxnLst/>
              <a:rect l="l" t="t" r="r" b="b"/>
              <a:pathLst>
                <a:path w="5121" h="5141" extrusionOk="0">
                  <a:moveTo>
                    <a:pt x="1596" y="1090"/>
                  </a:moveTo>
                  <a:cubicBezTo>
                    <a:pt x="1644" y="1209"/>
                    <a:pt x="1692" y="1328"/>
                    <a:pt x="1715" y="1448"/>
                  </a:cubicBezTo>
                  <a:cubicBezTo>
                    <a:pt x="1573" y="1376"/>
                    <a:pt x="1430" y="1352"/>
                    <a:pt x="1287" y="1305"/>
                  </a:cubicBezTo>
                  <a:cubicBezTo>
                    <a:pt x="1382" y="1209"/>
                    <a:pt x="1501" y="1138"/>
                    <a:pt x="1596" y="1090"/>
                  </a:cubicBezTo>
                  <a:close/>
                  <a:moveTo>
                    <a:pt x="1898" y="0"/>
                  </a:moveTo>
                  <a:cubicBezTo>
                    <a:pt x="1854" y="0"/>
                    <a:pt x="1809" y="6"/>
                    <a:pt x="1763" y="19"/>
                  </a:cubicBezTo>
                  <a:cubicBezTo>
                    <a:pt x="1096" y="304"/>
                    <a:pt x="453" y="638"/>
                    <a:pt x="72" y="1305"/>
                  </a:cubicBezTo>
                  <a:cubicBezTo>
                    <a:pt x="1" y="1448"/>
                    <a:pt x="1" y="1614"/>
                    <a:pt x="72" y="1733"/>
                  </a:cubicBezTo>
                  <a:cubicBezTo>
                    <a:pt x="144" y="1852"/>
                    <a:pt x="239" y="1948"/>
                    <a:pt x="382" y="1971"/>
                  </a:cubicBezTo>
                  <a:lnTo>
                    <a:pt x="810" y="2114"/>
                  </a:lnTo>
                  <a:cubicBezTo>
                    <a:pt x="549" y="3043"/>
                    <a:pt x="72" y="4162"/>
                    <a:pt x="1025" y="4829"/>
                  </a:cubicBezTo>
                  <a:cubicBezTo>
                    <a:pt x="1430" y="5091"/>
                    <a:pt x="2096" y="5091"/>
                    <a:pt x="2573" y="5115"/>
                  </a:cubicBezTo>
                  <a:cubicBezTo>
                    <a:pt x="2810" y="5133"/>
                    <a:pt x="3048" y="5137"/>
                    <a:pt x="3286" y="5137"/>
                  </a:cubicBezTo>
                  <a:cubicBezTo>
                    <a:pt x="3548" y="5137"/>
                    <a:pt x="3810" y="5132"/>
                    <a:pt x="4076" y="5132"/>
                  </a:cubicBezTo>
                  <a:cubicBezTo>
                    <a:pt x="4225" y="5132"/>
                    <a:pt x="4374" y="5133"/>
                    <a:pt x="4526" y="5139"/>
                  </a:cubicBezTo>
                  <a:cubicBezTo>
                    <a:pt x="4540" y="5140"/>
                    <a:pt x="4555" y="5141"/>
                    <a:pt x="4569" y="5141"/>
                  </a:cubicBezTo>
                  <a:cubicBezTo>
                    <a:pt x="5121" y="5141"/>
                    <a:pt x="5106" y="4257"/>
                    <a:pt x="4526" y="4234"/>
                  </a:cubicBezTo>
                  <a:cubicBezTo>
                    <a:pt x="3692" y="4186"/>
                    <a:pt x="2882" y="4234"/>
                    <a:pt x="2049" y="4162"/>
                  </a:cubicBezTo>
                  <a:cubicBezTo>
                    <a:pt x="1525" y="4115"/>
                    <a:pt x="1311" y="3972"/>
                    <a:pt x="1406" y="3424"/>
                  </a:cubicBezTo>
                  <a:cubicBezTo>
                    <a:pt x="1477" y="3091"/>
                    <a:pt x="1596" y="2757"/>
                    <a:pt x="1715" y="2424"/>
                  </a:cubicBezTo>
                  <a:cubicBezTo>
                    <a:pt x="1882" y="2495"/>
                    <a:pt x="2073" y="2567"/>
                    <a:pt x="2239" y="2638"/>
                  </a:cubicBezTo>
                  <a:cubicBezTo>
                    <a:pt x="2309" y="2673"/>
                    <a:pt x="2384" y="2689"/>
                    <a:pt x="2459" y="2689"/>
                  </a:cubicBezTo>
                  <a:cubicBezTo>
                    <a:pt x="2744" y="2689"/>
                    <a:pt x="3019" y="2454"/>
                    <a:pt x="2906" y="2114"/>
                  </a:cubicBezTo>
                  <a:cubicBezTo>
                    <a:pt x="2716" y="1519"/>
                    <a:pt x="2525" y="924"/>
                    <a:pt x="2335" y="328"/>
                  </a:cubicBezTo>
                  <a:cubicBezTo>
                    <a:pt x="2276" y="132"/>
                    <a:pt x="2103" y="0"/>
                    <a:pt x="1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29;p4">
              <a:extLst>
                <a:ext uri="{FF2B5EF4-FFF2-40B4-BE49-F238E27FC236}">
                  <a16:creationId xmlns:a16="http://schemas.microsoft.com/office/drawing/2014/main" id="{1E748E93-3967-6F59-F4FA-AA2853B17B95}"/>
                </a:ext>
              </a:extLst>
            </p:cNvPr>
            <p:cNvSpPr/>
            <p:nvPr/>
          </p:nvSpPr>
          <p:spPr>
            <a:xfrm>
              <a:off x="4675950" y="2919025"/>
              <a:ext cx="128025" cy="144625"/>
            </a:xfrm>
            <a:custGeom>
              <a:avLst/>
              <a:gdLst/>
              <a:ahLst/>
              <a:cxnLst/>
              <a:rect l="l" t="t" r="r" b="b"/>
              <a:pathLst>
                <a:path w="5121" h="5785" extrusionOk="0">
                  <a:moveTo>
                    <a:pt x="1524" y="4124"/>
                  </a:moveTo>
                  <a:cubicBezTo>
                    <a:pt x="1524" y="4267"/>
                    <a:pt x="1500" y="4433"/>
                    <a:pt x="1500" y="4576"/>
                  </a:cubicBezTo>
                  <a:cubicBezTo>
                    <a:pt x="1405" y="4505"/>
                    <a:pt x="1310" y="4409"/>
                    <a:pt x="1215" y="4314"/>
                  </a:cubicBezTo>
                  <a:lnTo>
                    <a:pt x="1524" y="4124"/>
                  </a:lnTo>
                  <a:close/>
                  <a:moveTo>
                    <a:pt x="3794" y="1"/>
                  </a:moveTo>
                  <a:cubicBezTo>
                    <a:pt x="3517" y="1"/>
                    <a:pt x="3215" y="239"/>
                    <a:pt x="3287" y="599"/>
                  </a:cubicBezTo>
                  <a:cubicBezTo>
                    <a:pt x="3453" y="1433"/>
                    <a:pt x="3739" y="2219"/>
                    <a:pt x="3858" y="3076"/>
                  </a:cubicBezTo>
                  <a:cubicBezTo>
                    <a:pt x="3930" y="3624"/>
                    <a:pt x="3739" y="3766"/>
                    <a:pt x="3191" y="3790"/>
                  </a:cubicBezTo>
                  <a:cubicBezTo>
                    <a:pt x="3112" y="3798"/>
                    <a:pt x="3033" y="3801"/>
                    <a:pt x="2953" y="3801"/>
                  </a:cubicBezTo>
                  <a:cubicBezTo>
                    <a:pt x="2794" y="3801"/>
                    <a:pt x="2636" y="3790"/>
                    <a:pt x="2477" y="3790"/>
                  </a:cubicBezTo>
                  <a:cubicBezTo>
                    <a:pt x="2501" y="3624"/>
                    <a:pt x="2525" y="3481"/>
                    <a:pt x="2548" y="3338"/>
                  </a:cubicBezTo>
                  <a:cubicBezTo>
                    <a:pt x="2623" y="3020"/>
                    <a:pt x="2390" y="2747"/>
                    <a:pt x="2114" y="2747"/>
                  </a:cubicBezTo>
                  <a:cubicBezTo>
                    <a:pt x="2038" y="2747"/>
                    <a:pt x="1959" y="2768"/>
                    <a:pt x="1882" y="2814"/>
                  </a:cubicBezTo>
                  <a:cubicBezTo>
                    <a:pt x="1358" y="3147"/>
                    <a:pt x="834" y="3481"/>
                    <a:pt x="310" y="3814"/>
                  </a:cubicBezTo>
                  <a:cubicBezTo>
                    <a:pt x="72" y="3933"/>
                    <a:pt x="0" y="4219"/>
                    <a:pt x="143" y="4433"/>
                  </a:cubicBezTo>
                  <a:cubicBezTo>
                    <a:pt x="596" y="5029"/>
                    <a:pt x="1072" y="5553"/>
                    <a:pt x="1810" y="5767"/>
                  </a:cubicBezTo>
                  <a:cubicBezTo>
                    <a:pt x="1852" y="5779"/>
                    <a:pt x="1895" y="5785"/>
                    <a:pt x="1938" y="5785"/>
                  </a:cubicBezTo>
                  <a:cubicBezTo>
                    <a:pt x="2066" y="5785"/>
                    <a:pt x="2191" y="5731"/>
                    <a:pt x="2263" y="5624"/>
                  </a:cubicBezTo>
                  <a:cubicBezTo>
                    <a:pt x="2334" y="5529"/>
                    <a:pt x="2382" y="5433"/>
                    <a:pt x="2405" y="5314"/>
                  </a:cubicBezTo>
                  <a:lnTo>
                    <a:pt x="2405" y="4719"/>
                  </a:lnTo>
                  <a:cubicBezTo>
                    <a:pt x="2634" y="4732"/>
                    <a:pt x="2882" y="4748"/>
                    <a:pt x="3129" y="4748"/>
                  </a:cubicBezTo>
                  <a:cubicBezTo>
                    <a:pt x="3805" y="4748"/>
                    <a:pt x="4471" y="4627"/>
                    <a:pt x="4715" y="3981"/>
                  </a:cubicBezTo>
                  <a:cubicBezTo>
                    <a:pt x="5120" y="2862"/>
                    <a:pt x="4406" y="1409"/>
                    <a:pt x="4192" y="337"/>
                  </a:cubicBezTo>
                  <a:cubicBezTo>
                    <a:pt x="4145" y="102"/>
                    <a:pt x="3975" y="1"/>
                    <a:pt x="3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79;p12">
            <a:extLst>
              <a:ext uri="{FF2B5EF4-FFF2-40B4-BE49-F238E27FC236}">
                <a16:creationId xmlns:a16="http://schemas.microsoft.com/office/drawing/2014/main" id="{B2A26834-4545-4C6C-C55A-49A894E6C764}"/>
              </a:ext>
            </a:extLst>
          </p:cNvPr>
          <p:cNvSpPr txBox="1"/>
          <p:nvPr/>
        </p:nvSpPr>
        <p:spPr>
          <a:xfrm>
            <a:off x="1302815" y="2057222"/>
            <a:ext cx="4264855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kali </a:t>
            </a:r>
            <a:r>
              <a:rPr lang="en-ID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pertemuan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9;p12">
            <a:extLst>
              <a:ext uri="{FF2B5EF4-FFF2-40B4-BE49-F238E27FC236}">
                <a16:creationId xmlns:a16="http://schemas.microsoft.com/office/drawing/2014/main" id="{2D519559-03F0-A966-4B27-2CEFE546F801}"/>
              </a:ext>
            </a:extLst>
          </p:cNvPr>
          <p:cNvSpPr txBox="1"/>
          <p:nvPr/>
        </p:nvSpPr>
        <p:spPr>
          <a:xfrm>
            <a:off x="957230" y="3109466"/>
            <a:ext cx="4390612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Bentuk</a:t>
            </a:r>
            <a:r>
              <a:rPr lang="en-ID" sz="4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4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Pertemuan</a:t>
            </a:r>
            <a:endParaRPr lang="en-ID" sz="4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26;p4">
            <a:extLst>
              <a:ext uri="{FF2B5EF4-FFF2-40B4-BE49-F238E27FC236}">
                <a16:creationId xmlns:a16="http://schemas.microsoft.com/office/drawing/2014/main" id="{1F09C4DC-1A47-BD07-C05E-7E6BC3B28DBA}"/>
              </a:ext>
            </a:extLst>
          </p:cNvPr>
          <p:cNvGrpSpPr/>
          <p:nvPr/>
        </p:nvGrpSpPr>
        <p:grpSpPr>
          <a:xfrm>
            <a:off x="254178" y="3178820"/>
            <a:ext cx="612952" cy="625466"/>
            <a:chOff x="4536025" y="2809375"/>
            <a:chExt cx="267950" cy="254275"/>
          </a:xfrm>
        </p:grpSpPr>
        <p:sp>
          <p:nvSpPr>
            <p:cNvPr id="14" name="Google Shape;127;p4">
              <a:extLst>
                <a:ext uri="{FF2B5EF4-FFF2-40B4-BE49-F238E27FC236}">
                  <a16:creationId xmlns:a16="http://schemas.microsoft.com/office/drawing/2014/main" id="{47A87C97-C8D1-1344-7BCE-69864E193088}"/>
                </a:ext>
              </a:extLst>
            </p:cNvPr>
            <p:cNvSpPr/>
            <p:nvPr/>
          </p:nvSpPr>
          <p:spPr>
            <a:xfrm>
              <a:off x="4593300" y="2809375"/>
              <a:ext cx="171375" cy="93075"/>
            </a:xfrm>
            <a:custGeom>
              <a:avLst/>
              <a:gdLst/>
              <a:ahLst/>
              <a:cxnLst/>
              <a:rect l="l" t="t" r="r" b="b"/>
              <a:pathLst>
                <a:path w="6855" h="3723" extrusionOk="0">
                  <a:moveTo>
                    <a:pt x="5783" y="2389"/>
                  </a:moveTo>
                  <a:cubicBezTo>
                    <a:pt x="5831" y="2508"/>
                    <a:pt x="5854" y="2628"/>
                    <a:pt x="5854" y="2747"/>
                  </a:cubicBezTo>
                  <a:lnTo>
                    <a:pt x="5497" y="2723"/>
                  </a:lnTo>
                  <a:cubicBezTo>
                    <a:pt x="5592" y="2628"/>
                    <a:pt x="5688" y="2508"/>
                    <a:pt x="5783" y="2389"/>
                  </a:cubicBezTo>
                  <a:close/>
                  <a:moveTo>
                    <a:pt x="2880" y="1"/>
                  </a:moveTo>
                  <a:cubicBezTo>
                    <a:pt x="2805" y="1"/>
                    <a:pt x="2733" y="11"/>
                    <a:pt x="2663" y="32"/>
                  </a:cubicBezTo>
                  <a:cubicBezTo>
                    <a:pt x="1615" y="389"/>
                    <a:pt x="806" y="1818"/>
                    <a:pt x="234" y="2699"/>
                  </a:cubicBezTo>
                  <a:cubicBezTo>
                    <a:pt x="1" y="3049"/>
                    <a:pt x="327" y="3387"/>
                    <a:pt x="651" y="3387"/>
                  </a:cubicBezTo>
                  <a:cubicBezTo>
                    <a:pt x="789" y="3387"/>
                    <a:pt x="927" y="3325"/>
                    <a:pt x="1020" y="3175"/>
                  </a:cubicBezTo>
                  <a:cubicBezTo>
                    <a:pt x="1496" y="2413"/>
                    <a:pt x="2044" y="1699"/>
                    <a:pt x="2663" y="1080"/>
                  </a:cubicBezTo>
                  <a:cubicBezTo>
                    <a:pt x="2714" y="1035"/>
                    <a:pt x="2776" y="1015"/>
                    <a:pt x="2848" y="1015"/>
                  </a:cubicBezTo>
                  <a:cubicBezTo>
                    <a:pt x="3314" y="1015"/>
                    <a:pt x="4165" y="1864"/>
                    <a:pt x="4640" y="2318"/>
                  </a:cubicBezTo>
                  <a:cubicBezTo>
                    <a:pt x="4497" y="2485"/>
                    <a:pt x="4330" y="2628"/>
                    <a:pt x="4163" y="2794"/>
                  </a:cubicBezTo>
                  <a:cubicBezTo>
                    <a:pt x="3830" y="3080"/>
                    <a:pt x="4116" y="3532"/>
                    <a:pt x="4497" y="3580"/>
                  </a:cubicBezTo>
                  <a:cubicBezTo>
                    <a:pt x="5116" y="3628"/>
                    <a:pt x="5735" y="3675"/>
                    <a:pt x="6354" y="3723"/>
                  </a:cubicBezTo>
                  <a:cubicBezTo>
                    <a:pt x="6593" y="3723"/>
                    <a:pt x="6807" y="3509"/>
                    <a:pt x="6807" y="3247"/>
                  </a:cubicBezTo>
                  <a:cubicBezTo>
                    <a:pt x="6855" y="2556"/>
                    <a:pt x="6664" y="1865"/>
                    <a:pt x="6283" y="1294"/>
                  </a:cubicBezTo>
                  <a:cubicBezTo>
                    <a:pt x="6235" y="1246"/>
                    <a:pt x="6188" y="1199"/>
                    <a:pt x="6116" y="1151"/>
                  </a:cubicBezTo>
                  <a:cubicBezTo>
                    <a:pt x="6045" y="1079"/>
                    <a:pt x="5955" y="1047"/>
                    <a:pt x="5867" y="1047"/>
                  </a:cubicBezTo>
                  <a:cubicBezTo>
                    <a:pt x="5751" y="1047"/>
                    <a:pt x="5636" y="1104"/>
                    <a:pt x="5569" y="1199"/>
                  </a:cubicBezTo>
                  <a:lnTo>
                    <a:pt x="5235" y="1604"/>
                  </a:lnTo>
                  <a:cubicBezTo>
                    <a:pt x="4628" y="1039"/>
                    <a:pt x="3644" y="1"/>
                    <a:pt x="2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28;p4">
              <a:extLst>
                <a:ext uri="{FF2B5EF4-FFF2-40B4-BE49-F238E27FC236}">
                  <a16:creationId xmlns:a16="http://schemas.microsoft.com/office/drawing/2014/main" id="{5C134C4F-0C3C-A568-A513-496739B23FD4}"/>
                </a:ext>
              </a:extLst>
            </p:cNvPr>
            <p:cNvSpPr/>
            <p:nvPr/>
          </p:nvSpPr>
          <p:spPr>
            <a:xfrm>
              <a:off x="4536025" y="2912700"/>
              <a:ext cx="128025" cy="128525"/>
            </a:xfrm>
            <a:custGeom>
              <a:avLst/>
              <a:gdLst/>
              <a:ahLst/>
              <a:cxnLst/>
              <a:rect l="l" t="t" r="r" b="b"/>
              <a:pathLst>
                <a:path w="5121" h="5141" extrusionOk="0">
                  <a:moveTo>
                    <a:pt x="1596" y="1090"/>
                  </a:moveTo>
                  <a:cubicBezTo>
                    <a:pt x="1644" y="1209"/>
                    <a:pt x="1692" y="1328"/>
                    <a:pt x="1715" y="1448"/>
                  </a:cubicBezTo>
                  <a:cubicBezTo>
                    <a:pt x="1573" y="1376"/>
                    <a:pt x="1430" y="1352"/>
                    <a:pt x="1287" y="1305"/>
                  </a:cubicBezTo>
                  <a:cubicBezTo>
                    <a:pt x="1382" y="1209"/>
                    <a:pt x="1501" y="1138"/>
                    <a:pt x="1596" y="1090"/>
                  </a:cubicBezTo>
                  <a:close/>
                  <a:moveTo>
                    <a:pt x="1898" y="0"/>
                  </a:moveTo>
                  <a:cubicBezTo>
                    <a:pt x="1854" y="0"/>
                    <a:pt x="1809" y="6"/>
                    <a:pt x="1763" y="19"/>
                  </a:cubicBezTo>
                  <a:cubicBezTo>
                    <a:pt x="1096" y="304"/>
                    <a:pt x="453" y="638"/>
                    <a:pt x="72" y="1305"/>
                  </a:cubicBezTo>
                  <a:cubicBezTo>
                    <a:pt x="1" y="1448"/>
                    <a:pt x="1" y="1614"/>
                    <a:pt x="72" y="1733"/>
                  </a:cubicBezTo>
                  <a:cubicBezTo>
                    <a:pt x="144" y="1852"/>
                    <a:pt x="239" y="1948"/>
                    <a:pt x="382" y="1971"/>
                  </a:cubicBezTo>
                  <a:lnTo>
                    <a:pt x="810" y="2114"/>
                  </a:lnTo>
                  <a:cubicBezTo>
                    <a:pt x="549" y="3043"/>
                    <a:pt x="72" y="4162"/>
                    <a:pt x="1025" y="4829"/>
                  </a:cubicBezTo>
                  <a:cubicBezTo>
                    <a:pt x="1430" y="5091"/>
                    <a:pt x="2096" y="5091"/>
                    <a:pt x="2573" y="5115"/>
                  </a:cubicBezTo>
                  <a:cubicBezTo>
                    <a:pt x="2810" y="5133"/>
                    <a:pt x="3048" y="5137"/>
                    <a:pt x="3286" y="5137"/>
                  </a:cubicBezTo>
                  <a:cubicBezTo>
                    <a:pt x="3548" y="5137"/>
                    <a:pt x="3810" y="5132"/>
                    <a:pt x="4076" y="5132"/>
                  </a:cubicBezTo>
                  <a:cubicBezTo>
                    <a:pt x="4225" y="5132"/>
                    <a:pt x="4374" y="5133"/>
                    <a:pt x="4526" y="5139"/>
                  </a:cubicBezTo>
                  <a:cubicBezTo>
                    <a:pt x="4540" y="5140"/>
                    <a:pt x="4555" y="5141"/>
                    <a:pt x="4569" y="5141"/>
                  </a:cubicBezTo>
                  <a:cubicBezTo>
                    <a:pt x="5121" y="5141"/>
                    <a:pt x="5106" y="4257"/>
                    <a:pt x="4526" y="4234"/>
                  </a:cubicBezTo>
                  <a:cubicBezTo>
                    <a:pt x="3692" y="4186"/>
                    <a:pt x="2882" y="4234"/>
                    <a:pt x="2049" y="4162"/>
                  </a:cubicBezTo>
                  <a:cubicBezTo>
                    <a:pt x="1525" y="4115"/>
                    <a:pt x="1311" y="3972"/>
                    <a:pt x="1406" y="3424"/>
                  </a:cubicBezTo>
                  <a:cubicBezTo>
                    <a:pt x="1477" y="3091"/>
                    <a:pt x="1596" y="2757"/>
                    <a:pt x="1715" y="2424"/>
                  </a:cubicBezTo>
                  <a:cubicBezTo>
                    <a:pt x="1882" y="2495"/>
                    <a:pt x="2073" y="2567"/>
                    <a:pt x="2239" y="2638"/>
                  </a:cubicBezTo>
                  <a:cubicBezTo>
                    <a:pt x="2309" y="2673"/>
                    <a:pt x="2384" y="2689"/>
                    <a:pt x="2459" y="2689"/>
                  </a:cubicBezTo>
                  <a:cubicBezTo>
                    <a:pt x="2744" y="2689"/>
                    <a:pt x="3019" y="2454"/>
                    <a:pt x="2906" y="2114"/>
                  </a:cubicBezTo>
                  <a:cubicBezTo>
                    <a:pt x="2716" y="1519"/>
                    <a:pt x="2525" y="924"/>
                    <a:pt x="2335" y="328"/>
                  </a:cubicBezTo>
                  <a:cubicBezTo>
                    <a:pt x="2276" y="132"/>
                    <a:pt x="2103" y="0"/>
                    <a:pt x="1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29;p4">
              <a:extLst>
                <a:ext uri="{FF2B5EF4-FFF2-40B4-BE49-F238E27FC236}">
                  <a16:creationId xmlns:a16="http://schemas.microsoft.com/office/drawing/2014/main" id="{8F5F527B-837C-1B42-7CC9-267C74A2CC48}"/>
                </a:ext>
              </a:extLst>
            </p:cNvPr>
            <p:cNvSpPr/>
            <p:nvPr/>
          </p:nvSpPr>
          <p:spPr>
            <a:xfrm>
              <a:off x="4675950" y="2919025"/>
              <a:ext cx="128025" cy="144625"/>
            </a:xfrm>
            <a:custGeom>
              <a:avLst/>
              <a:gdLst/>
              <a:ahLst/>
              <a:cxnLst/>
              <a:rect l="l" t="t" r="r" b="b"/>
              <a:pathLst>
                <a:path w="5121" h="5785" extrusionOk="0">
                  <a:moveTo>
                    <a:pt x="1524" y="4124"/>
                  </a:moveTo>
                  <a:cubicBezTo>
                    <a:pt x="1524" y="4267"/>
                    <a:pt x="1500" y="4433"/>
                    <a:pt x="1500" y="4576"/>
                  </a:cubicBezTo>
                  <a:cubicBezTo>
                    <a:pt x="1405" y="4505"/>
                    <a:pt x="1310" y="4409"/>
                    <a:pt x="1215" y="4314"/>
                  </a:cubicBezTo>
                  <a:lnTo>
                    <a:pt x="1524" y="4124"/>
                  </a:lnTo>
                  <a:close/>
                  <a:moveTo>
                    <a:pt x="3794" y="1"/>
                  </a:moveTo>
                  <a:cubicBezTo>
                    <a:pt x="3517" y="1"/>
                    <a:pt x="3215" y="239"/>
                    <a:pt x="3287" y="599"/>
                  </a:cubicBezTo>
                  <a:cubicBezTo>
                    <a:pt x="3453" y="1433"/>
                    <a:pt x="3739" y="2219"/>
                    <a:pt x="3858" y="3076"/>
                  </a:cubicBezTo>
                  <a:cubicBezTo>
                    <a:pt x="3930" y="3624"/>
                    <a:pt x="3739" y="3766"/>
                    <a:pt x="3191" y="3790"/>
                  </a:cubicBezTo>
                  <a:cubicBezTo>
                    <a:pt x="3112" y="3798"/>
                    <a:pt x="3033" y="3801"/>
                    <a:pt x="2953" y="3801"/>
                  </a:cubicBezTo>
                  <a:cubicBezTo>
                    <a:pt x="2794" y="3801"/>
                    <a:pt x="2636" y="3790"/>
                    <a:pt x="2477" y="3790"/>
                  </a:cubicBezTo>
                  <a:cubicBezTo>
                    <a:pt x="2501" y="3624"/>
                    <a:pt x="2525" y="3481"/>
                    <a:pt x="2548" y="3338"/>
                  </a:cubicBezTo>
                  <a:cubicBezTo>
                    <a:pt x="2623" y="3020"/>
                    <a:pt x="2390" y="2747"/>
                    <a:pt x="2114" y="2747"/>
                  </a:cubicBezTo>
                  <a:cubicBezTo>
                    <a:pt x="2038" y="2747"/>
                    <a:pt x="1959" y="2768"/>
                    <a:pt x="1882" y="2814"/>
                  </a:cubicBezTo>
                  <a:cubicBezTo>
                    <a:pt x="1358" y="3147"/>
                    <a:pt x="834" y="3481"/>
                    <a:pt x="310" y="3814"/>
                  </a:cubicBezTo>
                  <a:cubicBezTo>
                    <a:pt x="72" y="3933"/>
                    <a:pt x="0" y="4219"/>
                    <a:pt x="143" y="4433"/>
                  </a:cubicBezTo>
                  <a:cubicBezTo>
                    <a:pt x="596" y="5029"/>
                    <a:pt x="1072" y="5553"/>
                    <a:pt x="1810" y="5767"/>
                  </a:cubicBezTo>
                  <a:cubicBezTo>
                    <a:pt x="1852" y="5779"/>
                    <a:pt x="1895" y="5785"/>
                    <a:pt x="1938" y="5785"/>
                  </a:cubicBezTo>
                  <a:cubicBezTo>
                    <a:pt x="2066" y="5785"/>
                    <a:pt x="2191" y="5731"/>
                    <a:pt x="2263" y="5624"/>
                  </a:cubicBezTo>
                  <a:cubicBezTo>
                    <a:pt x="2334" y="5529"/>
                    <a:pt x="2382" y="5433"/>
                    <a:pt x="2405" y="5314"/>
                  </a:cubicBezTo>
                  <a:lnTo>
                    <a:pt x="2405" y="4719"/>
                  </a:lnTo>
                  <a:cubicBezTo>
                    <a:pt x="2634" y="4732"/>
                    <a:pt x="2882" y="4748"/>
                    <a:pt x="3129" y="4748"/>
                  </a:cubicBezTo>
                  <a:cubicBezTo>
                    <a:pt x="3805" y="4748"/>
                    <a:pt x="4471" y="4627"/>
                    <a:pt x="4715" y="3981"/>
                  </a:cubicBezTo>
                  <a:cubicBezTo>
                    <a:pt x="5120" y="2862"/>
                    <a:pt x="4406" y="1409"/>
                    <a:pt x="4192" y="337"/>
                  </a:cubicBezTo>
                  <a:cubicBezTo>
                    <a:pt x="4145" y="102"/>
                    <a:pt x="3975" y="1"/>
                    <a:pt x="3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79;p12">
            <a:extLst>
              <a:ext uri="{FF2B5EF4-FFF2-40B4-BE49-F238E27FC236}">
                <a16:creationId xmlns:a16="http://schemas.microsoft.com/office/drawing/2014/main" id="{B6488E2C-E9B1-EAB7-C688-2DEEF95FCBB9}"/>
              </a:ext>
            </a:extLst>
          </p:cNvPr>
          <p:cNvSpPr txBox="1"/>
          <p:nvPr/>
        </p:nvSpPr>
        <p:spPr>
          <a:xfrm>
            <a:off x="1302815" y="3825851"/>
            <a:ext cx="4264855" cy="13849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x </a:t>
            </a:r>
            <a:r>
              <a:rPr lang="en-ID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pertemuan</a:t>
            </a: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tatap</a:t>
            </a: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muka</a:t>
            </a:r>
            <a:endParaRPr lang="en-ID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x UTS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x UAS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79;p12">
            <a:extLst>
              <a:ext uri="{FF2B5EF4-FFF2-40B4-BE49-F238E27FC236}">
                <a16:creationId xmlns:a16="http://schemas.microsoft.com/office/drawing/2014/main" id="{32043A1A-3751-8C41-50AC-BB2660437C4E}"/>
              </a:ext>
            </a:extLst>
          </p:cNvPr>
          <p:cNvSpPr txBox="1"/>
          <p:nvPr/>
        </p:nvSpPr>
        <p:spPr>
          <a:xfrm>
            <a:off x="7007295" y="1410191"/>
            <a:ext cx="4390612" cy="7078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Tugas</a:t>
            </a:r>
            <a:endParaRPr lang="en-ID" sz="4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" name="Google Shape;126;p4">
            <a:extLst>
              <a:ext uri="{FF2B5EF4-FFF2-40B4-BE49-F238E27FC236}">
                <a16:creationId xmlns:a16="http://schemas.microsoft.com/office/drawing/2014/main" id="{2D0CC67E-8830-25B2-0E17-56C3F753AE57}"/>
              </a:ext>
            </a:extLst>
          </p:cNvPr>
          <p:cNvGrpSpPr/>
          <p:nvPr/>
        </p:nvGrpSpPr>
        <p:grpSpPr>
          <a:xfrm>
            <a:off x="6304243" y="1479545"/>
            <a:ext cx="612952" cy="625466"/>
            <a:chOff x="4536025" y="2809375"/>
            <a:chExt cx="267950" cy="254275"/>
          </a:xfrm>
        </p:grpSpPr>
        <p:sp>
          <p:nvSpPr>
            <p:cNvPr id="20" name="Google Shape;127;p4">
              <a:extLst>
                <a:ext uri="{FF2B5EF4-FFF2-40B4-BE49-F238E27FC236}">
                  <a16:creationId xmlns:a16="http://schemas.microsoft.com/office/drawing/2014/main" id="{6D4DB97D-E6B1-A8A9-6EC6-AC3D0FFD015A}"/>
                </a:ext>
              </a:extLst>
            </p:cNvPr>
            <p:cNvSpPr/>
            <p:nvPr/>
          </p:nvSpPr>
          <p:spPr>
            <a:xfrm>
              <a:off x="4593300" y="2809375"/>
              <a:ext cx="171375" cy="93075"/>
            </a:xfrm>
            <a:custGeom>
              <a:avLst/>
              <a:gdLst/>
              <a:ahLst/>
              <a:cxnLst/>
              <a:rect l="l" t="t" r="r" b="b"/>
              <a:pathLst>
                <a:path w="6855" h="3723" extrusionOk="0">
                  <a:moveTo>
                    <a:pt x="5783" y="2389"/>
                  </a:moveTo>
                  <a:cubicBezTo>
                    <a:pt x="5831" y="2508"/>
                    <a:pt x="5854" y="2628"/>
                    <a:pt x="5854" y="2747"/>
                  </a:cubicBezTo>
                  <a:lnTo>
                    <a:pt x="5497" y="2723"/>
                  </a:lnTo>
                  <a:cubicBezTo>
                    <a:pt x="5592" y="2628"/>
                    <a:pt x="5688" y="2508"/>
                    <a:pt x="5783" y="2389"/>
                  </a:cubicBezTo>
                  <a:close/>
                  <a:moveTo>
                    <a:pt x="2880" y="1"/>
                  </a:moveTo>
                  <a:cubicBezTo>
                    <a:pt x="2805" y="1"/>
                    <a:pt x="2733" y="11"/>
                    <a:pt x="2663" y="32"/>
                  </a:cubicBezTo>
                  <a:cubicBezTo>
                    <a:pt x="1615" y="389"/>
                    <a:pt x="806" y="1818"/>
                    <a:pt x="234" y="2699"/>
                  </a:cubicBezTo>
                  <a:cubicBezTo>
                    <a:pt x="1" y="3049"/>
                    <a:pt x="327" y="3387"/>
                    <a:pt x="651" y="3387"/>
                  </a:cubicBezTo>
                  <a:cubicBezTo>
                    <a:pt x="789" y="3387"/>
                    <a:pt x="927" y="3325"/>
                    <a:pt x="1020" y="3175"/>
                  </a:cubicBezTo>
                  <a:cubicBezTo>
                    <a:pt x="1496" y="2413"/>
                    <a:pt x="2044" y="1699"/>
                    <a:pt x="2663" y="1080"/>
                  </a:cubicBezTo>
                  <a:cubicBezTo>
                    <a:pt x="2714" y="1035"/>
                    <a:pt x="2776" y="1015"/>
                    <a:pt x="2848" y="1015"/>
                  </a:cubicBezTo>
                  <a:cubicBezTo>
                    <a:pt x="3314" y="1015"/>
                    <a:pt x="4165" y="1864"/>
                    <a:pt x="4640" y="2318"/>
                  </a:cubicBezTo>
                  <a:cubicBezTo>
                    <a:pt x="4497" y="2485"/>
                    <a:pt x="4330" y="2628"/>
                    <a:pt x="4163" y="2794"/>
                  </a:cubicBezTo>
                  <a:cubicBezTo>
                    <a:pt x="3830" y="3080"/>
                    <a:pt x="4116" y="3532"/>
                    <a:pt x="4497" y="3580"/>
                  </a:cubicBezTo>
                  <a:cubicBezTo>
                    <a:pt x="5116" y="3628"/>
                    <a:pt x="5735" y="3675"/>
                    <a:pt x="6354" y="3723"/>
                  </a:cubicBezTo>
                  <a:cubicBezTo>
                    <a:pt x="6593" y="3723"/>
                    <a:pt x="6807" y="3509"/>
                    <a:pt x="6807" y="3247"/>
                  </a:cubicBezTo>
                  <a:cubicBezTo>
                    <a:pt x="6855" y="2556"/>
                    <a:pt x="6664" y="1865"/>
                    <a:pt x="6283" y="1294"/>
                  </a:cubicBezTo>
                  <a:cubicBezTo>
                    <a:pt x="6235" y="1246"/>
                    <a:pt x="6188" y="1199"/>
                    <a:pt x="6116" y="1151"/>
                  </a:cubicBezTo>
                  <a:cubicBezTo>
                    <a:pt x="6045" y="1079"/>
                    <a:pt x="5955" y="1047"/>
                    <a:pt x="5867" y="1047"/>
                  </a:cubicBezTo>
                  <a:cubicBezTo>
                    <a:pt x="5751" y="1047"/>
                    <a:pt x="5636" y="1104"/>
                    <a:pt x="5569" y="1199"/>
                  </a:cubicBezTo>
                  <a:lnTo>
                    <a:pt x="5235" y="1604"/>
                  </a:lnTo>
                  <a:cubicBezTo>
                    <a:pt x="4628" y="1039"/>
                    <a:pt x="3644" y="1"/>
                    <a:pt x="28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28;p4">
              <a:extLst>
                <a:ext uri="{FF2B5EF4-FFF2-40B4-BE49-F238E27FC236}">
                  <a16:creationId xmlns:a16="http://schemas.microsoft.com/office/drawing/2014/main" id="{0F65807B-D742-E9AD-180B-4FE17080005E}"/>
                </a:ext>
              </a:extLst>
            </p:cNvPr>
            <p:cNvSpPr/>
            <p:nvPr/>
          </p:nvSpPr>
          <p:spPr>
            <a:xfrm>
              <a:off x="4536025" y="2912700"/>
              <a:ext cx="128025" cy="128525"/>
            </a:xfrm>
            <a:custGeom>
              <a:avLst/>
              <a:gdLst/>
              <a:ahLst/>
              <a:cxnLst/>
              <a:rect l="l" t="t" r="r" b="b"/>
              <a:pathLst>
                <a:path w="5121" h="5141" extrusionOk="0">
                  <a:moveTo>
                    <a:pt x="1596" y="1090"/>
                  </a:moveTo>
                  <a:cubicBezTo>
                    <a:pt x="1644" y="1209"/>
                    <a:pt x="1692" y="1328"/>
                    <a:pt x="1715" y="1448"/>
                  </a:cubicBezTo>
                  <a:cubicBezTo>
                    <a:pt x="1573" y="1376"/>
                    <a:pt x="1430" y="1352"/>
                    <a:pt x="1287" y="1305"/>
                  </a:cubicBezTo>
                  <a:cubicBezTo>
                    <a:pt x="1382" y="1209"/>
                    <a:pt x="1501" y="1138"/>
                    <a:pt x="1596" y="1090"/>
                  </a:cubicBezTo>
                  <a:close/>
                  <a:moveTo>
                    <a:pt x="1898" y="0"/>
                  </a:moveTo>
                  <a:cubicBezTo>
                    <a:pt x="1854" y="0"/>
                    <a:pt x="1809" y="6"/>
                    <a:pt x="1763" y="19"/>
                  </a:cubicBezTo>
                  <a:cubicBezTo>
                    <a:pt x="1096" y="304"/>
                    <a:pt x="453" y="638"/>
                    <a:pt x="72" y="1305"/>
                  </a:cubicBezTo>
                  <a:cubicBezTo>
                    <a:pt x="1" y="1448"/>
                    <a:pt x="1" y="1614"/>
                    <a:pt x="72" y="1733"/>
                  </a:cubicBezTo>
                  <a:cubicBezTo>
                    <a:pt x="144" y="1852"/>
                    <a:pt x="239" y="1948"/>
                    <a:pt x="382" y="1971"/>
                  </a:cubicBezTo>
                  <a:lnTo>
                    <a:pt x="810" y="2114"/>
                  </a:lnTo>
                  <a:cubicBezTo>
                    <a:pt x="549" y="3043"/>
                    <a:pt x="72" y="4162"/>
                    <a:pt x="1025" y="4829"/>
                  </a:cubicBezTo>
                  <a:cubicBezTo>
                    <a:pt x="1430" y="5091"/>
                    <a:pt x="2096" y="5091"/>
                    <a:pt x="2573" y="5115"/>
                  </a:cubicBezTo>
                  <a:cubicBezTo>
                    <a:pt x="2810" y="5133"/>
                    <a:pt x="3048" y="5137"/>
                    <a:pt x="3286" y="5137"/>
                  </a:cubicBezTo>
                  <a:cubicBezTo>
                    <a:pt x="3548" y="5137"/>
                    <a:pt x="3810" y="5132"/>
                    <a:pt x="4076" y="5132"/>
                  </a:cubicBezTo>
                  <a:cubicBezTo>
                    <a:pt x="4225" y="5132"/>
                    <a:pt x="4374" y="5133"/>
                    <a:pt x="4526" y="5139"/>
                  </a:cubicBezTo>
                  <a:cubicBezTo>
                    <a:pt x="4540" y="5140"/>
                    <a:pt x="4555" y="5141"/>
                    <a:pt x="4569" y="5141"/>
                  </a:cubicBezTo>
                  <a:cubicBezTo>
                    <a:pt x="5121" y="5141"/>
                    <a:pt x="5106" y="4257"/>
                    <a:pt x="4526" y="4234"/>
                  </a:cubicBezTo>
                  <a:cubicBezTo>
                    <a:pt x="3692" y="4186"/>
                    <a:pt x="2882" y="4234"/>
                    <a:pt x="2049" y="4162"/>
                  </a:cubicBezTo>
                  <a:cubicBezTo>
                    <a:pt x="1525" y="4115"/>
                    <a:pt x="1311" y="3972"/>
                    <a:pt x="1406" y="3424"/>
                  </a:cubicBezTo>
                  <a:cubicBezTo>
                    <a:pt x="1477" y="3091"/>
                    <a:pt x="1596" y="2757"/>
                    <a:pt x="1715" y="2424"/>
                  </a:cubicBezTo>
                  <a:cubicBezTo>
                    <a:pt x="1882" y="2495"/>
                    <a:pt x="2073" y="2567"/>
                    <a:pt x="2239" y="2638"/>
                  </a:cubicBezTo>
                  <a:cubicBezTo>
                    <a:pt x="2309" y="2673"/>
                    <a:pt x="2384" y="2689"/>
                    <a:pt x="2459" y="2689"/>
                  </a:cubicBezTo>
                  <a:cubicBezTo>
                    <a:pt x="2744" y="2689"/>
                    <a:pt x="3019" y="2454"/>
                    <a:pt x="2906" y="2114"/>
                  </a:cubicBezTo>
                  <a:cubicBezTo>
                    <a:pt x="2716" y="1519"/>
                    <a:pt x="2525" y="924"/>
                    <a:pt x="2335" y="328"/>
                  </a:cubicBezTo>
                  <a:cubicBezTo>
                    <a:pt x="2276" y="132"/>
                    <a:pt x="2103" y="0"/>
                    <a:pt x="18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129;p4">
              <a:extLst>
                <a:ext uri="{FF2B5EF4-FFF2-40B4-BE49-F238E27FC236}">
                  <a16:creationId xmlns:a16="http://schemas.microsoft.com/office/drawing/2014/main" id="{7A11073B-7EAD-4E75-FAD1-ED31431EFB2A}"/>
                </a:ext>
              </a:extLst>
            </p:cNvPr>
            <p:cNvSpPr/>
            <p:nvPr/>
          </p:nvSpPr>
          <p:spPr>
            <a:xfrm>
              <a:off x="4675950" y="2919025"/>
              <a:ext cx="128025" cy="144625"/>
            </a:xfrm>
            <a:custGeom>
              <a:avLst/>
              <a:gdLst/>
              <a:ahLst/>
              <a:cxnLst/>
              <a:rect l="l" t="t" r="r" b="b"/>
              <a:pathLst>
                <a:path w="5121" h="5785" extrusionOk="0">
                  <a:moveTo>
                    <a:pt x="1524" y="4124"/>
                  </a:moveTo>
                  <a:cubicBezTo>
                    <a:pt x="1524" y="4267"/>
                    <a:pt x="1500" y="4433"/>
                    <a:pt x="1500" y="4576"/>
                  </a:cubicBezTo>
                  <a:cubicBezTo>
                    <a:pt x="1405" y="4505"/>
                    <a:pt x="1310" y="4409"/>
                    <a:pt x="1215" y="4314"/>
                  </a:cubicBezTo>
                  <a:lnTo>
                    <a:pt x="1524" y="4124"/>
                  </a:lnTo>
                  <a:close/>
                  <a:moveTo>
                    <a:pt x="3794" y="1"/>
                  </a:moveTo>
                  <a:cubicBezTo>
                    <a:pt x="3517" y="1"/>
                    <a:pt x="3215" y="239"/>
                    <a:pt x="3287" y="599"/>
                  </a:cubicBezTo>
                  <a:cubicBezTo>
                    <a:pt x="3453" y="1433"/>
                    <a:pt x="3739" y="2219"/>
                    <a:pt x="3858" y="3076"/>
                  </a:cubicBezTo>
                  <a:cubicBezTo>
                    <a:pt x="3930" y="3624"/>
                    <a:pt x="3739" y="3766"/>
                    <a:pt x="3191" y="3790"/>
                  </a:cubicBezTo>
                  <a:cubicBezTo>
                    <a:pt x="3112" y="3798"/>
                    <a:pt x="3033" y="3801"/>
                    <a:pt x="2953" y="3801"/>
                  </a:cubicBezTo>
                  <a:cubicBezTo>
                    <a:pt x="2794" y="3801"/>
                    <a:pt x="2636" y="3790"/>
                    <a:pt x="2477" y="3790"/>
                  </a:cubicBezTo>
                  <a:cubicBezTo>
                    <a:pt x="2501" y="3624"/>
                    <a:pt x="2525" y="3481"/>
                    <a:pt x="2548" y="3338"/>
                  </a:cubicBezTo>
                  <a:cubicBezTo>
                    <a:pt x="2623" y="3020"/>
                    <a:pt x="2390" y="2747"/>
                    <a:pt x="2114" y="2747"/>
                  </a:cubicBezTo>
                  <a:cubicBezTo>
                    <a:pt x="2038" y="2747"/>
                    <a:pt x="1959" y="2768"/>
                    <a:pt x="1882" y="2814"/>
                  </a:cubicBezTo>
                  <a:cubicBezTo>
                    <a:pt x="1358" y="3147"/>
                    <a:pt x="834" y="3481"/>
                    <a:pt x="310" y="3814"/>
                  </a:cubicBezTo>
                  <a:cubicBezTo>
                    <a:pt x="72" y="3933"/>
                    <a:pt x="0" y="4219"/>
                    <a:pt x="143" y="4433"/>
                  </a:cubicBezTo>
                  <a:cubicBezTo>
                    <a:pt x="596" y="5029"/>
                    <a:pt x="1072" y="5553"/>
                    <a:pt x="1810" y="5767"/>
                  </a:cubicBezTo>
                  <a:cubicBezTo>
                    <a:pt x="1852" y="5779"/>
                    <a:pt x="1895" y="5785"/>
                    <a:pt x="1938" y="5785"/>
                  </a:cubicBezTo>
                  <a:cubicBezTo>
                    <a:pt x="2066" y="5785"/>
                    <a:pt x="2191" y="5731"/>
                    <a:pt x="2263" y="5624"/>
                  </a:cubicBezTo>
                  <a:cubicBezTo>
                    <a:pt x="2334" y="5529"/>
                    <a:pt x="2382" y="5433"/>
                    <a:pt x="2405" y="5314"/>
                  </a:cubicBezTo>
                  <a:lnTo>
                    <a:pt x="2405" y="4719"/>
                  </a:lnTo>
                  <a:cubicBezTo>
                    <a:pt x="2634" y="4732"/>
                    <a:pt x="2882" y="4748"/>
                    <a:pt x="3129" y="4748"/>
                  </a:cubicBezTo>
                  <a:cubicBezTo>
                    <a:pt x="3805" y="4748"/>
                    <a:pt x="4471" y="4627"/>
                    <a:pt x="4715" y="3981"/>
                  </a:cubicBezTo>
                  <a:cubicBezTo>
                    <a:pt x="5120" y="2862"/>
                    <a:pt x="4406" y="1409"/>
                    <a:pt x="4192" y="337"/>
                  </a:cubicBezTo>
                  <a:cubicBezTo>
                    <a:pt x="4145" y="102"/>
                    <a:pt x="3975" y="1"/>
                    <a:pt x="37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279;p12">
            <a:extLst>
              <a:ext uri="{FF2B5EF4-FFF2-40B4-BE49-F238E27FC236}">
                <a16:creationId xmlns:a16="http://schemas.microsoft.com/office/drawing/2014/main" id="{EEBA032F-0624-39E2-6A94-9F04D48C90CF}"/>
              </a:ext>
            </a:extLst>
          </p:cNvPr>
          <p:cNvSpPr txBox="1"/>
          <p:nvPr/>
        </p:nvSpPr>
        <p:spPr>
          <a:xfrm>
            <a:off x="7352880" y="2126576"/>
            <a:ext cx="4264855" cy="13849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Pengerjaan</a:t>
            </a: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Tugas</a:t>
            </a: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D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Presentasi</a:t>
            </a: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Tugas</a:t>
            </a:r>
            <a:r>
              <a:rPr lang="en-ID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dan </a:t>
            </a:r>
            <a:r>
              <a:rPr lang="en-ID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Praktik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7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7BAE01A7-ECE3-7102-4C14-415B684C6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2">
            <a:extLst>
              <a:ext uri="{FF2B5EF4-FFF2-40B4-BE49-F238E27FC236}">
                <a16:creationId xmlns:a16="http://schemas.microsoft.com/office/drawing/2014/main" id="{FF14AE3A-5202-BE6E-D908-F2FFD0C1F196}"/>
              </a:ext>
            </a:extLst>
          </p:cNvPr>
          <p:cNvGrpSpPr/>
          <p:nvPr/>
        </p:nvGrpSpPr>
        <p:grpSpPr>
          <a:xfrm>
            <a:off x="0" y="6424500"/>
            <a:ext cx="12196481" cy="461665"/>
            <a:chOff x="128592" y="5966158"/>
            <a:chExt cx="12196481" cy="905793"/>
          </a:xfrm>
        </p:grpSpPr>
        <p:grpSp>
          <p:nvGrpSpPr>
            <p:cNvPr id="272" name="Google Shape;272;p12">
              <a:extLst>
                <a:ext uri="{FF2B5EF4-FFF2-40B4-BE49-F238E27FC236}">
                  <a16:creationId xmlns:a16="http://schemas.microsoft.com/office/drawing/2014/main" id="{E11C5387-1180-25E2-5CBB-876792A157A0}"/>
                </a:ext>
              </a:extLst>
            </p:cNvPr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273" name="Google Shape;273;p12">
                <a:extLst>
                  <a:ext uri="{FF2B5EF4-FFF2-40B4-BE49-F238E27FC236}">
                    <a16:creationId xmlns:a16="http://schemas.microsoft.com/office/drawing/2014/main" id="{9905DD03-0E65-3351-CDF0-30C3641DFF10}"/>
                  </a:ext>
                </a:extLst>
              </p:cNvPr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2">
                <a:extLst>
                  <a:ext uri="{FF2B5EF4-FFF2-40B4-BE49-F238E27FC236}">
                    <a16:creationId xmlns:a16="http://schemas.microsoft.com/office/drawing/2014/main" id="{7EBBC027-ECF7-FCF6-7032-9EE3639AE868}"/>
                  </a:ext>
                </a:extLst>
              </p:cNvPr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2">
                <a:extLst>
                  <a:ext uri="{FF2B5EF4-FFF2-40B4-BE49-F238E27FC236}">
                    <a16:creationId xmlns:a16="http://schemas.microsoft.com/office/drawing/2014/main" id="{C822AAEB-F305-D1F5-0123-B03B03580F4A}"/>
                  </a:ext>
                </a:extLst>
              </p:cNvPr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2">
              <a:extLst>
                <a:ext uri="{FF2B5EF4-FFF2-40B4-BE49-F238E27FC236}">
                  <a16:creationId xmlns:a16="http://schemas.microsoft.com/office/drawing/2014/main" id="{578D1EF7-6B4A-2471-B9DB-597139359208}"/>
                </a:ext>
              </a:extLst>
            </p:cNvPr>
            <p:cNvSpPr txBox="1"/>
            <p:nvPr/>
          </p:nvSpPr>
          <p:spPr>
            <a:xfrm>
              <a:off x="8585359" y="5966158"/>
              <a:ext cx="3739714" cy="90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2">
            <a:extLst>
              <a:ext uri="{FF2B5EF4-FFF2-40B4-BE49-F238E27FC236}">
                <a16:creationId xmlns:a16="http://schemas.microsoft.com/office/drawing/2014/main" id="{9DDCF467-882B-3F36-7A2E-9F901A5144DD}"/>
              </a:ext>
            </a:extLst>
          </p:cNvPr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>
            <a:extLst>
              <a:ext uri="{FF2B5EF4-FFF2-40B4-BE49-F238E27FC236}">
                <a16:creationId xmlns:a16="http://schemas.microsoft.com/office/drawing/2014/main" id="{75BC5D37-FB37-A2CB-A99F-5039CFF604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>
            <a:extLst>
              <a:ext uri="{FF2B5EF4-FFF2-40B4-BE49-F238E27FC236}">
                <a16:creationId xmlns:a16="http://schemas.microsoft.com/office/drawing/2014/main" id="{A0244246-8984-529F-9156-364ED4BA34DB}"/>
              </a:ext>
            </a:extLst>
          </p:cNvPr>
          <p:cNvSpPr txBox="1"/>
          <p:nvPr/>
        </p:nvSpPr>
        <p:spPr>
          <a:xfrm>
            <a:off x="162297" y="0"/>
            <a:ext cx="689701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Tata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Tertib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Perkuliahan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>
            <a:extLst>
              <a:ext uri="{FF2B5EF4-FFF2-40B4-BE49-F238E27FC236}">
                <a16:creationId xmlns:a16="http://schemas.microsoft.com/office/drawing/2014/main" id="{388814BA-F332-0356-9D46-1FD62DC8ECE1}"/>
              </a:ext>
            </a:extLst>
          </p:cNvPr>
          <p:cNvSpPr/>
          <p:nvPr/>
        </p:nvSpPr>
        <p:spPr>
          <a:xfrm>
            <a:off x="254178" y="632951"/>
            <a:ext cx="5796719" cy="74935"/>
          </a:xfrm>
          <a:prstGeom prst="rect">
            <a:avLst/>
          </a:prstGeom>
          <a:solidFill>
            <a:srgbClr val="FED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C9B928-2608-D02B-1353-74E3E515C73E}"/>
              </a:ext>
            </a:extLst>
          </p:cNvPr>
          <p:cNvSpPr/>
          <p:nvPr/>
        </p:nvSpPr>
        <p:spPr>
          <a:xfrm>
            <a:off x="457200" y="1106268"/>
            <a:ext cx="842963" cy="7796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en-ID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B2FDD6-6B6E-3961-E23D-899F14AFD684}"/>
              </a:ext>
            </a:extLst>
          </p:cNvPr>
          <p:cNvSpPr/>
          <p:nvPr/>
        </p:nvSpPr>
        <p:spPr>
          <a:xfrm>
            <a:off x="1610671" y="1106268"/>
            <a:ext cx="5567669" cy="7796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2800" dirty="0" err="1"/>
              <a:t>Toleransi</a:t>
            </a:r>
            <a:r>
              <a:rPr lang="en-US" sz="2800" dirty="0"/>
              <a:t> </a:t>
            </a:r>
            <a:r>
              <a:rPr lang="en-US" sz="2800" dirty="0" err="1"/>
              <a:t>Keterlambatan</a:t>
            </a:r>
            <a:r>
              <a:rPr lang="en-US" sz="2800" dirty="0"/>
              <a:t> 30 Menit</a:t>
            </a:r>
            <a:endParaRPr lang="en-ID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ECA0BF-AB96-1AA5-09ED-430FF5FAF793}"/>
              </a:ext>
            </a:extLst>
          </p:cNvPr>
          <p:cNvSpPr/>
          <p:nvPr/>
        </p:nvSpPr>
        <p:spPr>
          <a:xfrm>
            <a:off x="457200" y="2201748"/>
            <a:ext cx="842963" cy="7796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en-ID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13FF2F-5E75-AE3E-4B2C-CA004BD037AA}"/>
              </a:ext>
            </a:extLst>
          </p:cNvPr>
          <p:cNvSpPr/>
          <p:nvPr/>
        </p:nvSpPr>
        <p:spPr>
          <a:xfrm>
            <a:off x="1610671" y="2201748"/>
            <a:ext cx="10233667" cy="7796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2800" dirty="0"/>
              <a:t>Tidak dapat </a:t>
            </a:r>
            <a:r>
              <a:rPr lang="en-US" sz="2800" dirty="0" err="1"/>
              <a:t>menghadiri</a:t>
            </a:r>
            <a:r>
              <a:rPr lang="en-US" sz="2800" dirty="0"/>
              <a:t> perkuliahan </a:t>
            </a:r>
            <a:r>
              <a:rPr lang="en-US" sz="2800" dirty="0" err="1"/>
              <a:t>harap</a:t>
            </a:r>
            <a:r>
              <a:rPr lang="en-US" sz="2800" dirty="0"/>
              <a:t> </a:t>
            </a:r>
            <a:r>
              <a:rPr lang="en-US" sz="2800" dirty="0" err="1"/>
              <a:t>memberitahu</a:t>
            </a:r>
            <a:r>
              <a:rPr lang="en-US" sz="2800" dirty="0"/>
              <a:t> dosen</a:t>
            </a:r>
            <a:endParaRPr lang="en-ID" sz="28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241E2F-B8C3-6732-D773-E6AAC32FA125}"/>
              </a:ext>
            </a:extLst>
          </p:cNvPr>
          <p:cNvSpPr/>
          <p:nvPr/>
        </p:nvSpPr>
        <p:spPr>
          <a:xfrm>
            <a:off x="457200" y="3297228"/>
            <a:ext cx="842963" cy="7796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en-ID" sz="28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FA03523-2755-D822-12E6-97C59569A3D3}"/>
              </a:ext>
            </a:extLst>
          </p:cNvPr>
          <p:cNvSpPr/>
          <p:nvPr/>
        </p:nvSpPr>
        <p:spPr>
          <a:xfrm>
            <a:off x="1610671" y="3297228"/>
            <a:ext cx="7919092" cy="7796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2800" dirty="0" err="1"/>
              <a:t>Mengenakan</a:t>
            </a:r>
            <a:r>
              <a:rPr lang="en-US" sz="2800" dirty="0"/>
              <a:t> </a:t>
            </a:r>
            <a:r>
              <a:rPr lang="en-US" sz="2800" dirty="0" err="1"/>
              <a:t>pakaian</a:t>
            </a:r>
            <a:r>
              <a:rPr lang="en-US" sz="2800" dirty="0"/>
              <a:t> yang </a:t>
            </a:r>
            <a:r>
              <a:rPr lang="en-US" sz="2800" dirty="0" err="1"/>
              <a:t>sopan</a:t>
            </a:r>
            <a:r>
              <a:rPr lang="en-US" sz="2800" dirty="0"/>
              <a:t> dan </a:t>
            </a:r>
            <a:r>
              <a:rPr lang="en-US" sz="2800" dirty="0" err="1"/>
              <a:t>bersepatu</a:t>
            </a:r>
            <a:endParaRPr lang="en-ID" sz="28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24DEB9-5A50-50FD-330D-093CE1B88267}"/>
              </a:ext>
            </a:extLst>
          </p:cNvPr>
          <p:cNvSpPr/>
          <p:nvPr/>
        </p:nvSpPr>
        <p:spPr>
          <a:xfrm>
            <a:off x="457200" y="4392708"/>
            <a:ext cx="842963" cy="7796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ID" sz="28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6B46A6-2293-D248-55DF-33D2E111D71D}"/>
              </a:ext>
            </a:extLst>
          </p:cNvPr>
          <p:cNvSpPr/>
          <p:nvPr/>
        </p:nvSpPr>
        <p:spPr>
          <a:xfrm>
            <a:off x="1610671" y="4392708"/>
            <a:ext cx="5567669" cy="7796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en-US" sz="2800" dirty="0" err="1"/>
              <a:t>Plagiasi</a:t>
            </a:r>
            <a:r>
              <a:rPr lang="en-US" sz="2800" dirty="0"/>
              <a:t> = E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507599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D35CD6AA-FDCF-96E3-5537-BB3ADFB9D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2">
            <a:extLst>
              <a:ext uri="{FF2B5EF4-FFF2-40B4-BE49-F238E27FC236}">
                <a16:creationId xmlns:a16="http://schemas.microsoft.com/office/drawing/2014/main" id="{90F5FAF9-A1D1-3C3C-C3F3-368BC7645ABA}"/>
              </a:ext>
            </a:extLst>
          </p:cNvPr>
          <p:cNvGrpSpPr/>
          <p:nvPr/>
        </p:nvGrpSpPr>
        <p:grpSpPr>
          <a:xfrm>
            <a:off x="0" y="6424500"/>
            <a:ext cx="12196481" cy="461665"/>
            <a:chOff x="128592" y="5966158"/>
            <a:chExt cx="12196481" cy="905793"/>
          </a:xfrm>
        </p:grpSpPr>
        <p:grpSp>
          <p:nvGrpSpPr>
            <p:cNvPr id="272" name="Google Shape;272;p12">
              <a:extLst>
                <a:ext uri="{FF2B5EF4-FFF2-40B4-BE49-F238E27FC236}">
                  <a16:creationId xmlns:a16="http://schemas.microsoft.com/office/drawing/2014/main" id="{4432CE65-454A-C3CD-3B92-019A15D1EF16}"/>
                </a:ext>
              </a:extLst>
            </p:cNvPr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273" name="Google Shape;273;p12">
                <a:extLst>
                  <a:ext uri="{FF2B5EF4-FFF2-40B4-BE49-F238E27FC236}">
                    <a16:creationId xmlns:a16="http://schemas.microsoft.com/office/drawing/2014/main" id="{5C02424E-6BD3-FA70-9B48-85182D6C1D62}"/>
                  </a:ext>
                </a:extLst>
              </p:cNvPr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2">
                <a:extLst>
                  <a:ext uri="{FF2B5EF4-FFF2-40B4-BE49-F238E27FC236}">
                    <a16:creationId xmlns:a16="http://schemas.microsoft.com/office/drawing/2014/main" id="{3FD5E2D4-5A0A-5613-CED6-09B514198C3A}"/>
                  </a:ext>
                </a:extLst>
              </p:cNvPr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2">
                <a:extLst>
                  <a:ext uri="{FF2B5EF4-FFF2-40B4-BE49-F238E27FC236}">
                    <a16:creationId xmlns:a16="http://schemas.microsoft.com/office/drawing/2014/main" id="{BB27A12E-FF9A-9904-E055-BCCBD25DFB16}"/>
                  </a:ext>
                </a:extLst>
              </p:cNvPr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2">
              <a:extLst>
                <a:ext uri="{FF2B5EF4-FFF2-40B4-BE49-F238E27FC236}">
                  <a16:creationId xmlns:a16="http://schemas.microsoft.com/office/drawing/2014/main" id="{035BB8B3-C514-07CC-4AE2-56ECEE131640}"/>
                </a:ext>
              </a:extLst>
            </p:cNvPr>
            <p:cNvSpPr txBox="1"/>
            <p:nvPr/>
          </p:nvSpPr>
          <p:spPr>
            <a:xfrm>
              <a:off x="8585359" y="5966158"/>
              <a:ext cx="3739714" cy="90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2">
            <a:extLst>
              <a:ext uri="{FF2B5EF4-FFF2-40B4-BE49-F238E27FC236}">
                <a16:creationId xmlns:a16="http://schemas.microsoft.com/office/drawing/2014/main" id="{65259044-4F87-53BE-0A71-9A53A2E59050}"/>
              </a:ext>
            </a:extLst>
          </p:cNvPr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>
            <a:extLst>
              <a:ext uri="{FF2B5EF4-FFF2-40B4-BE49-F238E27FC236}">
                <a16:creationId xmlns:a16="http://schemas.microsoft.com/office/drawing/2014/main" id="{51A5BC08-DCC2-F1A3-3C04-9818CFB847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>
            <a:extLst>
              <a:ext uri="{FF2B5EF4-FFF2-40B4-BE49-F238E27FC236}">
                <a16:creationId xmlns:a16="http://schemas.microsoft.com/office/drawing/2014/main" id="{7ADA21AB-D8E9-2C24-3792-FFDDAB783B50}"/>
              </a:ext>
            </a:extLst>
          </p:cNvPr>
          <p:cNvSpPr txBox="1"/>
          <p:nvPr/>
        </p:nvSpPr>
        <p:spPr>
          <a:xfrm>
            <a:off x="162297" y="0"/>
            <a:ext cx="689701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Capaian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D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Pembelajaran</a:t>
            </a: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(CPMK)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>
            <a:extLst>
              <a:ext uri="{FF2B5EF4-FFF2-40B4-BE49-F238E27FC236}">
                <a16:creationId xmlns:a16="http://schemas.microsoft.com/office/drawing/2014/main" id="{34FACB98-5B0E-8F5F-A438-AA7C79B9C668}"/>
              </a:ext>
            </a:extLst>
          </p:cNvPr>
          <p:cNvSpPr/>
          <p:nvPr/>
        </p:nvSpPr>
        <p:spPr>
          <a:xfrm>
            <a:off x="254178" y="632951"/>
            <a:ext cx="5796719" cy="74935"/>
          </a:xfrm>
          <a:prstGeom prst="rect">
            <a:avLst/>
          </a:prstGeom>
          <a:solidFill>
            <a:srgbClr val="FED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8475E-F828-BD69-8E43-8D3ACB0412B5}"/>
              </a:ext>
            </a:extLst>
          </p:cNvPr>
          <p:cNvSpPr/>
          <p:nvPr/>
        </p:nvSpPr>
        <p:spPr>
          <a:xfrm>
            <a:off x="457200" y="1106268"/>
            <a:ext cx="842963" cy="7796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  <a:endParaRPr lang="en-ID" sz="28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289C77-372E-2642-D2F4-02F6104754C4}"/>
              </a:ext>
            </a:extLst>
          </p:cNvPr>
          <p:cNvSpPr/>
          <p:nvPr/>
        </p:nvSpPr>
        <p:spPr>
          <a:xfrm>
            <a:off x="1610671" y="1106267"/>
            <a:ext cx="9447854" cy="1872823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just"/>
            <a:r>
              <a:rPr lang="en-ID" sz="2800" dirty="0">
                <a:solidFill>
                  <a:schemeClr val="tx1"/>
                </a:solidFill>
              </a:rPr>
              <a:t>Mampu </a:t>
            </a:r>
            <a:r>
              <a:rPr lang="en-ID" sz="2800" b="1" dirty="0" err="1">
                <a:solidFill>
                  <a:schemeClr val="tx1"/>
                </a:solidFill>
              </a:rPr>
              <a:t>menjelaskan</a:t>
            </a:r>
            <a:r>
              <a:rPr lang="en-ID" sz="2800" b="1" dirty="0">
                <a:solidFill>
                  <a:schemeClr val="tx1"/>
                </a:solidFill>
              </a:rPr>
              <a:t>  (C2)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alternatif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produk</a:t>
            </a:r>
            <a:r>
              <a:rPr lang="en-ID" sz="2800" dirty="0">
                <a:solidFill>
                  <a:schemeClr val="tx1"/>
                </a:solidFill>
              </a:rPr>
              <a:t>, </a:t>
            </a:r>
            <a:r>
              <a:rPr lang="en-ID" sz="2800" dirty="0" err="1">
                <a:solidFill>
                  <a:schemeClr val="tx1"/>
                </a:solidFill>
              </a:rPr>
              <a:t>jasa</a:t>
            </a:r>
            <a:r>
              <a:rPr lang="en-ID" sz="2800" dirty="0">
                <a:solidFill>
                  <a:schemeClr val="tx1"/>
                </a:solidFill>
              </a:rPr>
              <a:t> dan </a:t>
            </a:r>
            <a:r>
              <a:rPr lang="en-ID" sz="2800" dirty="0" err="1">
                <a:solidFill>
                  <a:schemeClr val="tx1"/>
                </a:solidFill>
              </a:rPr>
              <a:t>pemecahan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masalah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serta</a:t>
            </a:r>
            <a:r>
              <a:rPr lang="en-ID" sz="2800" dirty="0">
                <a:solidFill>
                  <a:schemeClr val="tx1"/>
                </a:solidFill>
              </a:rPr>
              <a:t> proses </a:t>
            </a:r>
            <a:r>
              <a:rPr lang="en-ID" sz="2800" dirty="0" err="1">
                <a:solidFill>
                  <a:schemeClr val="tx1"/>
                </a:solidFill>
              </a:rPr>
              <a:t>menjual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produk</a:t>
            </a:r>
            <a:r>
              <a:rPr lang="en-ID" sz="2800" dirty="0">
                <a:solidFill>
                  <a:schemeClr val="tx1"/>
                </a:solidFill>
              </a:rPr>
              <a:t> dan </a:t>
            </a:r>
            <a:r>
              <a:rPr lang="en-ID" sz="2800" dirty="0" err="1">
                <a:solidFill>
                  <a:schemeClr val="tx1"/>
                </a:solidFill>
              </a:rPr>
              <a:t>jasa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sebagai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dasar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untuk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b="1" dirty="0" err="1">
                <a:solidFill>
                  <a:schemeClr val="tx1"/>
                </a:solidFill>
              </a:rPr>
              <a:t>mengusulkan</a:t>
            </a:r>
            <a:r>
              <a:rPr lang="en-ID" sz="2800" b="1" dirty="0">
                <a:solidFill>
                  <a:schemeClr val="tx1"/>
                </a:solidFill>
              </a:rPr>
              <a:t> (A3)</a:t>
            </a:r>
            <a:r>
              <a:rPr lang="en-ID" sz="2800" dirty="0">
                <a:solidFill>
                  <a:schemeClr val="tx1"/>
                </a:solidFill>
              </a:rPr>
              <a:t>  ide </a:t>
            </a:r>
            <a:r>
              <a:rPr lang="en-ID" sz="2800" dirty="0" err="1">
                <a:solidFill>
                  <a:schemeClr val="tx1"/>
                </a:solidFill>
              </a:rPr>
              <a:t>untuk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berwirausaha</a:t>
            </a:r>
            <a:r>
              <a:rPr lang="en-ID" sz="2800" dirty="0">
                <a:solidFill>
                  <a:schemeClr val="tx1"/>
                </a:solidFill>
              </a:rPr>
              <a:t> </a:t>
            </a:r>
            <a:r>
              <a:rPr lang="en-ID" sz="2800" dirty="0" err="1">
                <a:solidFill>
                  <a:schemeClr val="tx1"/>
                </a:solidFill>
              </a:rPr>
              <a:t>dalam</a:t>
            </a:r>
            <a:r>
              <a:rPr lang="en-ID" sz="2800" dirty="0">
                <a:solidFill>
                  <a:schemeClr val="tx1"/>
                </a:solidFill>
              </a:rPr>
              <a:t> format proposal P2MW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80D146-1B50-7DC4-7912-BFEA5D656663}"/>
              </a:ext>
            </a:extLst>
          </p:cNvPr>
          <p:cNvSpPr/>
          <p:nvPr/>
        </p:nvSpPr>
        <p:spPr>
          <a:xfrm>
            <a:off x="457200" y="3353945"/>
            <a:ext cx="842963" cy="779682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  <a:endParaRPr lang="en-ID" sz="28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FEA8D-103D-C35A-5783-F4D811D7AB29}"/>
              </a:ext>
            </a:extLst>
          </p:cNvPr>
          <p:cNvSpPr/>
          <p:nvPr/>
        </p:nvSpPr>
        <p:spPr>
          <a:xfrm>
            <a:off x="1610671" y="3353945"/>
            <a:ext cx="10233667" cy="2704238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</a:rPr>
              <a:t>Mampu </a:t>
            </a:r>
            <a:r>
              <a:rPr lang="en-US" sz="2800" b="1" dirty="0" err="1">
                <a:solidFill>
                  <a:schemeClr val="tx1"/>
                </a:solidFill>
              </a:rPr>
              <a:t>Menunjukkan</a:t>
            </a:r>
            <a:r>
              <a:rPr lang="en-US" sz="2800" b="1" dirty="0">
                <a:solidFill>
                  <a:schemeClr val="tx1"/>
                </a:solidFill>
              </a:rPr>
              <a:t> (A5) </a:t>
            </a:r>
            <a:r>
              <a:rPr lang="en-US" sz="2800" dirty="0" err="1">
                <a:solidFill>
                  <a:schemeClr val="tx1"/>
                </a:solidFill>
              </a:rPr>
              <a:t>pentingnya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karakter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wirausaha</a:t>
            </a:r>
            <a:r>
              <a:rPr lang="en-US" sz="2800" dirty="0">
                <a:solidFill>
                  <a:schemeClr val="tx1"/>
                </a:solidFill>
              </a:rPr>
              <a:t>,  </a:t>
            </a:r>
            <a:r>
              <a:rPr lang="en-US" sz="2800" b="1" dirty="0">
                <a:solidFill>
                  <a:schemeClr val="tx1"/>
                </a:solidFill>
              </a:rPr>
              <a:t>melakukan (P2)</a:t>
            </a:r>
            <a:r>
              <a:rPr lang="en-US" sz="2800" dirty="0">
                <a:solidFill>
                  <a:schemeClr val="tx1"/>
                </a:solidFill>
              </a:rPr>
              <a:t> evaluasi </a:t>
            </a:r>
            <a:r>
              <a:rPr lang="en-US" sz="2800" dirty="0" err="1">
                <a:solidFill>
                  <a:schemeClr val="tx1"/>
                </a:solidFill>
              </a:rPr>
              <a:t>manajemen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keuangan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pribadi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usaha</a:t>
            </a:r>
            <a:r>
              <a:rPr lang="en-US" sz="2800" dirty="0">
                <a:solidFill>
                  <a:schemeClr val="tx1"/>
                </a:solidFill>
              </a:rPr>
              <a:t> mulai </a:t>
            </a:r>
            <a:r>
              <a:rPr lang="en-US" sz="2800" dirty="0" err="1">
                <a:solidFill>
                  <a:schemeClr val="tx1"/>
                </a:solidFill>
              </a:rPr>
              <a:t>dari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perencanaan</a:t>
            </a:r>
            <a:r>
              <a:rPr lang="en-US" sz="2800" dirty="0">
                <a:solidFill>
                  <a:schemeClr val="tx1"/>
                </a:solidFill>
              </a:rPr>
              <a:t> sampai implementasi dan </a:t>
            </a:r>
            <a:r>
              <a:rPr lang="en-US" sz="2800" b="1" dirty="0" err="1">
                <a:solidFill>
                  <a:schemeClr val="tx1"/>
                </a:solidFill>
              </a:rPr>
              <a:t>medemonstrasikan</a:t>
            </a:r>
            <a:r>
              <a:rPr lang="en-US" sz="2800" b="1" dirty="0">
                <a:solidFill>
                  <a:schemeClr val="tx1"/>
                </a:solidFill>
              </a:rPr>
              <a:t> (P3)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kemampuan</a:t>
            </a:r>
            <a:r>
              <a:rPr lang="en-US" sz="2800" dirty="0">
                <a:solidFill>
                  <a:schemeClr val="tx1"/>
                </a:solidFill>
              </a:rPr>
              <a:t> komunikasi dalam </a:t>
            </a:r>
            <a:r>
              <a:rPr lang="en-US" sz="2800" dirty="0" err="1">
                <a:solidFill>
                  <a:schemeClr val="tx1"/>
                </a:solidFill>
              </a:rPr>
              <a:t>memaparkan</a:t>
            </a:r>
            <a:r>
              <a:rPr lang="en-US" sz="2800" dirty="0">
                <a:solidFill>
                  <a:schemeClr val="tx1"/>
                </a:solidFill>
              </a:rPr>
              <a:t> proposal </a:t>
            </a:r>
            <a:r>
              <a:rPr lang="en-US" sz="2800" dirty="0" err="1">
                <a:solidFill>
                  <a:schemeClr val="tx1"/>
                </a:solidFill>
              </a:rPr>
              <a:t>usaha</a:t>
            </a:r>
            <a:r>
              <a:rPr lang="en-US" sz="2800" dirty="0">
                <a:solidFill>
                  <a:schemeClr val="tx1"/>
                </a:solidFill>
              </a:rPr>
              <a:t>  </a:t>
            </a:r>
            <a:r>
              <a:rPr lang="en-US" sz="2800" dirty="0" err="1">
                <a:solidFill>
                  <a:schemeClr val="tx1"/>
                </a:solidFill>
              </a:rPr>
              <a:t>sebagai</a:t>
            </a:r>
            <a:r>
              <a:rPr lang="en-US" sz="2800" dirty="0">
                <a:solidFill>
                  <a:schemeClr val="tx1"/>
                </a:solidFill>
              </a:rPr>
              <a:t> dasar untuk </a:t>
            </a:r>
            <a:r>
              <a:rPr lang="en-US" sz="2800" dirty="0" err="1">
                <a:solidFill>
                  <a:schemeClr val="tx1"/>
                </a:solidFill>
              </a:rPr>
              <a:t>berwirausaha</a:t>
            </a:r>
            <a:endParaRPr lang="en-ID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2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41959875-693D-0613-BCE2-CB3D78ECA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2">
            <a:extLst>
              <a:ext uri="{FF2B5EF4-FFF2-40B4-BE49-F238E27FC236}">
                <a16:creationId xmlns:a16="http://schemas.microsoft.com/office/drawing/2014/main" id="{934CD496-D578-525F-C12B-EF2C8F4227F9}"/>
              </a:ext>
            </a:extLst>
          </p:cNvPr>
          <p:cNvGrpSpPr/>
          <p:nvPr/>
        </p:nvGrpSpPr>
        <p:grpSpPr>
          <a:xfrm>
            <a:off x="0" y="6424500"/>
            <a:ext cx="12196481" cy="461665"/>
            <a:chOff x="128592" y="5966158"/>
            <a:chExt cx="12196481" cy="905793"/>
          </a:xfrm>
        </p:grpSpPr>
        <p:grpSp>
          <p:nvGrpSpPr>
            <p:cNvPr id="272" name="Google Shape;272;p12">
              <a:extLst>
                <a:ext uri="{FF2B5EF4-FFF2-40B4-BE49-F238E27FC236}">
                  <a16:creationId xmlns:a16="http://schemas.microsoft.com/office/drawing/2014/main" id="{F5915E3C-F75B-A96A-A17C-02D0BED54B5E}"/>
                </a:ext>
              </a:extLst>
            </p:cNvPr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273" name="Google Shape;273;p12">
                <a:extLst>
                  <a:ext uri="{FF2B5EF4-FFF2-40B4-BE49-F238E27FC236}">
                    <a16:creationId xmlns:a16="http://schemas.microsoft.com/office/drawing/2014/main" id="{27E45487-680E-0A6F-60D8-D646761F9456}"/>
                  </a:ext>
                </a:extLst>
              </p:cNvPr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2">
                <a:extLst>
                  <a:ext uri="{FF2B5EF4-FFF2-40B4-BE49-F238E27FC236}">
                    <a16:creationId xmlns:a16="http://schemas.microsoft.com/office/drawing/2014/main" id="{F3F855EB-FEE4-72D9-5E67-C81589568F90}"/>
                  </a:ext>
                </a:extLst>
              </p:cNvPr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2">
                <a:extLst>
                  <a:ext uri="{FF2B5EF4-FFF2-40B4-BE49-F238E27FC236}">
                    <a16:creationId xmlns:a16="http://schemas.microsoft.com/office/drawing/2014/main" id="{43A65AD2-9CFE-9A1E-99A8-D3B451B65953}"/>
                  </a:ext>
                </a:extLst>
              </p:cNvPr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2">
              <a:extLst>
                <a:ext uri="{FF2B5EF4-FFF2-40B4-BE49-F238E27FC236}">
                  <a16:creationId xmlns:a16="http://schemas.microsoft.com/office/drawing/2014/main" id="{819F0AD1-CC4F-80A8-FAFE-4090DD52FF45}"/>
                </a:ext>
              </a:extLst>
            </p:cNvPr>
            <p:cNvSpPr txBox="1"/>
            <p:nvPr/>
          </p:nvSpPr>
          <p:spPr>
            <a:xfrm>
              <a:off x="8585359" y="5966158"/>
              <a:ext cx="3739714" cy="90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2">
            <a:extLst>
              <a:ext uri="{FF2B5EF4-FFF2-40B4-BE49-F238E27FC236}">
                <a16:creationId xmlns:a16="http://schemas.microsoft.com/office/drawing/2014/main" id="{DD81CD35-E0EE-1DF6-E4E5-D438C2A37950}"/>
              </a:ext>
            </a:extLst>
          </p:cNvPr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>
            <a:extLst>
              <a:ext uri="{FF2B5EF4-FFF2-40B4-BE49-F238E27FC236}">
                <a16:creationId xmlns:a16="http://schemas.microsoft.com/office/drawing/2014/main" id="{FA66009C-B81E-EDBB-B00F-A05AA907F6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>
            <a:extLst>
              <a:ext uri="{FF2B5EF4-FFF2-40B4-BE49-F238E27FC236}">
                <a16:creationId xmlns:a16="http://schemas.microsoft.com/office/drawing/2014/main" id="{73FC2EA0-318A-3740-765A-C2350198AA41}"/>
              </a:ext>
            </a:extLst>
          </p:cNvPr>
          <p:cNvSpPr txBox="1"/>
          <p:nvPr/>
        </p:nvSpPr>
        <p:spPr>
          <a:xfrm>
            <a:off x="162297" y="0"/>
            <a:ext cx="689701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- CPMK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>
            <a:extLst>
              <a:ext uri="{FF2B5EF4-FFF2-40B4-BE49-F238E27FC236}">
                <a16:creationId xmlns:a16="http://schemas.microsoft.com/office/drawing/2014/main" id="{72B49E73-6A42-9EA5-19D8-7EDE88831EC2}"/>
              </a:ext>
            </a:extLst>
          </p:cNvPr>
          <p:cNvSpPr/>
          <p:nvPr/>
        </p:nvSpPr>
        <p:spPr>
          <a:xfrm>
            <a:off x="254178" y="632951"/>
            <a:ext cx="5796719" cy="74935"/>
          </a:xfrm>
          <a:prstGeom prst="rect">
            <a:avLst/>
          </a:prstGeom>
          <a:solidFill>
            <a:srgbClr val="FED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2422D2-C610-7E6E-4B4D-5E8845032AA4}"/>
              </a:ext>
            </a:extLst>
          </p:cNvPr>
          <p:cNvSpPr/>
          <p:nvPr/>
        </p:nvSpPr>
        <p:spPr>
          <a:xfrm>
            <a:off x="1521619" y="1104675"/>
            <a:ext cx="842963" cy="73682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9772FB-C717-A885-81B7-4C6414614AF0}"/>
              </a:ext>
            </a:extLst>
          </p:cNvPr>
          <p:cNvSpPr/>
          <p:nvPr/>
        </p:nvSpPr>
        <p:spPr>
          <a:xfrm>
            <a:off x="571501" y="2028825"/>
            <a:ext cx="2743200" cy="1400175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Mampu </a:t>
            </a:r>
            <a:r>
              <a:rPr lang="en-US" sz="1800" b="1" dirty="0" err="1">
                <a:solidFill>
                  <a:schemeClr val="tx1"/>
                </a:solidFill>
              </a:rPr>
              <a:t>menunjukan</a:t>
            </a:r>
            <a:r>
              <a:rPr lang="en-US" sz="1800" b="1" dirty="0">
                <a:solidFill>
                  <a:schemeClr val="tx1"/>
                </a:solidFill>
              </a:rPr>
              <a:t> (A5)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pentingnya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karakter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wirausaha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A82927-BBB5-30CF-11FA-8BA31FBAB296}"/>
              </a:ext>
            </a:extLst>
          </p:cNvPr>
          <p:cNvSpPr/>
          <p:nvPr/>
        </p:nvSpPr>
        <p:spPr>
          <a:xfrm>
            <a:off x="5445065" y="1104675"/>
            <a:ext cx="842963" cy="73682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2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596033E-688F-B0B9-D04D-8F7269ECF573}"/>
              </a:ext>
            </a:extLst>
          </p:cNvPr>
          <p:cNvSpPr/>
          <p:nvPr/>
        </p:nvSpPr>
        <p:spPr>
          <a:xfrm>
            <a:off x="4494947" y="2028825"/>
            <a:ext cx="2743200" cy="1400175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Mampu </a:t>
            </a:r>
            <a:r>
              <a:rPr lang="en-US" sz="1800" b="1" dirty="0" err="1">
                <a:solidFill>
                  <a:schemeClr val="tx1"/>
                </a:solidFill>
              </a:rPr>
              <a:t>menjelaskan</a:t>
            </a:r>
            <a:r>
              <a:rPr lang="en-US" sz="1800" b="1" dirty="0">
                <a:solidFill>
                  <a:schemeClr val="tx1"/>
                </a:solidFill>
              </a:rPr>
              <a:t> (C2)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alternatif</a:t>
            </a:r>
            <a:r>
              <a:rPr lang="en-US" sz="1800" dirty="0">
                <a:solidFill>
                  <a:schemeClr val="tx1"/>
                </a:solidFill>
              </a:rPr>
              <a:t> produk, </a:t>
            </a:r>
            <a:r>
              <a:rPr lang="en-US" sz="1800" dirty="0" err="1">
                <a:solidFill>
                  <a:schemeClr val="tx1"/>
                </a:solidFill>
              </a:rPr>
              <a:t>jasa</a:t>
            </a:r>
            <a:r>
              <a:rPr lang="en-US" sz="1800" dirty="0">
                <a:solidFill>
                  <a:schemeClr val="tx1"/>
                </a:solidFill>
              </a:rPr>
              <a:t> dan </a:t>
            </a:r>
            <a:r>
              <a:rPr lang="en-US" sz="1800" dirty="0" err="1">
                <a:solidFill>
                  <a:schemeClr val="tx1"/>
                </a:solidFill>
              </a:rPr>
              <a:t>pemecahan</a:t>
            </a:r>
            <a:r>
              <a:rPr lang="en-US" sz="1800" dirty="0">
                <a:solidFill>
                  <a:schemeClr val="tx1"/>
                </a:solidFill>
              </a:rPr>
              <a:t> masalah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3F9475-77FD-6AE4-00AF-9AB2787BB6BB}"/>
              </a:ext>
            </a:extLst>
          </p:cNvPr>
          <p:cNvSpPr/>
          <p:nvPr/>
        </p:nvSpPr>
        <p:spPr>
          <a:xfrm>
            <a:off x="9368511" y="1104675"/>
            <a:ext cx="842963" cy="73682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3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1B4476-4555-20B5-6A8E-B1C45E2A244A}"/>
              </a:ext>
            </a:extLst>
          </p:cNvPr>
          <p:cNvSpPr/>
          <p:nvPr/>
        </p:nvSpPr>
        <p:spPr>
          <a:xfrm>
            <a:off x="8418393" y="2028825"/>
            <a:ext cx="2743200" cy="1400175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Mampu </a:t>
            </a:r>
            <a:r>
              <a:rPr lang="en-US" sz="1600" b="1" dirty="0" err="1">
                <a:solidFill>
                  <a:schemeClr val="tx1"/>
                </a:solidFill>
              </a:rPr>
              <a:t>mengusulkan</a:t>
            </a:r>
            <a:r>
              <a:rPr lang="en-US" sz="1600" b="1" dirty="0">
                <a:solidFill>
                  <a:schemeClr val="tx1"/>
                </a:solidFill>
              </a:rPr>
              <a:t>(A3)</a:t>
            </a:r>
            <a:r>
              <a:rPr lang="en-US" sz="1600" dirty="0">
                <a:solidFill>
                  <a:schemeClr val="tx1"/>
                </a:solidFill>
              </a:rPr>
              <a:t>  ide untuk </a:t>
            </a:r>
            <a:r>
              <a:rPr lang="en-US" sz="1600" dirty="0" err="1">
                <a:solidFill>
                  <a:schemeClr val="tx1"/>
                </a:solidFill>
              </a:rPr>
              <a:t>berwirausaha</a:t>
            </a:r>
            <a:r>
              <a:rPr lang="en-US" sz="1600" dirty="0">
                <a:solidFill>
                  <a:schemeClr val="tx1"/>
                </a:solidFill>
              </a:rPr>
              <a:t> dalam format proposal P2MW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449747-E589-534F-BA8E-CC1B00A1828A}"/>
              </a:ext>
            </a:extLst>
          </p:cNvPr>
          <p:cNvSpPr/>
          <p:nvPr/>
        </p:nvSpPr>
        <p:spPr>
          <a:xfrm>
            <a:off x="1521619" y="3711925"/>
            <a:ext cx="842963" cy="73682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4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F6EF52-545D-C253-A55F-BAF83CB78F3B}"/>
              </a:ext>
            </a:extLst>
          </p:cNvPr>
          <p:cNvSpPr/>
          <p:nvPr/>
        </p:nvSpPr>
        <p:spPr>
          <a:xfrm>
            <a:off x="571501" y="4636075"/>
            <a:ext cx="2743200" cy="1400175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Mampu </a:t>
            </a:r>
            <a:r>
              <a:rPr lang="en-US" sz="1800" b="1" dirty="0" err="1">
                <a:solidFill>
                  <a:schemeClr val="tx1"/>
                </a:solidFill>
              </a:rPr>
              <a:t>menjelaskan</a:t>
            </a:r>
            <a:r>
              <a:rPr lang="en-US" sz="1800" b="1" dirty="0">
                <a:solidFill>
                  <a:schemeClr val="tx1"/>
                </a:solidFill>
              </a:rPr>
              <a:t> (C2)</a:t>
            </a:r>
            <a:r>
              <a:rPr lang="en-US" sz="1800" dirty="0">
                <a:solidFill>
                  <a:schemeClr val="tx1"/>
                </a:solidFill>
              </a:rPr>
              <a:t> proses </a:t>
            </a:r>
            <a:r>
              <a:rPr lang="en-US" sz="1800" dirty="0" err="1">
                <a:solidFill>
                  <a:schemeClr val="tx1"/>
                </a:solidFill>
              </a:rPr>
              <a:t>menjual</a:t>
            </a:r>
            <a:r>
              <a:rPr lang="en-US" sz="1800" dirty="0">
                <a:solidFill>
                  <a:schemeClr val="tx1"/>
                </a:solidFill>
              </a:rPr>
              <a:t> produk dan </a:t>
            </a:r>
            <a:r>
              <a:rPr lang="en-US" sz="1800" dirty="0" err="1">
                <a:solidFill>
                  <a:schemeClr val="tx1"/>
                </a:solidFill>
              </a:rPr>
              <a:t>jasa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3DEDB45-BA53-D9B1-CD16-9E2F4876216F}"/>
              </a:ext>
            </a:extLst>
          </p:cNvPr>
          <p:cNvSpPr/>
          <p:nvPr/>
        </p:nvSpPr>
        <p:spPr>
          <a:xfrm>
            <a:off x="5445065" y="3711925"/>
            <a:ext cx="842963" cy="73682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5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983FEB6-D89B-D668-68DF-3677D6632B71}"/>
              </a:ext>
            </a:extLst>
          </p:cNvPr>
          <p:cNvSpPr/>
          <p:nvPr/>
        </p:nvSpPr>
        <p:spPr>
          <a:xfrm>
            <a:off x="4494947" y="4636075"/>
            <a:ext cx="2743200" cy="1400175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Mampu </a:t>
            </a:r>
            <a:r>
              <a:rPr lang="en-US" sz="1600" b="1" dirty="0">
                <a:solidFill>
                  <a:schemeClr val="tx1"/>
                </a:solidFill>
              </a:rPr>
              <a:t>melakukan (P2)</a:t>
            </a:r>
            <a:r>
              <a:rPr lang="en-US" sz="1600" dirty="0">
                <a:solidFill>
                  <a:schemeClr val="tx1"/>
                </a:solidFill>
              </a:rPr>
              <a:t> evaluasi </a:t>
            </a:r>
            <a:r>
              <a:rPr lang="en-US" sz="1600" dirty="0" err="1">
                <a:solidFill>
                  <a:schemeClr val="tx1"/>
                </a:solidFill>
              </a:rPr>
              <a:t>manajemen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keuangan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pribadi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usaha</a:t>
            </a:r>
            <a:r>
              <a:rPr lang="en-US" sz="1600" dirty="0">
                <a:solidFill>
                  <a:schemeClr val="tx1"/>
                </a:solidFill>
              </a:rPr>
              <a:t> mulai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perencanaan</a:t>
            </a:r>
            <a:r>
              <a:rPr lang="en-US" sz="1600" dirty="0">
                <a:solidFill>
                  <a:schemeClr val="tx1"/>
                </a:solidFill>
              </a:rPr>
              <a:t> sampai implementasi</a:t>
            </a:r>
            <a:endParaRPr lang="en-ID" sz="2000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E664AF1-BB44-D4D9-3B3E-5CC2CE32DE86}"/>
              </a:ext>
            </a:extLst>
          </p:cNvPr>
          <p:cNvSpPr/>
          <p:nvPr/>
        </p:nvSpPr>
        <p:spPr>
          <a:xfrm>
            <a:off x="9368511" y="3711925"/>
            <a:ext cx="842963" cy="73682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6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B6184E9-D957-B8E3-E8CC-C1F692262009}"/>
              </a:ext>
            </a:extLst>
          </p:cNvPr>
          <p:cNvSpPr/>
          <p:nvPr/>
        </p:nvSpPr>
        <p:spPr>
          <a:xfrm>
            <a:off x="8418393" y="4636075"/>
            <a:ext cx="2743200" cy="1400175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Mampu </a:t>
            </a:r>
            <a:r>
              <a:rPr lang="en-US" sz="1600" b="1" dirty="0" err="1">
                <a:solidFill>
                  <a:schemeClr val="tx1"/>
                </a:solidFill>
              </a:rPr>
              <a:t>mendemonstrasikan</a:t>
            </a:r>
            <a:r>
              <a:rPr lang="en-US" sz="1600" b="1" dirty="0">
                <a:solidFill>
                  <a:schemeClr val="tx1"/>
                </a:solidFill>
              </a:rPr>
              <a:t> (P3)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kemampuan</a:t>
            </a:r>
            <a:r>
              <a:rPr lang="en-US" sz="1600" dirty="0">
                <a:solidFill>
                  <a:schemeClr val="tx1"/>
                </a:solidFill>
              </a:rPr>
              <a:t> komunikasi dalam </a:t>
            </a:r>
            <a:r>
              <a:rPr lang="en-US" sz="1600" dirty="0" err="1">
                <a:solidFill>
                  <a:schemeClr val="tx1"/>
                </a:solidFill>
              </a:rPr>
              <a:t>memaparkan</a:t>
            </a:r>
            <a:r>
              <a:rPr lang="en-US" sz="1600" dirty="0">
                <a:solidFill>
                  <a:schemeClr val="tx1"/>
                </a:solidFill>
              </a:rPr>
              <a:t> proposal </a:t>
            </a:r>
            <a:r>
              <a:rPr lang="en-US" sz="1600" dirty="0" err="1">
                <a:solidFill>
                  <a:schemeClr val="tx1"/>
                </a:solidFill>
              </a:rPr>
              <a:t>usaha</a:t>
            </a:r>
            <a:endParaRPr lang="en-ID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7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077FA417-4B76-F1D7-4E6F-FBE600452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2">
            <a:extLst>
              <a:ext uri="{FF2B5EF4-FFF2-40B4-BE49-F238E27FC236}">
                <a16:creationId xmlns:a16="http://schemas.microsoft.com/office/drawing/2014/main" id="{A219B76C-EF2B-77AD-BB3E-7206A281E0CA}"/>
              </a:ext>
            </a:extLst>
          </p:cNvPr>
          <p:cNvGrpSpPr/>
          <p:nvPr/>
        </p:nvGrpSpPr>
        <p:grpSpPr>
          <a:xfrm>
            <a:off x="0" y="6424500"/>
            <a:ext cx="12196481" cy="461665"/>
            <a:chOff x="128592" y="5966158"/>
            <a:chExt cx="12196481" cy="905793"/>
          </a:xfrm>
        </p:grpSpPr>
        <p:grpSp>
          <p:nvGrpSpPr>
            <p:cNvPr id="272" name="Google Shape;272;p12">
              <a:extLst>
                <a:ext uri="{FF2B5EF4-FFF2-40B4-BE49-F238E27FC236}">
                  <a16:creationId xmlns:a16="http://schemas.microsoft.com/office/drawing/2014/main" id="{F0F6A553-F949-F6BA-6D82-66E862BE7389}"/>
                </a:ext>
              </a:extLst>
            </p:cNvPr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273" name="Google Shape;273;p12">
                <a:extLst>
                  <a:ext uri="{FF2B5EF4-FFF2-40B4-BE49-F238E27FC236}">
                    <a16:creationId xmlns:a16="http://schemas.microsoft.com/office/drawing/2014/main" id="{62B4C6C0-380A-412B-D3F1-D983F31BAAEB}"/>
                  </a:ext>
                </a:extLst>
              </p:cNvPr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2">
                <a:extLst>
                  <a:ext uri="{FF2B5EF4-FFF2-40B4-BE49-F238E27FC236}">
                    <a16:creationId xmlns:a16="http://schemas.microsoft.com/office/drawing/2014/main" id="{B0882931-768B-745A-94CF-7F0701B7E828}"/>
                  </a:ext>
                </a:extLst>
              </p:cNvPr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2">
                <a:extLst>
                  <a:ext uri="{FF2B5EF4-FFF2-40B4-BE49-F238E27FC236}">
                    <a16:creationId xmlns:a16="http://schemas.microsoft.com/office/drawing/2014/main" id="{12C3FF23-F864-44BC-2D23-7B84AAFD86FC}"/>
                  </a:ext>
                </a:extLst>
              </p:cNvPr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2">
              <a:extLst>
                <a:ext uri="{FF2B5EF4-FFF2-40B4-BE49-F238E27FC236}">
                  <a16:creationId xmlns:a16="http://schemas.microsoft.com/office/drawing/2014/main" id="{75F4506E-2274-77A0-5018-58DFF138EB5F}"/>
                </a:ext>
              </a:extLst>
            </p:cNvPr>
            <p:cNvSpPr txBox="1"/>
            <p:nvPr/>
          </p:nvSpPr>
          <p:spPr>
            <a:xfrm>
              <a:off x="8585359" y="5966158"/>
              <a:ext cx="3739714" cy="90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2">
            <a:extLst>
              <a:ext uri="{FF2B5EF4-FFF2-40B4-BE49-F238E27FC236}">
                <a16:creationId xmlns:a16="http://schemas.microsoft.com/office/drawing/2014/main" id="{33BAC865-C028-C140-C4F4-F2AE56F60737}"/>
              </a:ext>
            </a:extLst>
          </p:cNvPr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>
            <a:extLst>
              <a:ext uri="{FF2B5EF4-FFF2-40B4-BE49-F238E27FC236}">
                <a16:creationId xmlns:a16="http://schemas.microsoft.com/office/drawing/2014/main" id="{354DB748-C3A2-79A8-0826-4D4E6029FC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>
            <a:extLst>
              <a:ext uri="{FF2B5EF4-FFF2-40B4-BE49-F238E27FC236}">
                <a16:creationId xmlns:a16="http://schemas.microsoft.com/office/drawing/2014/main" id="{D062D4E3-8DC4-0EBC-FA9C-DD4FCFE443F0}"/>
              </a:ext>
            </a:extLst>
          </p:cNvPr>
          <p:cNvSpPr txBox="1"/>
          <p:nvPr/>
        </p:nvSpPr>
        <p:spPr>
          <a:xfrm>
            <a:off x="162297" y="0"/>
            <a:ext cx="689701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- CPMK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>
            <a:extLst>
              <a:ext uri="{FF2B5EF4-FFF2-40B4-BE49-F238E27FC236}">
                <a16:creationId xmlns:a16="http://schemas.microsoft.com/office/drawing/2014/main" id="{B1837785-04B0-AE86-A2AB-F6C75EC97DF9}"/>
              </a:ext>
            </a:extLst>
          </p:cNvPr>
          <p:cNvSpPr/>
          <p:nvPr/>
        </p:nvSpPr>
        <p:spPr>
          <a:xfrm>
            <a:off x="254178" y="632951"/>
            <a:ext cx="5796719" cy="74935"/>
          </a:xfrm>
          <a:prstGeom prst="rect">
            <a:avLst/>
          </a:prstGeom>
          <a:solidFill>
            <a:srgbClr val="FED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8148DE4-E2F4-1539-D60C-22194BB60EDE}"/>
              </a:ext>
            </a:extLst>
          </p:cNvPr>
          <p:cNvSpPr/>
          <p:nvPr/>
        </p:nvSpPr>
        <p:spPr>
          <a:xfrm>
            <a:off x="1521619" y="1104675"/>
            <a:ext cx="842963" cy="736820"/>
          </a:xfrm>
          <a:prstGeom prst="ellipse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89C45B-9C5F-5CA1-EDF2-2186C3EA104F}"/>
              </a:ext>
            </a:extLst>
          </p:cNvPr>
          <p:cNvSpPr/>
          <p:nvPr/>
        </p:nvSpPr>
        <p:spPr>
          <a:xfrm>
            <a:off x="571501" y="2028825"/>
            <a:ext cx="2743200" cy="1400175"/>
          </a:xfrm>
          <a:prstGeom prst="round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Mampu </a:t>
            </a:r>
            <a:r>
              <a:rPr lang="en-US" sz="1800" b="1" dirty="0" err="1">
                <a:solidFill>
                  <a:schemeClr val="tx1"/>
                </a:solidFill>
              </a:rPr>
              <a:t>menunjukan</a:t>
            </a:r>
            <a:r>
              <a:rPr lang="en-US" sz="1800" b="1" dirty="0">
                <a:solidFill>
                  <a:schemeClr val="tx1"/>
                </a:solidFill>
              </a:rPr>
              <a:t> (A5)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pentingnya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karakter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wirausaha</a:t>
            </a:r>
            <a:endParaRPr lang="en-ID" sz="18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2557B7-B5C7-479E-CFF2-4CB7412E079D}"/>
              </a:ext>
            </a:extLst>
          </p:cNvPr>
          <p:cNvSpPr/>
          <p:nvPr/>
        </p:nvSpPr>
        <p:spPr>
          <a:xfrm>
            <a:off x="5445065" y="1104675"/>
            <a:ext cx="842963" cy="73682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2</a:t>
            </a:r>
            <a:endParaRPr lang="en-ID" sz="1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C594304-0FD0-9D79-40A8-0DC2471A445C}"/>
              </a:ext>
            </a:extLst>
          </p:cNvPr>
          <p:cNvSpPr/>
          <p:nvPr/>
        </p:nvSpPr>
        <p:spPr>
          <a:xfrm>
            <a:off x="4494947" y="2028825"/>
            <a:ext cx="2743200" cy="140017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Mampu </a:t>
            </a:r>
            <a:r>
              <a:rPr lang="en-US" sz="1800" b="1" dirty="0" err="1">
                <a:solidFill>
                  <a:schemeClr val="tx2">
                    <a:lumMod val="90000"/>
                  </a:schemeClr>
                </a:solidFill>
              </a:rPr>
              <a:t>menjelaskan</a:t>
            </a:r>
            <a:r>
              <a:rPr lang="en-US" sz="1800" b="1" dirty="0">
                <a:solidFill>
                  <a:schemeClr val="tx2">
                    <a:lumMod val="90000"/>
                  </a:schemeClr>
                </a:solidFill>
              </a:rPr>
              <a:t> (C2)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90000"/>
                  </a:schemeClr>
                </a:solidFill>
              </a:rPr>
              <a:t>alternatif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 produk, </a:t>
            </a:r>
            <a:r>
              <a:rPr lang="en-US" sz="1800" dirty="0" err="1">
                <a:solidFill>
                  <a:schemeClr val="tx2">
                    <a:lumMod val="90000"/>
                  </a:schemeClr>
                </a:solidFill>
              </a:rPr>
              <a:t>jasa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 dan </a:t>
            </a:r>
            <a:r>
              <a:rPr lang="en-US" sz="1800" dirty="0" err="1">
                <a:solidFill>
                  <a:schemeClr val="tx2">
                    <a:lumMod val="90000"/>
                  </a:schemeClr>
                </a:solidFill>
              </a:rPr>
              <a:t>pemecahan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 masalah</a:t>
            </a:r>
            <a:endParaRPr lang="en-ID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30A501-7B62-9415-0D3B-AB133B034020}"/>
              </a:ext>
            </a:extLst>
          </p:cNvPr>
          <p:cNvSpPr/>
          <p:nvPr/>
        </p:nvSpPr>
        <p:spPr>
          <a:xfrm>
            <a:off x="9368511" y="1104675"/>
            <a:ext cx="842963" cy="73682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3</a:t>
            </a:r>
            <a:endParaRPr lang="en-ID" sz="1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58BF0C7-E254-17CB-BA0B-7F9A217E2ED4}"/>
              </a:ext>
            </a:extLst>
          </p:cNvPr>
          <p:cNvSpPr/>
          <p:nvPr/>
        </p:nvSpPr>
        <p:spPr>
          <a:xfrm>
            <a:off x="8418393" y="2028825"/>
            <a:ext cx="2743200" cy="140017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Mampu </a:t>
            </a:r>
            <a:r>
              <a:rPr lang="en-US" sz="1600" b="1" dirty="0" err="1">
                <a:solidFill>
                  <a:schemeClr val="tx2">
                    <a:lumMod val="90000"/>
                  </a:schemeClr>
                </a:solidFill>
              </a:rPr>
              <a:t>mengusulkan</a:t>
            </a:r>
            <a:r>
              <a:rPr lang="en-US" sz="1600" b="1" dirty="0">
                <a:solidFill>
                  <a:schemeClr val="tx2">
                    <a:lumMod val="90000"/>
                  </a:schemeClr>
                </a:solidFill>
              </a:rPr>
              <a:t>(A3)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 ide untuk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berwirausaha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dalam format proposal P2MW</a:t>
            </a:r>
            <a:endParaRPr lang="en-ID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5D5D45-4FB2-DC42-EE9B-39611D5409B2}"/>
              </a:ext>
            </a:extLst>
          </p:cNvPr>
          <p:cNvSpPr/>
          <p:nvPr/>
        </p:nvSpPr>
        <p:spPr>
          <a:xfrm>
            <a:off x="1521619" y="3711925"/>
            <a:ext cx="842963" cy="73682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4</a:t>
            </a:r>
            <a:endParaRPr lang="en-ID" sz="1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B5421F-3213-5BE9-D094-7D1D8661D1F4}"/>
              </a:ext>
            </a:extLst>
          </p:cNvPr>
          <p:cNvSpPr/>
          <p:nvPr/>
        </p:nvSpPr>
        <p:spPr>
          <a:xfrm>
            <a:off x="571501" y="4636075"/>
            <a:ext cx="2743200" cy="140017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Mampu </a:t>
            </a:r>
            <a:r>
              <a:rPr lang="en-US" sz="1800" b="1" dirty="0" err="1">
                <a:solidFill>
                  <a:schemeClr val="tx2">
                    <a:lumMod val="90000"/>
                  </a:schemeClr>
                </a:solidFill>
              </a:rPr>
              <a:t>menjelaskan</a:t>
            </a:r>
            <a:r>
              <a:rPr lang="en-US" sz="1800" b="1" dirty="0">
                <a:solidFill>
                  <a:schemeClr val="tx2">
                    <a:lumMod val="90000"/>
                  </a:schemeClr>
                </a:solidFill>
              </a:rPr>
              <a:t> (C2)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 proses </a:t>
            </a:r>
            <a:r>
              <a:rPr lang="en-US" sz="1800" dirty="0" err="1">
                <a:solidFill>
                  <a:schemeClr val="tx2">
                    <a:lumMod val="90000"/>
                  </a:schemeClr>
                </a:solidFill>
              </a:rPr>
              <a:t>menjual</a:t>
            </a:r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 produk dan </a:t>
            </a:r>
            <a:r>
              <a:rPr lang="en-US" sz="1800" dirty="0" err="1">
                <a:solidFill>
                  <a:schemeClr val="tx2">
                    <a:lumMod val="90000"/>
                  </a:schemeClr>
                </a:solidFill>
              </a:rPr>
              <a:t>jasa</a:t>
            </a:r>
            <a:endParaRPr lang="en-ID" sz="24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2FE039-903A-3299-CD9F-09B9FF70DD4B}"/>
              </a:ext>
            </a:extLst>
          </p:cNvPr>
          <p:cNvSpPr/>
          <p:nvPr/>
        </p:nvSpPr>
        <p:spPr>
          <a:xfrm>
            <a:off x="5445065" y="3711925"/>
            <a:ext cx="842963" cy="73682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5</a:t>
            </a:r>
            <a:endParaRPr lang="en-ID" sz="1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739D12-6423-39D3-F919-312C48F849B6}"/>
              </a:ext>
            </a:extLst>
          </p:cNvPr>
          <p:cNvSpPr/>
          <p:nvPr/>
        </p:nvSpPr>
        <p:spPr>
          <a:xfrm>
            <a:off x="4494947" y="4636075"/>
            <a:ext cx="2743200" cy="140017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Mampu </a:t>
            </a:r>
            <a:r>
              <a:rPr lang="en-US" sz="1600" b="1" dirty="0">
                <a:solidFill>
                  <a:schemeClr val="tx2">
                    <a:lumMod val="90000"/>
                  </a:schemeClr>
                </a:solidFill>
              </a:rPr>
              <a:t>melakukan (P2)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evaluasi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manajemen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keuangan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pribadi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usaha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mulai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dari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perencanaan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sampai implementasi</a:t>
            </a:r>
            <a:endParaRPr lang="en-ID" sz="2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B5E483-5B78-A5EC-ED94-A385BC115739}"/>
              </a:ext>
            </a:extLst>
          </p:cNvPr>
          <p:cNvSpPr/>
          <p:nvPr/>
        </p:nvSpPr>
        <p:spPr>
          <a:xfrm>
            <a:off x="9368511" y="3711925"/>
            <a:ext cx="842963" cy="736820"/>
          </a:xfrm>
          <a:prstGeom prst="ellipse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2">
                    <a:lumMod val="90000"/>
                  </a:schemeClr>
                </a:solidFill>
              </a:rPr>
              <a:t>6</a:t>
            </a:r>
            <a:endParaRPr lang="en-ID" sz="18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7FA2EB-B49C-B833-B624-66BD2AB7E437}"/>
              </a:ext>
            </a:extLst>
          </p:cNvPr>
          <p:cNvSpPr/>
          <p:nvPr/>
        </p:nvSpPr>
        <p:spPr>
          <a:xfrm>
            <a:off x="8418393" y="4636075"/>
            <a:ext cx="2743200" cy="140017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Mampu </a:t>
            </a:r>
            <a:r>
              <a:rPr lang="en-US" sz="1600" b="1" dirty="0" err="1">
                <a:solidFill>
                  <a:schemeClr val="tx2">
                    <a:lumMod val="90000"/>
                  </a:schemeClr>
                </a:solidFill>
              </a:rPr>
              <a:t>mendemonstrasikan</a:t>
            </a:r>
            <a:r>
              <a:rPr lang="en-US" sz="1600" b="1" dirty="0">
                <a:solidFill>
                  <a:schemeClr val="tx2">
                    <a:lumMod val="90000"/>
                  </a:schemeClr>
                </a:solidFill>
              </a:rPr>
              <a:t> (P3)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kemampuan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komunikasi dalam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memaparkan</a:t>
            </a:r>
            <a:r>
              <a:rPr lang="en-US" sz="1600" dirty="0">
                <a:solidFill>
                  <a:schemeClr val="tx2">
                    <a:lumMod val="90000"/>
                  </a:schemeClr>
                </a:solidFill>
              </a:rPr>
              <a:t> proposal </a:t>
            </a:r>
            <a:r>
              <a:rPr lang="en-US" sz="1600" dirty="0" err="1">
                <a:solidFill>
                  <a:schemeClr val="tx2">
                    <a:lumMod val="90000"/>
                  </a:schemeClr>
                </a:solidFill>
              </a:rPr>
              <a:t>usaha</a:t>
            </a:r>
            <a:endParaRPr lang="en-ID" sz="20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4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>
          <a:extLst>
            <a:ext uri="{FF2B5EF4-FFF2-40B4-BE49-F238E27FC236}">
              <a16:creationId xmlns:a16="http://schemas.microsoft.com/office/drawing/2014/main" id="{DCB8B714-8909-A663-C578-D62AD54F8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2">
            <a:extLst>
              <a:ext uri="{FF2B5EF4-FFF2-40B4-BE49-F238E27FC236}">
                <a16:creationId xmlns:a16="http://schemas.microsoft.com/office/drawing/2014/main" id="{DDDF6D6D-5136-34E4-A1F5-0DC8013AE9A9}"/>
              </a:ext>
            </a:extLst>
          </p:cNvPr>
          <p:cNvGrpSpPr/>
          <p:nvPr/>
        </p:nvGrpSpPr>
        <p:grpSpPr>
          <a:xfrm>
            <a:off x="0" y="6424500"/>
            <a:ext cx="12196481" cy="461665"/>
            <a:chOff x="128592" y="5966158"/>
            <a:chExt cx="12196481" cy="905793"/>
          </a:xfrm>
        </p:grpSpPr>
        <p:grpSp>
          <p:nvGrpSpPr>
            <p:cNvPr id="272" name="Google Shape;272;p12">
              <a:extLst>
                <a:ext uri="{FF2B5EF4-FFF2-40B4-BE49-F238E27FC236}">
                  <a16:creationId xmlns:a16="http://schemas.microsoft.com/office/drawing/2014/main" id="{FC1FFCC3-5E7E-5942-C6BB-492394DD23E9}"/>
                </a:ext>
              </a:extLst>
            </p:cNvPr>
            <p:cNvGrpSpPr/>
            <p:nvPr/>
          </p:nvGrpSpPr>
          <p:grpSpPr>
            <a:xfrm>
              <a:off x="128592" y="5982912"/>
              <a:ext cx="12192000" cy="875088"/>
              <a:chOff x="128592" y="5982912"/>
              <a:chExt cx="12192000" cy="875088"/>
            </a:xfrm>
          </p:grpSpPr>
          <p:sp>
            <p:nvSpPr>
              <p:cNvPr id="273" name="Google Shape;273;p12">
                <a:extLst>
                  <a:ext uri="{FF2B5EF4-FFF2-40B4-BE49-F238E27FC236}">
                    <a16:creationId xmlns:a16="http://schemas.microsoft.com/office/drawing/2014/main" id="{2B23A184-2ACB-FEB2-99EA-805A2D3988BC}"/>
                  </a:ext>
                </a:extLst>
              </p:cNvPr>
              <p:cNvSpPr/>
              <p:nvPr/>
            </p:nvSpPr>
            <p:spPr>
              <a:xfrm>
                <a:off x="8121572" y="5985710"/>
                <a:ext cx="4199020" cy="872290"/>
              </a:xfrm>
              <a:prstGeom prst="rect">
                <a:avLst/>
              </a:prstGeom>
              <a:solidFill>
                <a:srgbClr val="EB80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12">
                <a:extLst>
                  <a:ext uri="{FF2B5EF4-FFF2-40B4-BE49-F238E27FC236}">
                    <a16:creationId xmlns:a16="http://schemas.microsoft.com/office/drawing/2014/main" id="{69771F0A-4FEF-1E52-9088-5FF2C4994DD4}"/>
                  </a:ext>
                </a:extLst>
              </p:cNvPr>
              <p:cNvSpPr/>
              <p:nvPr/>
            </p:nvSpPr>
            <p:spPr>
              <a:xfrm>
                <a:off x="5243258" y="5982912"/>
                <a:ext cx="3346582" cy="872290"/>
              </a:xfrm>
              <a:prstGeom prst="flowChartTerminator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12">
                <a:extLst>
                  <a:ext uri="{FF2B5EF4-FFF2-40B4-BE49-F238E27FC236}">
                    <a16:creationId xmlns:a16="http://schemas.microsoft.com/office/drawing/2014/main" id="{03A6D56F-150D-8681-02A2-BF834C1776F9}"/>
                  </a:ext>
                </a:extLst>
              </p:cNvPr>
              <p:cNvSpPr/>
              <p:nvPr/>
            </p:nvSpPr>
            <p:spPr>
              <a:xfrm>
                <a:off x="128592" y="5982912"/>
                <a:ext cx="5567670" cy="875088"/>
              </a:xfrm>
              <a:prstGeom prst="rect">
                <a:avLst/>
              </a:prstGeom>
              <a:solidFill>
                <a:srgbClr val="FED43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6" name="Google Shape;276;p12">
              <a:extLst>
                <a:ext uri="{FF2B5EF4-FFF2-40B4-BE49-F238E27FC236}">
                  <a16:creationId xmlns:a16="http://schemas.microsoft.com/office/drawing/2014/main" id="{EF3412C9-30B3-7F55-EA77-8792858F4C11}"/>
                </a:ext>
              </a:extLst>
            </p:cNvPr>
            <p:cNvSpPr txBox="1"/>
            <p:nvPr/>
          </p:nvSpPr>
          <p:spPr>
            <a:xfrm>
              <a:off x="8585359" y="5966158"/>
              <a:ext cx="3739714" cy="9057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Teknik Elektro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Fakultas Teknologi Industri</a:t>
              </a:r>
              <a:endParaRPr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2">
            <a:extLst>
              <a:ext uri="{FF2B5EF4-FFF2-40B4-BE49-F238E27FC236}">
                <a16:creationId xmlns:a16="http://schemas.microsoft.com/office/drawing/2014/main" id="{58A716E1-26BB-58E5-3198-B6F5FB03BB98}"/>
              </a:ext>
            </a:extLst>
          </p:cNvPr>
          <p:cNvSpPr txBox="1"/>
          <p:nvPr/>
        </p:nvSpPr>
        <p:spPr>
          <a:xfrm>
            <a:off x="162297" y="6501443"/>
            <a:ext cx="373971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1" i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Adaptif, Kreatif, Inovatif</a:t>
            </a:r>
            <a:endParaRPr sz="1200" b="1" i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2">
            <a:extLst>
              <a:ext uri="{FF2B5EF4-FFF2-40B4-BE49-F238E27FC236}">
                <a16:creationId xmlns:a16="http://schemas.microsoft.com/office/drawing/2014/main" id="{C3783BD9-128D-678C-9152-6B9202CC70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596" y="82864"/>
            <a:ext cx="1023404" cy="102340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2">
            <a:extLst>
              <a:ext uri="{FF2B5EF4-FFF2-40B4-BE49-F238E27FC236}">
                <a16:creationId xmlns:a16="http://schemas.microsoft.com/office/drawing/2014/main" id="{191DE3EA-1D5A-3A80-AC91-BA090F17329B}"/>
              </a:ext>
            </a:extLst>
          </p:cNvPr>
          <p:cNvSpPr txBox="1"/>
          <p:nvPr/>
        </p:nvSpPr>
        <p:spPr>
          <a:xfrm>
            <a:off x="162297" y="0"/>
            <a:ext cx="6897016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2">
            <a:extLst>
              <a:ext uri="{FF2B5EF4-FFF2-40B4-BE49-F238E27FC236}">
                <a16:creationId xmlns:a16="http://schemas.microsoft.com/office/drawing/2014/main" id="{6E132F6B-3BC1-F047-6442-E3BB5DDC0938}"/>
              </a:ext>
            </a:extLst>
          </p:cNvPr>
          <p:cNvSpPr/>
          <p:nvPr/>
        </p:nvSpPr>
        <p:spPr>
          <a:xfrm>
            <a:off x="254178" y="632951"/>
            <a:ext cx="5796719" cy="74935"/>
          </a:xfrm>
          <a:prstGeom prst="rect">
            <a:avLst/>
          </a:prstGeom>
          <a:solidFill>
            <a:srgbClr val="FED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715D1D-A29B-03AD-F1E4-2280582C859E}"/>
              </a:ext>
            </a:extLst>
          </p:cNvPr>
          <p:cNvSpPr/>
          <p:nvPr/>
        </p:nvSpPr>
        <p:spPr>
          <a:xfrm>
            <a:off x="4531518" y="1397482"/>
            <a:ext cx="3128963" cy="558016"/>
          </a:xfrm>
          <a:prstGeom prst="round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  <a:endParaRPr lang="en-ID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15898D0-B197-5F00-A52C-D1799AEB6BBF}"/>
              </a:ext>
            </a:extLst>
          </p:cNvPr>
          <p:cNvSpPr/>
          <p:nvPr/>
        </p:nvSpPr>
        <p:spPr>
          <a:xfrm>
            <a:off x="1219353" y="3357245"/>
            <a:ext cx="3128963" cy="558016"/>
          </a:xfrm>
          <a:prstGeom prst="round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MATERI</a:t>
            </a:r>
            <a:endParaRPr lang="en-ID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840D78C-706D-91BA-6D6E-C84C879C0321}"/>
              </a:ext>
            </a:extLst>
          </p:cNvPr>
          <p:cNvSpPr/>
          <p:nvPr/>
        </p:nvSpPr>
        <p:spPr>
          <a:xfrm>
            <a:off x="4531517" y="4382531"/>
            <a:ext cx="3128963" cy="558016"/>
          </a:xfrm>
          <a:prstGeom prst="round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PROPOSAL P2MW</a:t>
            </a:r>
            <a:endParaRPr lang="en-ID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61F6650-6BFE-DFFA-0871-48968C204004}"/>
              </a:ext>
            </a:extLst>
          </p:cNvPr>
          <p:cNvSpPr/>
          <p:nvPr/>
        </p:nvSpPr>
        <p:spPr>
          <a:xfrm>
            <a:off x="7992980" y="5199625"/>
            <a:ext cx="3128963" cy="558016"/>
          </a:xfrm>
          <a:prstGeom prst="roundRect">
            <a:avLst/>
          </a:prstGeom>
          <a:noFill/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IMPLEMENTASI / PRAKTIK</a:t>
            </a:r>
            <a:endParaRPr lang="en-ID" dirty="0"/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2775EB16-1B3A-1527-633D-F0EF7A6D0787}"/>
              </a:ext>
            </a:extLst>
          </p:cNvPr>
          <p:cNvCxnSpPr>
            <a:stCxn id="5" idx="2"/>
            <a:endCxn id="34" idx="0"/>
          </p:cNvCxnSpPr>
          <p:nvPr/>
        </p:nvCxnSpPr>
        <p:spPr>
          <a:xfrm rot="5400000">
            <a:off x="3739045" y="1000289"/>
            <a:ext cx="1401747" cy="331216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792AD4B-16AD-CB55-CF55-3635F7234E82}"/>
              </a:ext>
            </a:extLst>
          </p:cNvPr>
          <p:cNvCxnSpPr>
            <a:cxnSpLocks/>
            <a:stCxn id="5" idx="2"/>
            <a:endCxn id="35" idx="0"/>
          </p:cNvCxnSpPr>
          <p:nvPr/>
        </p:nvCxnSpPr>
        <p:spPr>
          <a:xfrm rot="5400000">
            <a:off x="4882484" y="3169014"/>
            <a:ext cx="2427033" cy="1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87C56703-1A98-997C-4162-5E98EC8B9EA2}"/>
              </a:ext>
            </a:extLst>
          </p:cNvPr>
          <p:cNvCxnSpPr>
            <a:cxnSpLocks/>
            <a:stCxn id="5" idx="2"/>
            <a:endCxn id="36" idx="0"/>
          </p:cNvCxnSpPr>
          <p:nvPr/>
        </p:nvCxnSpPr>
        <p:spPr>
          <a:xfrm rot="16200000" flipH="1">
            <a:off x="6204668" y="1846830"/>
            <a:ext cx="3244127" cy="3461462"/>
          </a:xfrm>
          <a:prstGeom prst="bentConnector3">
            <a:avLst>
              <a:gd name="adj1" fmla="val 2137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8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520</Words>
  <Application>Microsoft Macintosh PowerPoint</Application>
  <PresentationFormat>Widescreen</PresentationFormat>
  <Paragraphs>106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fridahasana</dc:creator>
  <cp:lastModifiedBy>fridahasana</cp:lastModifiedBy>
  <cp:revision>5</cp:revision>
  <dcterms:created xsi:type="dcterms:W3CDTF">2024-09-06T07:10:14Z</dcterms:created>
  <dcterms:modified xsi:type="dcterms:W3CDTF">2025-10-07T02:13:29Z</dcterms:modified>
</cp:coreProperties>
</file>